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26"/>
  </p:notesMasterIdLst>
  <p:sldIdLst>
    <p:sldId id="1232" r:id="rId2"/>
    <p:sldId id="1238" r:id="rId3"/>
    <p:sldId id="1239" r:id="rId4"/>
    <p:sldId id="1253" r:id="rId5"/>
    <p:sldId id="1254" r:id="rId6"/>
    <p:sldId id="1256" r:id="rId7"/>
    <p:sldId id="1249" r:id="rId8"/>
    <p:sldId id="1240" r:id="rId9"/>
    <p:sldId id="1248" r:id="rId10"/>
    <p:sldId id="1258" r:id="rId11"/>
    <p:sldId id="1250" r:id="rId12"/>
    <p:sldId id="1251" r:id="rId13"/>
    <p:sldId id="1243" r:id="rId14"/>
    <p:sldId id="1242" r:id="rId15"/>
    <p:sldId id="1244" r:id="rId16"/>
    <p:sldId id="1246" r:id="rId17"/>
    <p:sldId id="1252" r:id="rId18"/>
    <p:sldId id="1257" r:id="rId19"/>
    <p:sldId id="1241" r:id="rId20"/>
    <p:sldId id="1247" r:id="rId21"/>
    <p:sldId id="1245" r:id="rId22"/>
    <p:sldId id="1255" r:id="rId23"/>
    <p:sldId id="1259" r:id="rId24"/>
    <p:sldId id="1235" r:id="rId25"/>
  </p:sldIdLst>
  <p:sldSz cx="9144000" cy="5143500" type="screen16x9"/>
  <p:notesSz cx="6858000" cy="9144000"/>
  <p:custDataLst>
    <p:tags r:id="rId27"/>
  </p:custDataLst>
  <p:defaultTextStyle>
    <a:defPPr>
      <a:defRPr lang="zh-CN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BF"/>
    <a:srgbClr val="034EA2"/>
    <a:srgbClr val="0087CD"/>
    <a:srgbClr val="C68F06"/>
    <a:srgbClr val="DB2C03"/>
    <a:srgbClr val="EBAC07"/>
    <a:srgbClr val="008487"/>
    <a:srgbClr val="163C46"/>
    <a:srgbClr val="008F92"/>
    <a:srgbClr val="004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8" autoAdjust="0"/>
    <p:restoredTop sz="94694"/>
  </p:normalViewPr>
  <p:slideViewPr>
    <p:cSldViewPr>
      <p:cViewPr varScale="1">
        <p:scale>
          <a:sx n="171" d="100"/>
          <a:sy n="171" d="100"/>
        </p:scale>
        <p:origin x="656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36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Marketing</c:v>
                </c:pt>
                <c:pt idx="1">
                  <c:v>Social</c:v>
                </c:pt>
                <c:pt idx="2">
                  <c:v>Management</c:v>
                </c:pt>
                <c:pt idx="3">
                  <c:v>Business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B7-43DE-B34E-4B7138BD45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Marketing</c:v>
                </c:pt>
                <c:pt idx="1">
                  <c:v>Social</c:v>
                </c:pt>
                <c:pt idx="2">
                  <c:v>Management</c:v>
                </c:pt>
                <c:pt idx="3">
                  <c:v>Business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B7-43DE-B34E-4B7138BD45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Marketing</c:v>
                </c:pt>
                <c:pt idx="1">
                  <c:v>Social</c:v>
                </c:pt>
                <c:pt idx="2">
                  <c:v>Management</c:v>
                </c:pt>
                <c:pt idx="3">
                  <c:v>Business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B7-43DE-B34E-4B7138BD45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3395840"/>
        <c:axId val="223397376"/>
      </c:barChart>
      <c:catAx>
        <c:axId val="22339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tr-TR"/>
          </a:p>
        </c:txPr>
        <c:crossAx val="223397376"/>
        <c:crosses val="autoZero"/>
        <c:auto val="1"/>
        <c:lblAlgn val="ctr"/>
        <c:lblOffset val="100"/>
        <c:tickMarkSkip val="1"/>
        <c:noMultiLvlLbl val="0"/>
      </c:catAx>
      <c:valAx>
        <c:axId val="22339737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tr-TR"/>
          </a:p>
        </c:txPr>
        <c:crossAx val="223395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rot="0" spcFirstLastPara="0" vertOverflow="ellipsis" horzOverflow="overflow" vert="horz" wrap="square" anchor="ctr" anchorCtr="1"/>
    <a:lstStyle/>
    <a:p>
      <a:pPr>
        <a:defRPr lang="zh-CN">
          <a:latin typeface="Arial"/>
          <a:ea typeface="微软雅黑"/>
          <a:sym typeface="Arial"/>
        </a:defRPr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Marketing</c:v>
                </c:pt>
                <c:pt idx="1">
                  <c:v>Social</c:v>
                </c:pt>
                <c:pt idx="2">
                  <c:v>Management</c:v>
                </c:pt>
                <c:pt idx="3">
                  <c:v>Business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1.8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EC-49CF-AD12-7B89769201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Marketing</c:v>
                </c:pt>
                <c:pt idx="1">
                  <c:v>Social</c:v>
                </c:pt>
                <c:pt idx="2">
                  <c:v>Management</c:v>
                </c:pt>
                <c:pt idx="3">
                  <c:v>Business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1.5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EC-49CF-AD12-7B89769201A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Marketing</c:v>
                </c:pt>
                <c:pt idx="1">
                  <c:v>Social</c:v>
                </c:pt>
                <c:pt idx="2">
                  <c:v>Management</c:v>
                </c:pt>
                <c:pt idx="3">
                  <c:v>Business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EC-49CF-AD12-7B89769201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648000"/>
        <c:axId val="49649536"/>
      </c:barChart>
      <c:catAx>
        <c:axId val="49648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tr-TR"/>
          </a:p>
        </c:txPr>
        <c:crossAx val="49649536"/>
        <c:crosses val="autoZero"/>
        <c:auto val="1"/>
        <c:lblAlgn val="ctr"/>
        <c:lblOffset val="100"/>
        <c:tickMarkSkip val="1"/>
        <c:noMultiLvlLbl val="0"/>
      </c:catAx>
      <c:valAx>
        <c:axId val="4964953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tr-TR"/>
          </a:p>
        </c:txPr>
        <c:crossAx val="49648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rot="0" spcFirstLastPara="0" vertOverflow="ellipsis" horzOverflow="overflow" vert="horz" wrap="square" anchor="ctr" anchorCtr="1"/>
    <a:lstStyle/>
    <a:p>
      <a:pPr>
        <a:defRPr lang="zh-CN">
          <a:latin typeface="Arial"/>
          <a:ea typeface="微软雅黑"/>
          <a:sym typeface="Arial"/>
        </a:defRPr>
      </a:pPr>
      <a:endParaRPr lang="tr-T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A5992-9D73-4015-9385-ABE035416B29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5A699-AB68-4A20-99FB-6F69DC266D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23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0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2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22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63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04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45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85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26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2E442-3828-41CA-915E-C7A0C8D149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848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9907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95A699-AB68-4A20-99FB-6F69DC266D45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08179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ln>
            <a:miter lim="800000"/>
          </a:ln>
        </p:spPr>
      </p:sp>
      <p:sp>
        <p:nvSpPr>
          <p:cNvPr id="52226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222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2750914-AA36-4A11-A1CC-501608487A4B}" type="slidenum">
              <a:rPr lang="zh-CN" altLang="en-US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6516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28D21-2707-4CA8-BBC0-E072FA1B7B82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760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2E442-3828-41CA-915E-C7A0C8D149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379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808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673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289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7841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2E442-3828-41CA-915E-C7A0C8D1496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74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2E442-3828-41CA-915E-C7A0C8D149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02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78910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3678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8509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45573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2E442-3828-41CA-915E-C7A0C8D1496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18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2E442-3828-41CA-915E-C7A0C8D149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42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2771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6051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3223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95A699-AB68-4A20-99FB-6F69DC266D45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2164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2E442-3828-41CA-915E-C7A0C8D149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41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9795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88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>
          <p15:clr>
            <a:srgbClr val="FBAE40"/>
          </p15:clr>
        </p15:guide>
        <p15:guide id="1" pos="4967">
          <p15:clr>
            <a:srgbClr val="FBAE40"/>
          </p15:clr>
        </p15:guide>
        <p15:guide id="2" pos="662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416000" y="33791"/>
            <a:ext cx="8292045" cy="531738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 hasCustomPrompt="1"/>
          </p:nvPr>
        </p:nvSpPr>
        <p:spPr>
          <a:xfrm>
            <a:off x="419099" y="888275"/>
            <a:ext cx="8292045" cy="401591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235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7628468" y="273844"/>
            <a:ext cx="886883" cy="435887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 hasCustomPrompt="1"/>
          </p:nvPr>
        </p:nvSpPr>
        <p:spPr>
          <a:xfrm>
            <a:off x="1585382" y="273844"/>
            <a:ext cx="5949952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99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699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>
          <p15:clr>
            <a:srgbClr val="FBAE40"/>
          </p15:clr>
        </p15:guide>
        <p15:guide id="1" pos="4967">
          <p15:clr>
            <a:srgbClr val="FBAE40"/>
          </p15:clr>
        </p15:guide>
        <p15:guide id="2" pos="662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5B2B0-692A-46A2-956F-D87A1A3CFB5B}" type="datetimeFigureOut">
              <a:rPr lang="zh-CN" altLang="en-US"/>
              <a:pPr>
                <a:defRPr/>
              </a:pPr>
              <a:t>2022/5/26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584FB-8213-408C-973A-0BFE315A5B2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54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37">
            <a:extLst>
              <a:ext uri="{FF2B5EF4-FFF2-40B4-BE49-F238E27FC236}">
                <a16:creationId xmlns:a16="http://schemas.microsoft.com/office/drawing/2014/main" id="{92D78B05-C351-4782-81F3-6140AC0E4FE5}"/>
              </a:ext>
            </a:extLst>
          </p:cNvPr>
          <p:cNvSpPr txBox="1"/>
          <p:nvPr userDrawn="1"/>
        </p:nvSpPr>
        <p:spPr>
          <a:xfrm>
            <a:off x="899592" y="314715"/>
            <a:ext cx="1646431" cy="312819"/>
          </a:xfrm>
          <a:prstGeom prst="rect">
            <a:avLst/>
          </a:prstGeom>
          <a:noFill/>
        </p:spPr>
        <p:txBody>
          <a:bodyPr wrap="none" lIns="96434" tIns="48217" rIns="96434" bIns="48217" rtlCol="0">
            <a:spAutoFit/>
          </a:bodyPr>
          <a:lstStyle/>
          <a:p>
            <a:pPr defTabSz="964278"/>
            <a:r>
              <a:rPr lang="tr-TR" altLang="zh-CN" sz="1400" dirty="0"/>
              <a:t>Templatesppt.com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任意多边形 10">
            <a:extLst>
              <a:ext uri="{FF2B5EF4-FFF2-40B4-BE49-F238E27FC236}">
                <a16:creationId xmlns:a16="http://schemas.microsoft.com/office/drawing/2014/main" id="{1966BC2B-E9E2-4D56-94C0-6CBD567574CB}"/>
              </a:ext>
            </a:extLst>
          </p:cNvPr>
          <p:cNvSpPr/>
          <p:nvPr userDrawn="1"/>
        </p:nvSpPr>
        <p:spPr>
          <a:xfrm>
            <a:off x="0" y="404948"/>
            <a:ext cx="870857" cy="221313"/>
          </a:xfrm>
          <a:custGeom>
            <a:avLst/>
            <a:gdLst>
              <a:gd name="connsiteX0" fmla="*/ 0 w 735872"/>
              <a:gd name="connsiteY0" fmla="*/ 0 h 242832"/>
              <a:gd name="connsiteX1" fmla="*/ 575505 w 735872"/>
              <a:gd name="connsiteY1" fmla="*/ 0 h 242832"/>
              <a:gd name="connsiteX2" fmla="*/ 735872 w 735872"/>
              <a:gd name="connsiteY2" fmla="*/ 242832 h 242832"/>
              <a:gd name="connsiteX3" fmla="*/ 0 w 735872"/>
              <a:gd name="connsiteY3" fmla="*/ 242832 h 242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5872" h="242832">
                <a:moveTo>
                  <a:pt x="0" y="0"/>
                </a:moveTo>
                <a:lnTo>
                  <a:pt x="575505" y="0"/>
                </a:lnTo>
                <a:lnTo>
                  <a:pt x="735872" y="242832"/>
                </a:lnTo>
                <a:lnTo>
                  <a:pt x="0" y="242832"/>
                </a:lnTo>
                <a:close/>
              </a:path>
            </a:pathLst>
          </a:custGeom>
          <a:solidFill>
            <a:srgbClr val="C94D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654CABB-72CB-4831-A496-1F6F5EB071FD}"/>
              </a:ext>
            </a:extLst>
          </p:cNvPr>
          <p:cNvCxnSpPr/>
          <p:nvPr userDrawn="1"/>
        </p:nvCxnSpPr>
        <p:spPr>
          <a:xfrm>
            <a:off x="0" y="622099"/>
            <a:ext cx="9144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68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" y="0"/>
            <a:ext cx="9143499" cy="5143500"/>
          </a:xfrm>
          <a:prstGeom prst="rect">
            <a:avLst/>
          </a:prstGeom>
        </p:spPr>
      </p:pic>
      <p:grpSp>
        <p:nvGrpSpPr>
          <p:cNvPr id="2" name="组合 3"/>
          <p:cNvGrpSpPr/>
          <p:nvPr userDrawn="1"/>
        </p:nvGrpSpPr>
        <p:grpSpPr bwMode="auto">
          <a:xfrm flipH="1">
            <a:off x="-1" y="248018"/>
            <a:ext cx="1797166" cy="507206"/>
            <a:chOff x="2370576" y="533400"/>
            <a:chExt cx="2417494" cy="675969"/>
          </a:xfrm>
          <a:solidFill>
            <a:srgbClr val="EE1C39"/>
          </a:solidFill>
        </p:grpSpPr>
        <p:sp>
          <p:nvSpPr>
            <p:cNvPr id="3" name="矩形 2"/>
            <p:cNvSpPr/>
            <p:nvPr/>
          </p:nvSpPr>
          <p:spPr>
            <a:xfrm>
              <a:off x="2738030" y="533400"/>
              <a:ext cx="2050040" cy="67596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 dirty="0">
                <a:cs typeface="+mn-ea"/>
                <a:sym typeface="+mn-lt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2370576" y="533400"/>
              <a:ext cx="623734" cy="67596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 dirty="0">
                <a:cs typeface="+mn-ea"/>
                <a:sym typeface="+mn-lt"/>
              </a:endParaRPr>
            </a:p>
          </p:txBody>
        </p:sp>
      </p:grpSp>
      <p:sp>
        <p:nvSpPr>
          <p:cNvPr id="6" name="文本框 12"/>
          <p:cNvSpPr txBox="1">
            <a:spLocks noChangeArrowheads="1"/>
          </p:cNvSpPr>
          <p:nvPr userDrawn="1"/>
        </p:nvSpPr>
        <p:spPr bwMode="auto">
          <a:xfrm>
            <a:off x="-1" y="370296"/>
            <a:ext cx="1796090" cy="804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tr-TR" altLang="zh-CN" dirty="0"/>
              <a:t>Templatesppt.com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680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66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416000" y="33791"/>
            <a:ext cx="8292045" cy="531738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 hasCustomPrompt="1"/>
          </p:nvPr>
        </p:nvSpPr>
        <p:spPr>
          <a:xfrm>
            <a:off x="419099" y="888275"/>
            <a:ext cx="8292045" cy="401591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342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 hasCustomPrompt="1"/>
          </p:nvPr>
        </p:nvSpPr>
        <p:spPr>
          <a:xfrm>
            <a:off x="1574007" y="1581151"/>
            <a:ext cx="5995988" cy="92630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tr-TR" altLang="zh-CN" dirty="0"/>
              <a:t>Templatesppt.com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 hasCustomPrompt="1"/>
          </p:nvPr>
        </p:nvSpPr>
        <p:spPr>
          <a:xfrm>
            <a:off x="3038170" y="2550318"/>
            <a:ext cx="3067663" cy="268109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Presentation template and Google Slides</a:t>
            </a:r>
            <a:endParaRPr lang="zh-CN" altLang="en-US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128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416000" y="33791"/>
            <a:ext cx="8292045" cy="531738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 hasCustomPrompt="1"/>
          </p:nvPr>
        </p:nvSpPr>
        <p:spPr>
          <a:xfrm>
            <a:off x="1049867" y="933451"/>
            <a:ext cx="3810000" cy="36992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4" name="KSO_BC2"/>
          <p:cNvSpPr>
            <a:spLocks noGrp="1"/>
          </p:cNvSpPr>
          <p:nvPr>
            <p:ph sz="half" idx="2" hasCustomPrompt="1"/>
          </p:nvPr>
        </p:nvSpPr>
        <p:spPr>
          <a:xfrm>
            <a:off x="4889500" y="933451"/>
            <a:ext cx="3820587" cy="36992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442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727199" y="88899"/>
            <a:ext cx="6984076" cy="537767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4577" y="1032272"/>
            <a:ext cx="3868340" cy="617934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CN" dirty="0"/>
              <a:t>Presentation template and Google Slides</a:t>
            </a:r>
            <a:endParaRPr lang="zh-CN" altLang="en-US" dirty="0"/>
          </a:p>
        </p:txBody>
      </p:sp>
      <p:sp>
        <p:nvSpPr>
          <p:cNvPr id="4" name="KSO_BC1"/>
          <p:cNvSpPr>
            <a:spLocks noGrp="1"/>
          </p:cNvSpPr>
          <p:nvPr>
            <p:ph sz="half" idx="2" hasCustomPrompt="1"/>
          </p:nvPr>
        </p:nvSpPr>
        <p:spPr>
          <a:xfrm>
            <a:off x="824577" y="1650206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23885" y="1032272"/>
            <a:ext cx="3887391" cy="617934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CN" dirty="0"/>
              <a:t>Presentation template and Google Slides</a:t>
            </a:r>
            <a:endParaRPr lang="zh-CN" altLang="en-US" dirty="0"/>
          </a:p>
        </p:txBody>
      </p:sp>
      <p:sp>
        <p:nvSpPr>
          <p:cNvPr id="6" name="KSO_BC2"/>
          <p:cNvSpPr>
            <a:spLocks noGrp="1"/>
          </p:cNvSpPr>
          <p:nvPr>
            <p:ph sz="quarter" idx="4" hasCustomPrompt="1"/>
          </p:nvPr>
        </p:nvSpPr>
        <p:spPr>
          <a:xfrm>
            <a:off x="4823885" y="1650206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804248" y="4803998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01921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416000" y="33791"/>
            <a:ext cx="8292045" cy="531738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056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CE79-49FB-443D-BEF8-6B709DE8FD0C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3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6490-237C-474C-BA2E-D98840BC1F8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文本框 37">
            <a:extLst>
              <a:ext uri="{FF2B5EF4-FFF2-40B4-BE49-F238E27FC236}">
                <a16:creationId xmlns:a16="http://schemas.microsoft.com/office/drawing/2014/main" id="{4670C7B0-72C2-4CE3-8C07-789EE01D884E}"/>
              </a:ext>
            </a:extLst>
          </p:cNvPr>
          <p:cNvSpPr txBox="1"/>
          <p:nvPr userDrawn="1"/>
        </p:nvSpPr>
        <p:spPr>
          <a:xfrm>
            <a:off x="899592" y="314715"/>
            <a:ext cx="1646431" cy="312819"/>
          </a:xfrm>
          <a:prstGeom prst="rect">
            <a:avLst/>
          </a:prstGeom>
          <a:noFill/>
        </p:spPr>
        <p:txBody>
          <a:bodyPr wrap="none" lIns="96434" tIns="48217" rIns="96434" bIns="48217" rtlCol="0">
            <a:spAutoFit/>
          </a:bodyPr>
          <a:lstStyle/>
          <a:p>
            <a:pPr defTabSz="964278"/>
            <a:r>
              <a:rPr lang="tr-TR" altLang="zh-CN" sz="1400" dirty="0"/>
              <a:t>Templatesppt.com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任意多边形 10">
            <a:extLst>
              <a:ext uri="{FF2B5EF4-FFF2-40B4-BE49-F238E27FC236}">
                <a16:creationId xmlns:a16="http://schemas.microsoft.com/office/drawing/2014/main" id="{AA2AB7C6-0E69-49C9-A7E7-925435D07AD8}"/>
              </a:ext>
            </a:extLst>
          </p:cNvPr>
          <p:cNvSpPr/>
          <p:nvPr userDrawn="1"/>
        </p:nvSpPr>
        <p:spPr>
          <a:xfrm>
            <a:off x="0" y="404948"/>
            <a:ext cx="870857" cy="221313"/>
          </a:xfrm>
          <a:custGeom>
            <a:avLst/>
            <a:gdLst>
              <a:gd name="connsiteX0" fmla="*/ 0 w 735872"/>
              <a:gd name="connsiteY0" fmla="*/ 0 h 242832"/>
              <a:gd name="connsiteX1" fmla="*/ 575505 w 735872"/>
              <a:gd name="connsiteY1" fmla="*/ 0 h 242832"/>
              <a:gd name="connsiteX2" fmla="*/ 735872 w 735872"/>
              <a:gd name="connsiteY2" fmla="*/ 242832 h 242832"/>
              <a:gd name="connsiteX3" fmla="*/ 0 w 735872"/>
              <a:gd name="connsiteY3" fmla="*/ 242832 h 242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5872" h="242832">
                <a:moveTo>
                  <a:pt x="0" y="0"/>
                </a:moveTo>
                <a:lnTo>
                  <a:pt x="575505" y="0"/>
                </a:lnTo>
                <a:lnTo>
                  <a:pt x="735872" y="242832"/>
                </a:lnTo>
                <a:lnTo>
                  <a:pt x="0" y="24283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A06FA53-0E20-4F6B-A9E9-090E78AF2AA7}"/>
              </a:ext>
            </a:extLst>
          </p:cNvPr>
          <p:cNvCxnSpPr/>
          <p:nvPr userDrawn="1"/>
        </p:nvCxnSpPr>
        <p:spPr>
          <a:xfrm>
            <a:off x="0" y="622099"/>
            <a:ext cx="9144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749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858443" y="400052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 hasCustomPrompt="1"/>
          </p:nvPr>
        </p:nvSpPr>
        <p:spPr>
          <a:xfrm>
            <a:off x="4115992" y="797722"/>
            <a:ext cx="4629150" cy="36552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 hasCustomPrompt="1"/>
          </p:nvPr>
        </p:nvSpPr>
        <p:spPr>
          <a:xfrm>
            <a:off x="858443" y="1600202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CN" dirty="0"/>
              <a:t>Presentation template and Google Slides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075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934644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082125" y="740571"/>
            <a:ext cx="4629150" cy="365521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altLang="zh-CN" dirty="0"/>
              <a:t>Templatesppt.com</a:t>
            </a:r>
            <a:endParaRPr lang="en-US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 hasCustomPrompt="1"/>
          </p:nvPr>
        </p:nvSpPr>
        <p:spPr>
          <a:xfrm>
            <a:off x="934644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CN" dirty="0"/>
              <a:t>Presentation template and Google Slides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2022/5/26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422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0CE79-49FB-443D-BEF8-6B709DE8FD0C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06490-237C-474C-BA2E-D98840BC1F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22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  <p:sldLayoutId id="2147483721" r:id="rId13"/>
    <p:sldLayoutId id="2147483690" r:id="rId14"/>
    <p:sldLayoutId id="2147483666" r:id="rId15"/>
    <p:sldLayoutId id="2147483750" r:id="rId16"/>
  </p:sldLayoutIdLst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i="0" kern="1200" baseline="0">
          <a:solidFill>
            <a:schemeClr val="bg1"/>
          </a:solidFill>
          <a:effectLst/>
          <a:latin typeface="+mj-ea"/>
          <a:ea typeface="+mj-ea"/>
          <a:cs typeface="+mj-cs"/>
        </a:defRPr>
      </a:lvl1pPr>
    </p:titleStyle>
    <p:bodyStyle>
      <a:lvl1pPr marL="267891" indent="-267891" algn="just" defTabSz="685800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>
          <a:schemeClr val="accent1"/>
        </a:buClr>
        <a:buSzPct val="80000"/>
        <a:buFont typeface="Wingdings 2" panose="05020102010507070707" pitchFamily="18" charset="2"/>
        <a:buChar char=""/>
        <a:defRPr lang="zh-CN" altLang="en-US" sz="2100" kern="1200" baseline="0" dirty="0" smtClean="0">
          <a:solidFill>
            <a:schemeClr val="accent1"/>
          </a:solidFill>
          <a:latin typeface="+mn-ea"/>
          <a:ea typeface="+mn-ea"/>
          <a:cs typeface="+mn-cs"/>
        </a:defRPr>
      </a:lvl1pPr>
      <a:lvl2pPr marL="267891" indent="-267891" algn="just" defTabSz="685800" rtl="0" eaLnBrk="1" latinLnBrk="0" hangingPunct="1">
        <a:lnSpc>
          <a:spcPct val="120000"/>
        </a:lnSpc>
        <a:spcBef>
          <a:spcPts val="0"/>
        </a:spcBef>
        <a:spcAft>
          <a:spcPts val="450"/>
        </a:spcAft>
        <a:buClr>
          <a:schemeClr val="accent2">
            <a:lumMod val="60000"/>
            <a:lumOff val="40000"/>
          </a:schemeClr>
        </a:buClr>
        <a:buFont typeface="幼圆" panose="02010509060101010101" pitchFamily="49" charset="-122"/>
        <a:buChar char=" "/>
        <a:defRPr sz="1350" kern="1200" baseline="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id="{0B4DC9B5-D50C-461F-BB28-082183CB31A4}"/>
              </a:ext>
            </a:extLst>
          </p:cNvPr>
          <p:cNvSpPr/>
          <p:nvPr/>
        </p:nvSpPr>
        <p:spPr>
          <a:xfrm>
            <a:off x="0" y="1203598"/>
            <a:ext cx="9143999" cy="2664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latin typeface="+mj-lt"/>
              <a:ea typeface="微软雅黑"/>
              <a:cs typeface="+mn-ea"/>
              <a:sym typeface="Arial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5C6ABA58-9070-44EC-9F91-EEA2CED8B5CA}"/>
              </a:ext>
            </a:extLst>
          </p:cNvPr>
          <p:cNvGrpSpPr/>
          <p:nvPr/>
        </p:nvGrpSpPr>
        <p:grpSpPr>
          <a:xfrm>
            <a:off x="521242" y="411510"/>
            <a:ext cx="8088370" cy="4303365"/>
            <a:chOff x="521242" y="411510"/>
            <a:chExt cx="8088370" cy="4303365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B6E79653-D205-4209-AB5F-97E13A5BF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1242" y="428625"/>
              <a:ext cx="8088370" cy="4286250"/>
            </a:xfrm>
            <a:prstGeom prst="rect">
              <a:avLst/>
            </a:prstGeom>
          </p:spPr>
        </p:pic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0A33DE16-0AD6-4661-A4D4-44D63B40CE03}"/>
                </a:ext>
              </a:extLst>
            </p:cNvPr>
            <p:cNvSpPr/>
            <p:nvPr/>
          </p:nvSpPr>
          <p:spPr>
            <a:xfrm>
              <a:off x="521242" y="411510"/>
              <a:ext cx="8088370" cy="4297121"/>
            </a:xfrm>
            <a:prstGeom prst="rect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3EEEE596-32E7-4D31-A1B7-1819406A0CFC}"/>
              </a:ext>
            </a:extLst>
          </p:cNvPr>
          <p:cNvSpPr txBox="1"/>
          <p:nvPr/>
        </p:nvSpPr>
        <p:spPr>
          <a:xfrm>
            <a:off x="871367" y="1666336"/>
            <a:ext cx="7417415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tr-TR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微软雅黑"/>
                <a:cs typeface="经典综艺体简" panose="02010609000101010101" pitchFamily="49" charset="-122"/>
                <a:sym typeface="Arial"/>
              </a:rPr>
              <a:t>CORPORATE AGREEMENT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微软雅黑"/>
              <a:cs typeface="经典综艺体简" panose="02010609000101010101" pitchFamily="49" charset="-122"/>
              <a:sym typeface="Arial"/>
            </a:endParaRPr>
          </a:p>
        </p:txBody>
      </p: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FF691755-1E18-4BC9-A78B-B54ECF8269E3}"/>
              </a:ext>
            </a:extLst>
          </p:cNvPr>
          <p:cNvCxnSpPr>
            <a:cxnSpLocks/>
          </p:cNvCxnSpPr>
          <p:nvPr/>
        </p:nvCxnSpPr>
        <p:spPr>
          <a:xfrm>
            <a:off x="3822833" y="2545265"/>
            <a:ext cx="151447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>
            <a:extLst>
              <a:ext uri="{FF2B5EF4-FFF2-40B4-BE49-F238E27FC236}">
                <a16:creationId xmlns:a16="http://schemas.microsoft.com/office/drawing/2014/main" id="{60ED2058-21DB-4CD5-814F-277D972E59C0}"/>
              </a:ext>
            </a:extLst>
          </p:cNvPr>
          <p:cNvSpPr txBox="1"/>
          <p:nvPr/>
        </p:nvSpPr>
        <p:spPr>
          <a:xfrm>
            <a:off x="1446346" y="2691023"/>
            <a:ext cx="6267449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tr-TR" altLang="zh-CN" sz="1200" spc="600" dirty="0">
                <a:solidFill>
                  <a:schemeClr val="bg1"/>
                </a:solidFill>
                <a:latin typeface="+mj-lt"/>
                <a:ea typeface="微软雅黑"/>
                <a:cs typeface="经典综艺体简" panose="02010609000101010101" pitchFamily="49" charset="-122"/>
                <a:sym typeface="Arial"/>
              </a:rPr>
              <a:t>PRESENTATION TEMPLATE</a:t>
            </a:r>
            <a:endParaRPr lang="en-US" altLang="zh-CN" sz="1200" spc="600" dirty="0">
              <a:solidFill>
                <a:schemeClr val="bg1"/>
              </a:solidFill>
              <a:latin typeface="+mj-lt"/>
              <a:ea typeface="微软雅黑"/>
              <a:cs typeface="经典综艺体简" panose="02010609000101010101" pitchFamily="49" charset="-122"/>
              <a:sym typeface="Arial"/>
            </a:endParaRP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759DE5B0-AA9F-435F-882B-B245563F4203}"/>
              </a:ext>
            </a:extLst>
          </p:cNvPr>
          <p:cNvGrpSpPr/>
          <p:nvPr/>
        </p:nvGrpSpPr>
        <p:grpSpPr>
          <a:xfrm>
            <a:off x="3484695" y="3440615"/>
            <a:ext cx="438150" cy="438150"/>
            <a:chOff x="4635500" y="4330700"/>
            <a:chExt cx="584200" cy="584200"/>
          </a:xfrm>
          <a:solidFill>
            <a:srgbClr val="3F3F3F"/>
          </a:solidFill>
        </p:grpSpPr>
        <p:sp>
          <p:nvSpPr>
            <p:cNvPr id="56" name="椭圆 55">
              <a:extLst>
                <a:ext uri="{FF2B5EF4-FFF2-40B4-BE49-F238E27FC236}">
                  <a16:creationId xmlns:a16="http://schemas.microsoft.com/office/drawing/2014/main" id="{EE94DA6E-B55E-44D7-9153-0F1FD2AFBB53}"/>
                </a:ext>
              </a:extLst>
            </p:cNvPr>
            <p:cNvSpPr/>
            <p:nvPr/>
          </p:nvSpPr>
          <p:spPr>
            <a:xfrm>
              <a:off x="4635500" y="4330700"/>
              <a:ext cx="584200" cy="584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57" name="椭圆 13">
              <a:extLst>
                <a:ext uri="{FF2B5EF4-FFF2-40B4-BE49-F238E27FC236}">
                  <a16:creationId xmlns:a16="http://schemas.microsoft.com/office/drawing/2014/main" id="{7BCECAB2-70CA-49FB-9E8D-7ABE88C5172F}"/>
                </a:ext>
              </a:extLst>
            </p:cNvPr>
            <p:cNvSpPr/>
            <p:nvPr/>
          </p:nvSpPr>
          <p:spPr>
            <a:xfrm>
              <a:off x="4769847" y="4509924"/>
              <a:ext cx="315506" cy="234037"/>
            </a:xfrm>
            <a:custGeom>
              <a:avLst/>
              <a:gdLst>
                <a:gd name="connsiteX0" fmla="*/ 9246 w 338138"/>
                <a:gd name="connsiteY0" fmla="*/ 217487 h 250825"/>
                <a:gd name="connsiteX1" fmla="*/ 328892 w 338138"/>
                <a:gd name="connsiteY1" fmla="*/ 217487 h 250825"/>
                <a:gd name="connsiteX2" fmla="*/ 338138 w 338138"/>
                <a:gd name="connsiteY2" fmla="*/ 226822 h 250825"/>
                <a:gd name="connsiteX3" fmla="*/ 314363 w 338138"/>
                <a:gd name="connsiteY3" fmla="*/ 250825 h 250825"/>
                <a:gd name="connsiteX4" fmla="*/ 23775 w 338138"/>
                <a:gd name="connsiteY4" fmla="*/ 250825 h 250825"/>
                <a:gd name="connsiteX5" fmla="*/ 0 w 338138"/>
                <a:gd name="connsiteY5" fmla="*/ 226822 h 250825"/>
                <a:gd name="connsiteX6" fmla="*/ 9246 w 338138"/>
                <a:gd name="connsiteY6" fmla="*/ 217487 h 250825"/>
                <a:gd name="connsiteX7" fmla="*/ 100182 w 338138"/>
                <a:gd name="connsiteY7" fmla="*/ 100012 h 250825"/>
                <a:gd name="connsiteX8" fmla="*/ 123655 w 338138"/>
                <a:gd name="connsiteY8" fmla="*/ 100012 h 250825"/>
                <a:gd name="connsiteX9" fmla="*/ 130175 w 338138"/>
                <a:gd name="connsiteY9" fmla="*/ 106705 h 250825"/>
                <a:gd name="connsiteX10" fmla="*/ 130175 w 338138"/>
                <a:gd name="connsiteY10" fmla="*/ 161583 h 250825"/>
                <a:gd name="connsiteX11" fmla="*/ 123655 w 338138"/>
                <a:gd name="connsiteY11" fmla="*/ 168275 h 250825"/>
                <a:gd name="connsiteX12" fmla="*/ 100182 w 338138"/>
                <a:gd name="connsiteY12" fmla="*/ 168275 h 250825"/>
                <a:gd name="connsiteX13" fmla="*/ 93662 w 338138"/>
                <a:gd name="connsiteY13" fmla="*/ 161583 h 250825"/>
                <a:gd name="connsiteX14" fmla="*/ 93662 w 338138"/>
                <a:gd name="connsiteY14" fmla="*/ 106705 h 250825"/>
                <a:gd name="connsiteX15" fmla="*/ 100182 w 338138"/>
                <a:gd name="connsiteY15" fmla="*/ 100012 h 250825"/>
                <a:gd name="connsiteX16" fmla="*/ 157332 w 338138"/>
                <a:gd name="connsiteY16" fmla="*/ 77787 h 250825"/>
                <a:gd name="connsiteX17" fmla="*/ 180805 w 338138"/>
                <a:gd name="connsiteY17" fmla="*/ 77787 h 250825"/>
                <a:gd name="connsiteX18" fmla="*/ 187325 w 338138"/>
                <a:gd name="connsiteY18" fmla="*/ 84441 h 250825"/>
                <a:gd name="connsiteX19" fmla="*/ 187325 w 338138"/>
                <a:gd name="connsiteY19" fmla="*/ 161622 h 250825"/>
                <a:gd name="connsiteX20" fmla="*/ 180805 w 338138"/>
                <a:gd name="connsiteY20" fmla="*/ 168275 h 250825"/>
                <a:gd name="connsiteX21" fmla="*/ 157332 w 338138"/>
                <a:gd name="connsiteY21" fmla="*/ 168275 h 250825"/>
                <a:gd name="connsiteX22" fmla="*/ 150812 w 338138"/>
                <a:gd name="connsiteY22" fmla="*/ 161622 h 250825"/>
                <a:gd name="connsiteX23" fmla="*/ 150812 w 338138"/>
                <a:gd name="connsiteY23" fmla="*/ 84441 h 250825"/>
                <a:gd name="connsiteX24" fmla="*/ 157332 w 338138"/>
                <a:gd name="connsiteY24" fmla="*/ 77787 h 250825"/>
                <a:gd name="connsiteX25" fmla="*/ 216070 w 338138"/>
                <a:gd name="connsiteY25" fmla="*/ 49212 h 250825"/>
                <a:gd name="connsiteX26" fmla="*/ 239543 w 338138"/>
                <a:gd name="connsiteY26" fmla="*/ 49212 h 250825"/>
                <a:gd name="connsiteX27" fmla="*/ 246063 w 338138"/>
                <a:gd name="connsiteY27" fmla="*/ 55827 h 250825"/>
                <a:gd name="connsiteX28" fmla="*/ 246063 w 338138"/>
                <a:gd name="connsiteY28" fmla="*/ 161661 h 250825"/>
                <a:gd name="connsiteX29" fmla="*/ 239543 w 338138"/>
                <a:gd name="connsiteY29" fmla="*/ 168275 h 250825"/>
                <a:gd name="connsiteX30" fmla="*/ 216070 w 338138"/>
                <a:gd name="connsiteY30" fmla="*/ 168275 h 250825"/>
                <a:gd name="connsiteX31" fmla="*/ 209550 w 338138"/>
                <a:gd name="connsiteY31" fmla="*/ 161661 h 250825"/>
                <a:gd name="connsiteX32" fmla="*/ 209550 w 338138"/>
                <a:gd name="connsiteY32" fmla="*/ 55827 h 250825"/>
                <a:gd name="connsiteX33" fmla="*/ 216070 w 338138"/>
                <a:gd name="connsiteY33" fmla="*/ 49212 h 250825"/>
                <a:gd name="connsiteX34" fmla="*/ 53428 w 338138"/>
                <a:gd name="connsiteY34" fmla="*/ 22225 h 250825"/>
                <a:gd name="connsiteX35" fmla="*/ 50800 w 338138"/>
                <a:gd name="connsiteY35" fmla="*/ 24858 h 250825"/>
                <a:gd name="connsiteX36" fmla="*/ 50800 w 338138"/>
                <a:gd name="connsiteY36" fmla="*/ 182834 h 250825"/>
                <a:gd name="connsiteX37" fmla="*/ 53428 w 338138"/>
                <a:gd name="connsiteY37" fmla="*/ 184150 h 250825"/>
                <a:gd name="connsiteX38" fmla="*/ 284710 w 338138"/>
                <a:gd name="connsiteY38" fmla="*/ 184150 h 250825"/>
                <a:gd name="connsiteX39" fmla="*/ 287338 w 338138"/>
                <a:gd name="connsiteY39" fmla="*/ 182834 h 250825"/>
                <a:gd name="connsiteX40" fmla="*/ 287338 w 338138"/>
                <a:gd name="connsiteY40" fmla="*/ 24858 h 250825"/>
                <a:gd name="connsiteX41" fmla="*/ 284710 w 338138"/>
                <a:gd name="connsiteY41" fmla="*/ 22225 h 250825"/>
                <a:gd name="connsiteX42" fmla="*/ 53428 w 338138"/>
                <a:gd name="connsiteY42" fmla="*/ 22225 h 250825"/>
                <a:gd name="connsiteX43" fmla="*/ 53663 w 338138"/>
                <a:gd name="connsiteY43" fmla="*/ 0 h 250825"/>
                <a:gd name="connsiteX44" fmla="*/ 286062 w 338138"/>
                <a:gd name="connsiteY44" fmla="*/ 0 h 250825"/>
                <a:gd name="connsiteX45" fmla="*/ 311150 w 338138"/>
                <a:gd name="connsiteY45" fmla="*/ 25008 h 250825"/>
                <a:gd name="connsiteX46" fmla="*/ 311150 w 338138"/>
                <a:gd name="connsiteY46" fmla="*/ 182955 h 250825"/>
                <a:gd name="connsiteX47" fmla="*/ 286062 w 338138"/>
                <a:gd name="connsiteY47" fmla="*/ 207963 h 250825"/>
                <a:gd name="connsiteX48" fmla="*/ 53663 w 338138"/>
                <a:gd name="connsiteY48" fmla="*/ 207963 h 250825"/>
                <a:gd name="connsiteX49" fmla="*/ 28575 w 338138"/>
                <a:gd name="connsiteY49" fmla="*/ 182955 h 250825"/>
                <a:gd name="connsiteX50" fmla="*/ 28575 w 338138"/>
                <a:gd name="connsiteY50" fmla="*/ 25008 h 250825"/>
                <a:gd name="connsiteX51" fmla="*/ 53663 w 338138"/>
                <a:gd name="connsiteY51" fmla="*/ 0 h 250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38138" h="250825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350"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2E547B32-95E8-486B-890C-0FAD46381471}"/>
              </a:ext>
            </a:extLst>
          </p:cNvPr>
          <p:cNvGrpSpPr/>
          <p:nvPr/>
        </p:nvGrpSpPr>
        <p:grpSpPr>
          <a:xfrm>
            <a:off x="4360995" y="3440615"/>
            <a:ext cx="438150" cy="438150"/>
            <a:chOff x="5803900" y="4330700"/>
            <a:chExt cx="584200" cy="584200"/>
          </a:xfrm>
          <a:solidFill>
            <a:srgbClr val="3F3F3F"/>
          </a:solidFill>
        </p:grpSpPr>
        <p:sp>
          <p:nvSpPr>
            <p:cNvPr id="59" name="椭圆 58">
              <a:extLst>
                <a:ext uri="{FF2B5EF4-FFF2-40B4-BE49-F238E27FC236}">
                  <a16:creationId xmlns:a16="http://schemas.microsoft.com/office/drawing/2014/main" id="{693C22B1-F73D-4DBB-B197-9C843A554EFB}"/>
                </a:ext>
              </a:extLst>
            </p:cNvPr>
            <p:cNvSpPr/>
            <p:nvPr/>
          </p:nvSpPr>
          <p:spPr>
            <a:xfrm>
              <a:off x="5803900" y="4330700"/>
              <a:ext cx="584200" cy="584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60" name="椭圆 14">
              <a:extLst>
                <a:ext uri="{FF2B5EF4-FFF2-40B4-BE49-F238E27FC236}">
                  <a16:creationId xmlns:a16="http://schemas.microsoft.com/office/drawing/2014/main" id="{FB7A262D-9AE6-4BA4-ABE8-5DBF53FC18F4}"/>
                </a:ext>
              </a:extLst>
            </p:cNvPr>
            <p:cNvSpPr/>
            <p:nvPr/>
          </p:nvSpPr>
          <p:spPr>
            <a:xfrm>
              <a:off x="5942962" y="4469189"/>
              <a:ext cx="306077" cy="315506"/>
            </a:xfrm>
            <a:custGeom>
              <a:avLst/>
              <a:gdLst>
                <a:gd name="connsiteX0" fmla="*/ 157951 w 327026"/>
                <a:gd name="connsiteY0" fmla="*/ 134938 h 337100"/>
                <a:gd name="connsiteX1" fmla="*/ 327026 w 327026"/>
                <a:gd name="connsiteY1" fmla="*/ 239958 h 337100"/>
                <a:gd name="connsiteX2" fmla="*/ 259660 w 327026"/>
                <a:gd name="connsiteY2" fmla="*/ 254398 h 337100"/>
                <a:gd name="connsiteX3" fmla="*/ 295325 w 327026"/>
                <a:gd name="connsiteY3" fmla="*/ 305595 h 337100"/>
                <a:gd name="connsiteX4" fmla="*/ 292683 w 327026"/>
                <a:gd name="connsiteY4" fmla="*/ 334475 h 337100"/>
                <a:gd name="connsiteX5" fmla="*/ 263623 w 327026"/>
                <a:gd name="connsiteY5" fmla="*/ 326599 h 337100"/>
                <a:gd name="connsiteX6" fmla="*/ 227959 w 327026"/>
                <a:gd name="connsiteY6" fmla="*/ 275402 h 337100"/>
                <a:gd name="connsiteX7" fmla="*/ 192294 w 327026"/>
                <a:gd name="connsiteY7" fmla="*/ 333162 h 337100"/>
                <a:gd name="connsiteX8" fmla="*/ 153988 w 327026"/>
                <a:gd name="connsiteY8" fmla="*/ 137564 h 337100"/>
                <a:gd name="connsiteX9" fmla="*/ 157951 w 327026"/>
                <a:gd name="connsiteY9" fmla="*/ 134938 h 337100"/>
                <a:gd name="connsiteX10" fmla="*/ 287448 w 327026"/>
                <a:gd name="connsiteY10" fmla="*/ 96838 h 337100"/>
                <a:gd name="connsiteX11" fmla="*/ 270368 w 327026"/>
                <a:gd name="connsiteY11" fmla="*/ 108528 h 337100"/>
                <a:gd name="connsiteX12" fmla="*/ 280879 w 327026"/>
                <a:gd name="connsiteY12" fmla="*/ 150092 h 337100"/>
                <a:gd name="connsiteX13" fmla="*/ 301899 w 327026"/>
                <a:gd name="connsiteY13" fmla="*/ 182563 h 337100"/>
                <a:gd name="connsiteX14" fmla="*/ 303213 w 327026"/>
                <a:gd name="connsiteY14" fmla="*/ 161781 h 337100"/>
                <a:gd name="connsiteX15" fmla="*/ 287448 w 327026"/>
                <a:gd name="connsiteY15" fmla="*/ 96838 h 337100"/>
                <a:gd name="connsiteX16" fmla="*/ 160474 w 327026"/>
                <a:gd name="connsiteY16" fmla="*/ 0 h 337100"/>
                <a:gd name="connsiteX17" fmla="*/ 322263 w 327026"/>
                <a:gd name="connsiteY17" fmla="*/ 161925 h 337100"/>
                <a:gd name="connsiteX18" fmla="*/ 314371 w 327026"/>
                <a:gd name="connsiteY18" fmla="*/ 211951 h 337100"/>
                <a:gd name="connsiteX19" fmla="*/ 242026 w 327026"/>
                <a:gd name="connsiteY19" fmla="*/ 165875 h 337100"/>
                <a:gd name="connsiteX20" fmla="*/ 259126 w 327026"/>
                <a:gd name="connsiteY20" fmla="*/ 139545 h 337100"/>
                <a:gd name="connsiteX21" fmla="*/ 244657 w 327026"/>
                <a:gd name="connsiteY21" fmla="*/ 94785 h 337100"/>
                <a:gd name="connsiteX22" fmla="*/ 203881 w 327026"/>
                <a:gd name="connsiteY22" fmla="*/ 63190 h 337100"/>
                <a:gd name="connsiteX23" fmla="*/ 186781 w 327026"/>
                <a:gd name="connsiteY23" fmla="*/ 22380 h 337100"/>
                <a:gd name="connsiteX24" fmla="*/ 160474 w 327026"/>
                <a:gd name="connsiteY24" fmla="*/ 19747 h 337100"/>
                <a:gd name="connsiteX25" fmla="*/ 74975 w 327026"/>
                <a:gd name="connsiteY25" fmla="*/ 48709 h 337100"/>
                <a:gd name="connsiteX26" fmla="*/ 86814 w 327026"/>
                <a:gd name="connsiteY26" fmla="*/ 86886 h 337100"/>
                <a:gd name="connsiteX27" fmla="*/ 53930 w 327026"/>
                <a:gd name="connsiteY27" fmla="*/ 111899 h 337100"/>
                <a:gd name="connsiteX28" fmla="*/ 53930 w 327026"/>
                <a:gd name="connsiteY28" fmla="*/ 140862 h 337100"/>
                <a:gd name="connsiteX29" fmla="*/ 59191 w 327026"/>
                <a:gd name="connsiteY29" fmla="*/ 157976 h 337100"/>
                <a:gd name="connsiteX30" fmla="*/ 21046 w 327026"/>
                <a:gd name="connsiteY30" fmla="*/ 181672 h 337100"/>
                <a:gd name="connsiteX31" fmla="*/ 35515 w 327026"/>
                <a:gd name="connsiteY31" fmla="*/ 227748 h 337100"/>
                <a:gd name="connsiteX32" fmla="*/ 59191 w 327026"/>
                <a:gd name="connsiteY32" fmla="*/ 190887 h 337100"/>
                <a:gd name="connsiteX33" fmla="*/ 89444 w 327026"/>
                <a:gd name="connsiteY33" fmla="*/ 198786 h 337100"/>
                <a:gd name="connsiteX34" fmla="*/ 122328 w 327026"/>
                <a:gd name="connsiteY34" fmla="*/ 215900 h 337100"/>
                <a:gd name="connsiteX35" fmla="*/ 96021 w 327026"/>
                <a:gd name="connsiteY35" fmla="*/ 248812 h 337100"/>
                <a:gd name="connsiteX36" fmla="*/ 86814 w 327026"/>
                <a:gd name="connsiteY36" fmla="*/ 283040 h 337100"/>
                <a:gd name="connsiteX37" fmla="*/ 160474 w 327026"/>
                <a:gd name="connsiteY37" fmla="*/ 304103 h 337100"/>
                <a:gd name="connsiteX38" fmla="*/ 167051 w 327026"/>
                <a:gd name="connsiteY38" fmla="*/ 302787 h 337100"/>
                <a:gd name="connsiteX39" fmla="*/ 170997 w 327026"/>
                <a:gd name="connsiteY39" fmla="*/ 322534 h 337100"/>
                <a:gd name="connsiteX40" fmla="*/ 160474 w 327026"/>
                <a:gd name="connsiteY40" fmla="*/ 323850 h 337100"/>
                <a:gd name="connsiteX41" fmla="*/ 0 w 327026"/>
                <a:gd name="connsiteY41" fmla="*/ 161925 h 337100"/>
                <a:gd name="connsiteX42" fmla="*/ 160474 w 327026"/>
                <a:gd name="connsiteY42" fmla="*/ 0 h 337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327026" h="337100">
                  <a:moveTo>
                    <a:pt x="157951" y="134938"/>
                  </a:moveTo>
                  <a:cubicBezTo>
                    <a:pt x="157951" y="134938"/>
                    <a:pt x="157951" y="134938"/>
                    <a:pt x="327026" y="239958"/>
                  </a:cubicBezTo>
                  <a:cubicBezTo>
                    <a:pt x="327026" y="239958"/>
                    <a:pt x="327026" y="239958"/>
                    <a:pt x="259660" y="254398"/>
                  </a:cubicBezTo>
                  <a:lnTo>
                    <a:pt x="295325" y="305595"/>
                  </a:lnTo>
                  <a:cubicBezTo>
                    <a:pt x="301929" y="316097"/>
                    <a:pt x="300608" y="327911"/>
                    <a:pt x="292683" y="334475"/>
                  </a:cubicBezTo>
                  <a:cubicBezTo>
                    <a:pt x="283436" y="339726"/>
                    <a:pt x="271548" y="337101"/>
                    <a:pt x="263623" y="326599"/>
                  </a:cubicBezTo>
                  <a:cubicBezTo>
                    <a:pt x="263623" y="326599"/>
                    <a:pt x="263623" y="326599"/>
                    <a:pt x="227959" y="275402"/>
                  </a:cubicBezTo>
                  <a:cubicBezTo>
                    <a:pt x="227959" y="275402"/>
                    <a:pt x="227959" y="275402"/>
                    <a:pt x="192294" y="333162"/>
                  </a:cubicBezTo>
                  <a:cubicBezTo>
                    <a:pt x="192294" y="333162"/>
                    <a:pt x="192294" y="333162"/>
                    <a:pt x="153988" y="137564"/>
                  </a:cubicBezTo>
                  <a:cubicBezTo>
                    <a:pt x="153988" y="137564"/>
                    <a:pt x="153988" y="137564"/>
                    <a:pt x="157951" y="134938"/>
                  </a:cubicBezTo>
                  <a:close/>
                  <a:moveTo>
                    <a:pt x="287448" y="96838"/>
                  </a:moveTo>
                  <a:cubicBezTo>
                    <a:pt x="280879" y="99436"/>
                    <a:pt x="272996" y="103332"/>
                    <a:pt x="270368" y="108528"/>
                  </a:cubicBezTo>
                  <a:cubicBezTo>
                    <a:pt x="265113" y="117620"/>
                    <a:pt x="271682" y="143597"/>
                    <a:pt x="280879" y="150092"/>
                  </a:cubicBezTo>
                  <a:cubicBezTo>
                    <a:pt x="292703" y="159184"/>
                    <a:pt x="299272" y="170873"/>
                    <a:pt x="301899" y="182563"/>
                  </a:cubicBezTo>
                  <a:cubicBezTo>
                    <a:pt x="303213" y="176069"/>
                    <a:pt x="303213" y="168276"/>
                    <a:pt x="303213" y="161781"/>
                  </a:cubicBezTo>
                  <a:cubicBezTo>
                    <a:pt x="303213" y="138402"/>
                    <a:pt x="297958" y="116321"/>
                    <a:pt x="287448" y="96838"/>
                  </a:cubicBezTo>
                  <a:close/>
                  <a:moveTo>
                    <a:pt x="160474" y="0"/>
                  </a:moveTo>
                  <a:cubicBezTo>
                    <a:pt x="249918" y="0"/>
                    <a:pt x="322263" y="72405"/>
                    <a:pt x="322263" y="161925"/>
                  </a:cubicBezTo>
                  <a:cubicBezTo>
                    <a:pt x="322263" y="179039"/>
                    <a:pt x="319632" y="196153"/>
                    <a:pt x="314371" y="211951"/>
                  </a:cubicBezTo>
                  <a:cubicBezTo>
                    <a:pt x="314371" y="211951"/>
                    <a:pt x="314371" y="211951"/>
                    <a:pt x="242026" y="165875"/>
                  </a:cubicBezTo>
                  <a:cubicBezTo>
                    <a:pt x="247288" y="157976"/>
                    <a:pt x="257811" y="147444"/>
                    <a:pt x="259126" y="139545"/>
                  </a:cubicBezTo>
                  <a:cubicBezTo>
                    <a:pt x="260441" y="127697"/>
                    <a:pt x="251234" y="97418"/>
                    <a:pt x="244657" y="94785"/>
                  </a:cubicBezTo>
                  <a:cubicBezTo>
                    <a:pt x="238080" y="90836"/>
                    <a:pt x="218350" y="71089"/>
                    <a:pt x="203881" y="63190"/>
                  </a:cubicBezTo>
                  <a:cubicBezTo>
                    <a:pt x="193358" y="57924"/>
                    <a:pt x="188096" y="36861"/>
                    <a:pt x="186781" y="22380"/>
                  </a:cubicBezTo>
                  <a:cubicBezTo>
                    <a:pt x="177574" y="21063"/>
                    <a:pt x="169681" y="19747"/>
                    <a:pt x="160474" y="19747"/>
                  </a:cubicBezTo>
                  <a:cubicBezTo>
                    <a:pt x="128905" y="19747"/>
                    <a:pt x="98652" y="30279"/>
                    <a:pt x="74975" y="48709"/>
                  </a:cubicBezTo>
                  <a:cubicBezTo>
                    <a:pt x="81552" y="59241"/>
                    <a:pt x="93390" y="78988"/>
                    <a:pt x="86814" y="86886"/>
                  </a:cubicBezTo>
                  <a:cubicBezTo>
                    <a:pt x="78921" y="100051"/>
                    <a:pt x="53930" y="100051"/>
                    <a:pt x="53930" y="111899"/>
                  </a:cubicBezTo>
                  <a:cubicBezTo>
                    <a:pt x="53930" y="123747"/>
                    <a:pt x="52614" y="135596"/>
                    <a:pt x="53930" y="140862"/>
                  </a:cubicBezTo>
                  <a:cubicBezTo>
                    <a:pt x="55245" y="146128"/>
                    <a:pt x="69714" y="150077"/>
                    <a:pt x="59191" y="157976"/>
                  </a:cubicBezTo>
                  <a:cubicBezTo>
                    <a:pt x="52614" y="164558"/>
                    <a:pt x="32884" y="175090"/>
                    <a:pt x="21046" y="181672"/>
                  </a:cubicBezTo>
                  <a:cubicBezTo>
                    <a:pt x="22361" y="197470"/>
                    <a:pt x="27622" y="213267"/>
                    <a:pt x="35515" y="227748"/>
                  </a:cubicBezTo>
                  <a:cubicBezTo>
                    <a:pt x="38145" y="219850"/>
                    <a:pt x="49984" y="192204"/>
                    <a:pt x="59191" y="190887"/>
                  </a:cubicBezTo>
                  <a:cubicBezTo>
                    <a:pt x="69714" y="188254"/>
                    <a:pt x="78921" y="185621"/>
                    <a:pt x="89444" y="198786"/>
                  </a:cubicBezTo>
                  <a:cubicBezTo>
                    <a:pt x="99967" y="211951"/>
                    <a:pt x="114436" y="215900"/>
                    <a:pt x="122328" y="215900"/>
                  </a:cubicBezTo>
                  <a:cubicBezTo>
                    <a:pt x="130220" y="215900"/>
                    <a:pt x="121013" y="243546"/>
                    <a:pt x="96021" y="248812"/>
                  </a:cubicBezTo>
                  <a:cubicBezTo>
                    <a:pt x="72345" y="252761"/>
                    <a:pt x="106544" y="283040"/>
                    <a:pt x="86814" y="283040"/>
                  </a:cubicBezTo>
                  <a:cubicBezTo>
                    <a:pt x="109175" y="296204"/>
                    <a:pt x="134167" y="304103"/>
                    <a:pt x="160474" y="304103"/>
                  </a:cubicBezTo>
                  <a:cubicBezTo>
                    <a:pt x="163105" y="304103"/>
                    <a:pt x="165735" y="302787"/>
                    <a:pt x="167051" y="302787"/>
                  </a:cubicBezTo>
                  <a:cubicBezTo>
                    <a:pt x="167051" y="302787"/>
                    <a:pt x="167051" y="302787"/>
                    <a:pt x="170997" y="322534"/>
                  </a:cubicBezTo>
                  <a:cubicBezTo>
                    <a:pt x="168366" y="322534"/>
                    <a:pt x="164420" y="323850"/>
                    <a:pt x="160474" y="323850"/>
                  </a:cubicBezTo>
                  <a:cubicBezTo>
                    <a:pt x="72345" y="323850"/>
                    <a:pt x="0" y="251445"/>
                    <a:pt x="0" y="161925"/>
                  </a:cubicBezTo>
                  <a:cubicBezTo>
                    <a:pt x="0" y="72405"/>
                    <a:pt x="72345" y="0"/>
                    <a:pt x="16047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350"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ADDD12E3-0544-415E-AE0B-4C371FB4AD1B}"/>
              </a:ext>
            </a:extLst>
          </p:cNvPr>
          <p:cNvGrpSpPr/>
          <p:nvPr/>
        </p:nvGrpSpPr>
        <p:grpSpPr>
          <a:xfrm>
            <a:off x="5237295" y="3440615"/>
            <a:ext cx="438150" cy="438150"/>
            <a:chOff x="6972300" y="4330700"/>
            <a:chExt cx="584200" cy="584200"/>
          </a:xfrm>
          <a:solidFill>
            <a:srgbClr val="3F3F3F"/>
          </a:solidFill>
        </p:grpSpPr>
        <p:sp>
          <p:nvSpPr>
            <p:cNvPr id="62" name="椭圆 61">
              <a:extLst>
                <a:ext uri="{FF2B5EF4-FFF2-40B4-BE49-F238E27FC236}">
                  <a16:creationId xmlns:a16="http://schemas.microsoft.com/office/drawing/2014/main" id="{51A8D53B-8000-4CC0-8E9F-63FF5CF27018}"/>
                </a:ext>
              </a:extLst>
            </p:cNvPr>
            <p:cNvSpPr/>
            <p:nvPr/>
          </p:nvSpPr>
          <p:spPr>
            <a:xfrm>
              <a:off x="6972300" y="4330700"/>
              <a:ext cx="584200" cy="584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63" name="椭圆 15">
              <a:extLst>
                <a:ext uri="{FF2B5EF4-FFF2-40B4-BE49-F238E27FC236}">
                  <a16:creationId xmlns:a16="http://schemas.microsoft.com/office/drawing/2014/main" id="{7A0BC139-D731-4263-AF0F-001CE56C316A}"/>
                </a:ext>
              </a:extLst>
            </p:cNvPr>
            <p:cNvSpPr/>
            <p:nvPr/>
          </p:nvSpPr>
          <p:spPr>
            <a:xfrm>
              <a:off x="7111938" y="4469189"/>
              <a:ext cx="304924" cy="315506"/>
            </a:xfrm>
            <a:custGeom>
              <a:avLst/>
              <a:gdLst>
                <a:gd name="connsiteX0" fmla="*/ 94055 w 317452"/>
                <a:gd name="connsiteY0" fmla="*/ 135965 h 328468"/>
                <a:gd name="connsiteX1" fmla="*/ 94407 w 317452"/>
                <a:gd name="connsiteY1" fmla="*/ 136055 h 328468"/>
                <a:gd name="connsiteX2" fmla="*/ 104825 w 317452"/>
                <a:gd name="connsiteY2" fmla="*/ 158537 h 328468"/>
                <a:gd name="connsiteX3" fmla="*/ 106109 w 317452"/>
                <a:gd name="connsiteY3" fmla="*/ 161308 h 328468"/>
                <a:gd name="connsiteX4" fmla="*/ 98162 w 317452"/>
                <a:gd name="connsiteY4" fmla="*/ 160053 h 328468"/>
                <a:gd name="connsiteX5" fmla="*/ 96849 w 317452"/>
                <a:gd name="connsiteY5" fmla="*/ 160053 h 328468"/>
                <a:gd name="connsiteX6" fmla="*/ 92911 w 317452"/>
                <a:gd name="connsiteY6" fmla="*/ 137630 h 328468"/>
                <a:gd name="connsiteX7" fmla="*/ 93506 w 317452"/>
                <a:gd name="connsiteY7" fmla="*/ 136765 h 328468"/>
                <a:gd name="connsiteX8" fmla="*/ 39496 w 317452"/>
                <a:gd name="connsiteY8" fmla="*/ 115887 h 328468"/>
                <a:gd name="connsiteX9" fmla="*/ 51437 w 317452"/>
                <a:gd name="connsiteY9" fmla="*/ 165488 h 328468"/>
                <a:gd name="connsiteX10" fmla="*/ 48784 w 317452"/>
                <a:gd name="connsiteY10" fmla="*/ 166793 h 328468"/>
                <a:gd name="connsiteX11" fmla="*/ 47457 w 317452"/>
                <a:gd name="connsiteY11" fmla="*/ 170709 h 328468"/>
                <a:gd name="connsiteX12" fmla="*/ 48784 w 317452"/>
                <a:gd name="connsiteY12" fmla="*/ 173319 h 328468"/>
                <a:gd name="connsiteX13" fmla="*/ 52764 w 317452"/>
                <a:gd name="connsiteY13" fmla="*/ 175930 h 328468"/>
                <a:gd name="connsiteX14" fmla="*/ 55418 w 317452"/>
                <a:gd name="connsiteY14" fmla="*/ 174625 h 328468"/>
                <a:gd name="connsiteX15" fmla="*/ 87263 w 317452"/>
                <a:gd name="connsiteY15" fmla="*/ 216393 h 328468"/>
                <a:gd name="connsiteX16" fmla="*/ 55418 w 317452"/>
                <a:gd name="connsiteY16" fmla="*/ 230752 h 328468"/>
                <a:gd name="connsiteX17" fmla="*/ 38169 w 317452"/>
                <a:gd name="connsiteY17" fmla="*/ 224225 h 328468"/>
                <a:gd name="connsiteX18" fmla="*/ 1017 w 317452"/>
                <a:gd name="connsiteY18" fmla="*/ 147214 h 328468"/>
                <a:gd name="connsiteX19" fmla="*/ 7651 w 317452"/>
                <a:gd name="connsiteY19" fmla="*/ 128940 h 328468"/>
                <a:gd name="connsiteX20" fmla="*/ 39496 w 317452"/>
                <a:gd name="connsiteY20" fmla="*/ 115887 h 328468"/>
                <a:gd name="connsiteX21" fmla="*/ 63900 w 317452"/>
                <a:gd name="connsiteY21" fmla="*/ 106627 h 328468"/>
                <a:gd name="connsiteX22" fmla="*/ 71807 w 317452"/>
                <a:gd name="connsiteY22" fmla="*/ 114982 h 328468"/>
                <a:gd name="connsiteX23" fmla="*/ 81033 w 317452"/>
                <a:gd name="connsiteY23" fmla="*/ 133331 h 328468"/>
                <a:gd name="connsiteX24" fmla="*/ 87623 w 317452"/>
                <a:gd name="connsiteY24" fmla="*/ 130710 h 328468"/>
                <a:gd name="connsiteX25" fmla="*/ 95803 w 317452"/>
                <a:gd name="connsiteY25" fmla="*/ 133422 h 328468"/>
                <a:gd name="connsiteX26" fmla="*/ 94055 w 317452"/>
                <a:gd name="connsiteY26" fmla="*/ 135965 h 328468"/>
                <a:gd name="connsiteX27" fmla="*/ 89115 w 317452"/>
                <a:gd name="connsiteY27" fmla="*/ 134702 h 328468"/>
                <a:gd name="connsiteX28" fmla="*/ 83823 w 317452"/>
                <a:gd name="connsiteY28" fmla="*/ 137407 h 328468"/>
                <a:gd name="connsiteX29" fmla="*/ 82500 w 317452"/>
                <a:gd name="connsiteY29" fmla="*/ 137407 h 328468"/>
                <a:gd name="connsiteX30" fmla="*/ 97053 w 317452"/>
                <a:gd name="connsiteY30" fmla="*/ 169863 h 328468"/>
                <a:gd name="connsiteX31" fmla="*/ 98375 w 317452"/>
                <a:gd name="connsiteY31" fmla="*/ 169863 h 328468"/>
                <a:gd name="connsiteX32" fmla="*/ 103667 w 317452"/>
                <a:gd name="connsiteY32" fmla="*/ 167158 h 328468"/>
                <a:gd name="connsiteX33" fmla="*/ 106313 w 317452"/>
                <a:gd name="connsiteY33" fmla="*/ 161749 h 328468"/>
                <a:gd name="connsiteX34" fmla="*/ 106109 w 317452"/>
                <a:gd name="connsiteY34" fmla="*/ 161308 h 328468"/>
                <a:gd name="connsiteX35" fmla="*/ 109648 w 317452"/>
                <a:gd name="connsiteY35" fmla="*/ 161866 h 328468"/>
                <a:gd name="connsiteX36" fmla="*/ 110272 w 317452"/>
                <a:gd name="connsiteY36" fmla="*/ 161402 h 328468"/>
                <a:gd name="connsiteX37" fmla="*/ 110522 w 317452"/>
                <a:gd name="connsiteY37" fmla="*/ 164622 h 328468"/>
                <a:gd name="connsiteX38" fmla="*/ 106074 w 317452"/>
                <a:gd name="connsiteY38" fmla="*/ 170028 h 328468"/>
                <a:gd name="connsiteX39" fmla="*/ 99484 w 317452"/>
                <a:gd name="connsiteY39" fmla="*/ 172650 h 328468"/>
                <a:gd name="connsiteX40" fmla="*/ 107391 w 317452"/>
                <a:gd name="connsiteY40" fmla="*/ 192309 h 328468"/>
                <a:gd name="connsiteX41" fmla="*/ 100802 w 317452"/>
                <a:gd name="connsiteY41" fmla="*/ 211968 h 328468"/>
                <a:gd name="connsiteX42" fmla="*/ 91576 w 317452"/>
                <a:gd name="connsiteY42" fmla="*/ 215900 h 328468"/>
                <a:gd name="connsiteX43" fmla="*/ 59946 w 317452"/>
                <a:gd name="connsiteY43" fmla="*/ 172650 h 328468"/>
                <a:gd name="connsiteX44" fmla="*/ 62582 w 317452"/>
                <a:gd name="connsiteY44" fmla="*/ 171339 h 328468"/>
                <a:gd name="connsiteX45" fmla="*/ 63900 w 317452"/>
                <a:gd name="connsiteY45" fmla="*/ 166097 h 328468"/>
                <a:gd name="connsiteX46" fmla="*/ 62582 w 317452"/>
                <a:gd name="connsiteY46" fmla="*/ 163475 h 328468"/>
                <a:gd name="connsiteX47" fmla="*/ 58628 w 317452"/>
                <a:gd name="connsiteY47" fmla="*/ 162165 h 328468"/>
                <a:gd name="connsiteX48" fmla="*/ 54674 w 317452"/>
                <a:gd name="connsiteY48" fmla="*/ 163475 h 328468"/>
                <a:gd name="connsiteX49" fmla="*/ 42813 w 317452"/>
                <a:gd name="connsiteY49" fmla="*/ 111051 h 328468"/>
                <a:gd name="connsiteX50" fmla="*/ 52038 w 317452"/>
                <a:gd name="connsiteY50" fmla="*/ 107119 h 328468"/>
                <a:gd name="connsiteX51" fmla="*/ 63900 w 317452"/>
                <a:gd name="connsiteY51" fmla="*/ 106627 h 328468"/>
                <a:gd name="connsiteX52" fmla="*/ 221560 w 317452"/>
                <a:gd name="connsiteY52" fmla="*/ 67725 h 328468"/>
                <a:gd name="connsiteX53" fmla="*/ 239938 w 317452"/>
                <a:gd name="connsiteY53" fmla="*/ 67725 h 328468"/>
                <a:gd name="connsiteX54" fmla="*/ 249127 w 317452"/>
                <a:gd name="connsiteY54" fmla="*/ 90147 h 328468"/>
                <a:gd name="connsiteX55" fmla="*/ 249127 w 317452"/>
                <a:gd name="connsiteY55" fmla="*/ 99380 h 328468"/>
                <a:gd name="connsiteX56" fmla="*/ 259629 w 317452"/>
                <a:gd name="connsiteY56" fmla="*/ 162691 h 328468"/>
                <a:gd name="connsiteX57" fmla="*/ 300324 w 317452"/>
                <a:gd name="connsiteY57" fmla="*/ 193027 h 328468"/>
                <a:gd name="connsiteX58" fmla="*/ 304262 w 317452"/>
                <a:gd name="connsiteY58" fmla="*/ 215450 h 328468"/>
                <a:gd name="connsiteX59" fmla="*/ 283258 w 317452"/>
                <a:gd name="connsiteY59" fmla="*/ 219407 h 328468"/>
                <a:gd name="connsiteX60" fmla="*/ 281946 w 317452"/>
                <a:gd name="connsiteY60" fmla="*/ 218088 h 328468"/>
                <a:gd name="connsiteX61" fmla="*/ 236000 w 317452"/>
                <a:gd name="connsiteY61" fmla="*/ 185113 h 328468"/>
                <a:gd name="connsiteX62" fmla="*/ 229436 w 317452"/>
                <a:gd name="connsiteY62" fmla="*/ 174562 h 328468"/>
                <a:gd name="connsiteX63" fmla="*/ 224185 w 317452"/>
                <a:gd name="connsiteY63" fmla="*/ 145544 h 328468"/>
                <a:gd name="connsiteX64" fmla="*/ 196617 w 317452"/>
                <a:gd name="connsiteY64" fmla="*/ 194346 h 328468"/>
                <a:gd name="connsiteX65" fmla="*/ 229436 w 317452"/>
                <a:gd name="connsiteY65" fmla="*/ 243148 h 328468"/>
                <a:gd name="connsiteX66" fmla="*/ 230749 w 317452"/>
                <a:gd name="connsiteY66" fmla="*/ 265571 h 328468"/>
                <a:gd name="connsiteX67" fmla="*/ 195305 w 317452"/>
                <a:gd name="connsiteY67" fmla="*/ 318329 h 328468"/>
                <a:gd name="connsiteX68" fmla="*/ 169050 w 317452"/>
                <a:gd name="connsiteY68" fmla="*/ 323605 h 328468"/>
                <a:gd name="connsiteX69" fmla="*/ 167737 w 317452"/>
                <a:gd name="connsiteY69" fmla="*/ 323605 h 328468"/>
                <a:gd name="connsiteX70" fmla="*/ 162486 w 317452"/>
                <a:gd name="connsiteY70" fmla="*/ 297226 h 328468"/>
                <a:gd name="connsiteX71" fmla="*/ 191366 w 317452"/>
                <a:gd name="connsiteY71" fmla="*/ 255019 h 328468"/>
                <a:gd name="connsiteX72" fmla="*/ 167737 w 317452"/>
                <a:gd name="connsiteY72" fmla="*/ 220726 h 328468"/>
                <a:gd name="connsiteX73" fmla="*/ 70594 w 317452"/>
                <a:gd name="connsiteY73" fmla="*/ 322286 h 328468"/>
                <a:gd name="connsiteX74" fmla="*/ 46965 w 317452"/>
                <a:gd name="connsiteY74" fmla="*/ 326243 h 328468"/>
                <a:gd name="connsiteX75" fmla="*/ 44339 w 317452"/>
                <a:gd name="connsiteY75" fmla="*/ 322286 h 328468"/>
                <a:gd name="connsiteX76" fmla="*/ 43027 w 317452"/>
                <a:gd name="connsiteY76" fmla="*/ 295907 h 328468"/>
                <a:gd name="connsiteX77" fmla="*/ 144108 w 317452"/>
                <a:gd name="connsiteY77" fmla="*/ 189070 h 328468"/>
                <a:gd name="connsiteX78" fmla="*/ 148046 w 317452"/>
                <a:gd name="connsiteY78" fmla="*/ 177200 h 328468"/>
                <a:gd name="connsiteX79" fmla="*/ 190054 w 317452"/>
                <a:gd name="connsiteY79" fmla="*/ 103337 h 328468"/>
                <a:gd name="connsiteX80" fmla="*/ 151984 w 317452"/>
                <a:gd name="connsiteY80" fmla="*/ 107294 h 328468"/>
                <a:gd name="connsiteX81" fmla="*/ 119166 w 317452"/>
                <a:gd name="connsiteY81" fmla="*/ 154777 h 328468"/>
                <a:gd name="connsiteX82" fmla="*/ 110272 w 317452"/>
                <a:gd name="connsiteY82" fmla="*/ 161402 h 328468"/>
                <a:gd name="connsiteX83" fmla="*/ 110027 w 317452"/>
                <a:gd name="connsiteY83" fmla="*/ 158233 h 328468"/>
                <a:gd name="connsiteX84" fmla="*/ 99484 w 317452"/>
                <a:gd name="connsiteY84" fmla="*/ 134642 h 328468"/>
                <a:gd name="connsiteX85" fmla="*/ 95803 w 317452"/>
                <a:gd name="connsiteY85" fmla="*/ 133422 h 328468"/>
                <a:gd name="connsiteX86" fmla="*/ 97670 w 317452"/>
                <a:gd name="connsiteY86" fmla="*/ 130706 h 328468"/>
                <a:gd name="connsiteX87" fmla="*/ 130980 w 317452"/>
                <a:gd name="connsiteY87" fmla="*/ 82234 h 328468"/>
                <a:gd name="connsiteX88" fmla="*/ 141482 w 317452"/>
                <a:gd name="connsiteY88" fmla="*/ 75639 h 328468"/>
                <a:gd name="connsiteX89" fmla="*/ 221560 w 317452"/>
                <a:gd name="connsiteY89" fmla="*/ 67725 h 328468"/>
                <a:gd name="connsiteX90" fmla="*/ 276970 w 317452"/>
                <a:gd name="connsiteY90" fmla="*/ 0 h 328468"/>
                <a:gd name="connsiteX91" fmla="*/ 317452 w 317452"/>
                <a:gd name="connsiteY91" fmla="*/ 39688 h 328468"/>
                <a:gd name="connsiteX92" fmla="*/ 276970 w 317452"/>
                <a:gd name="connsiteY92" fmla="*/ 79376 h 328468"/>
                <a:gd name="connsiteX93" fmla="*/ 236488 w 317452"/>
                <a:gd name="connsiteY93" fmla="*/ 39688 h 328468"/>
                <a:gd name="connsiteX94" fmla="*/ 276970 w 317452"/>
                <a:gd name="connsiteY94" fmla="*/ 0 h 328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317452" h="328468">
                  <a:moveTo>
                    <a:pt x="94055" y="135965"/>
                  </a:moveTo>
                  <a:lnTo>
                    <a:pt x="94407" y="136055"/>
                  </a:lnTo>
                  <a:cubicBezTo>
                    <a:pt x="100360" y="148902"/>
                    <a:pt x="103337" y="155325"/>
                    <a:pt x="104825" y="158537"/>
                  </a:cubicBezTo>
                  <a:lnTo>
                    <a:pt x="106109" y="161308"/>
                  </a:lnTo>
                  <a:lnTo>
                    <a:pt x="98162" y="160053"/>
                  </a:lnTo>
                  <a:cubicBezTo>
                    <a:pt x="98162" y="160053"/>
                    <a:pt x="96849" y="160053"/>
                    <a:pt x="96849" y="160053"/>
                  </a:cubicBezTo>
                  <a:cubicBezTo>
                    <a:pt x="90285" y="154777"/>
                    <a:pt x="87660" y="144225"/>
                    <a:pt x="92911" y="137630"/>
                  </a:cubicBezTo>
                  <a:cubicBezTo>
                    <a:pt x="92911" y="137630"/>
                    <a:pt x="92911" y="137630"/>
                    <a:pt x="93506" y="136765"/>
                  </a:cubicBezTo>
                  <a:close/>
                  <a:moveTo>
                    <a:pt x="39496" y="115887"/>
                  </a:moveTo>
                  <a:cubicBezTo>
                    <a:pt x="39496" y="115887"/>
                    <a:pt x="39496" y="115887"/>
                    <a:pt x="51437" y="165488"/>
                  </a:cubicBezTo>
                  <a:cubicBezTo>
                    <a:pt x="51437" y="165488"/>
                    <a:pt x="51437" y="165488"/>
                    <a:pt x="48784" y="166793"/>
                  </a:cubicBezTo>
                  <a:cubicBezTo>
                    <a:pt x="47457" y="166793"/>
                    <a:pt x="47457" y="169403"/>
                    <a:pt x="47457" y="170709"/>
                  </a:cubicBezTo>
                  <a:cubicBezTo>
                    <a:pt x="47457" y="170709"/>
                    <a:pt x="47457" y="170709"/>
                    <a:pt x="48784" y="173319"/>
                  </a:cubicBezTo>
                  <a:cubicBezTo>
                    <a:pt x="50111" y="175930"/>
                    <a:pt x="51437" y="175930"/>
                    <a:pt x="52764" y="175930"/>
                  </a:cubicBezTo>
                  <a:lnTo>
                    <a:pt x="55418" y="174625"/>
                  </a:lnTo>
                  <a:cubicBezTo>
                    <a:pt x="55418" y="174625"/>
                    <a:pt x="55418" y="174625"/>
                    <a:pt x="87263" y="216393"/>
                  </a:cubicBezTo>
                  <a:cubicBezTo>
                    <a:pt x="87263" y="216393"/>
                    <a:pt x="87263" y="216393"/>
                    <a:pt x="55418" y="230752"/>
                  </a:cubicBezTo>
                  <a:cubicBezTo>
                    <a:pt x="48784" y="233362"/>
                    <a:pt x="40823" y="230752"/>
                    <a:pt x="38169" y="224225"/>
                  </a:cubicBezTo>
                  <a:cubicBezTo>
                    <a:pt x="38169" y="224225"/>
                    <a:pt x="38169" y="224225"/>
                    <a:pt x="1017" y="147214"/>
                  </a:cubicBezTo>
                  <a:cubicBezTo>
                    <a:pt x="-1637" y="140687"/>
                    <a:pt x="1017" y="132856"/>
                    <a:pt x="7651" y="128940"/>
                  </a:cubicBezTo>
                  <a:cubicBezTo>
                    <a:pt x="7651" y="128940"/>
                    <a:pt x="7651" y="128940"/>
                    <a:pt x="39496" y="115887"/>
                  </a:cubicBezTo>
                  <a:close/>
                  <a:moveTo>
                    <a:pt x="63900" y="106627"/>
                  </a:moveTo>
                  <a:cubicBezTo>
                    <a:pt x="67524" y="108102"/>
                    <a:pt x="70489" y="111051"/>
                    <a:pt x="71807" y="114982"/>
                  </a:cubicBezTo>
                  <a:cubicBezTo>
                    <a:pt x="71807" y="114982"/>
                    <a:pt x="71807" y="114982"/>
                    <a:pt x="81033" y="133331"/>
                  </a:cubicBezTo>
                  <a:cubicBezTo>
                    <a:pt x="81033" y="133331"/>
                    <a:pt x="81033" y="133331"/>
                    <a:pt x="87623" y="130710"/>
                  </a:cubicBezTo>
                  <a:lnTo>
                    <a:pt x="95803" y="133422"/>
                  </a:lnTo>
                  <a:lnTo>
                    <a:pt x="94055" y="135965"/>
                  </a:lnTo>
                  <a:lnTo>
                    <a:pt x="89115" y="134702"/>
                  </a:lnTo>
                  <a:cubicBezTo>
                    <a:pt x="89115" y="134702"/>
                    <a:pt x="89115" y="134702"/>
                    <a:pt x="83823" y="137407"/>
                  </a:cubicBezTo>
                  <a:cubicBezTo>
                    <a:pt x="83823" y="137407"/>
                    <a:pt x="82500" y="137407"/>
                    <a:pt x="82500" y="137407"/>
                  </a:cubicBezTo>
                  <a:cubicBezTo>
                    <a:pt x="82500" y="137407"/>
                    <a:pt x="82500" y="137407"/>
                    <a:pt x="97053" y="169863"/>
                  </a:cubicBezTo>
                  <a:cubicBezTo>
                    <a:pt x="97053" y="169863"/>
                    <a:pt x="97053" y="169863"/>
                    <a:pt x="98375" y="169863"/>
                  </a:cubicBezTo>
                  <a:lnTo>
                    <a:pt x="103667" y="167158"/>
                  </a:lnTo>
                  <a:cubicBezTo>
                    <a:pt x="106313" y="165806"/>
                    <a:pt x="106313" y="163101"/>
                    <a:pt x="106313" y="161749"/>
                  </a:cubicBezTo>
                  <a:lnTo>
                    <a:pt x="106109" y="161308"/>
                  </a:lnTo>
                  <a:lnTo>
                    <a:pt x="109648" y="161866"/>
                  </a:lnTo>
                  <a:lnTo>
                    <a:pt x="110272" y="161402"/>
                  </a:lnTo>
                  <a:lnTo>
                    <a:pt x="110522" y="164622"/>
                  </a:lnTo>
                  <a:cubicBezTo>
                    <a:pt x="109698" y="166752"/>
                    <a:pt x="108051" y="168718"/>
                    <a:pt x="106074" y="170028"/>
                  </a:cubicBezTo>
                  <a:cubicBezTo>
                    <a:pt x="106074" y="170028"/>
                    <a:pt x="106074" y="170028"/>
                    <a:pt x="99484" y="172650"/>
                  </a:cubicBezTo>
                  <a:cubicBezTo>
                    <a:pt x="99484" y="172650"/>
                    <a:pt x="99484" y="172650"/>
                    <a:pt x="107391" y="192309"/>
                  </a:cubicBezTo>
                  <a:cubicBezTo>
                    <a:pt x="111345" y="198862"/>
                    <a:pt x="107391" y="208036"/>
                    <a:pt x="100802" y="211968"/>
                  </a:cubicBezTo>
                  <a:cubicBezTo>
                    <a:pt x="100802" y="211968"/>
                    <a:pt x="100802" y="211968"/>
                    <a:pt x="91576" y="215900"/>
                  </a:cubicBezTo>
                  <a:cubicBezTo>
                    <a:pt x="91576" y="215900"/>
                    <a:pt x="91576" y="215900"/>
                    <a:pt x="59946" y="172650"/>
                  </a:cubicBezTo>
                  <a:cubicBezTo>
                    <a:pt x="59946" y="172650"/>
                    <a:pt x="59946" y="172650"/>
                    <a:pt x="62582" y="171339"/>
                  </a:cubicBezTo>
                  <a:cubicBezTo>
                    <a:pt x="65218" y="170028"/>
                    <a:pt x="65218" y="167407"/>
                    <a:pt x="63900" y="166097"/>
                  </a:cubicBezTo>
                  <a:cubicBezTo>
                    <a:pt x="63900" y="166097"/>
                    <a:pt x="63900" y="166097"/>
                    <a:pt x="62582" y="163475"/>
                  </a:cubicBezTo>
                  <a:cubicBezTo>
                    <a:pt x="62582" y="162165"/>
                    <a:pt x="59946" y="160854"/>
                    <a:pt x="58628" y="162165"/>
                  </a:cubicBezTo>
                  <a:cubicBezTo>
                    <a:pt x="58628" y="162165"/>
                    <a:pt x="58628" y="162165"/>
                    <a:pt x="54674" y="163475"/>
                  </a:cubicBezTo>
                  <a:cubicBezTo>
                    <a:pt x="54674" y="163475"/>
                    <a:pt x="54674" y="163475"/>
                    <a:pt x="42813" y="111051"/>
                  </a:cubicBezTo>
                  <a:cubicBezTo>
                    <a:pt x="42813" y="111051"/>
                    <a:pt x="42813" y="111051"/>
                    <a:pt x="52038" y="107119"/>
                  </a:cubicBezTo>
                  <a:cubicBezTo>
                    <a:pt x="55992" y="105153"/>
                    <a:pt x="60275" y="105153"/>
                    <a:pt x="63900" y="106627"/>
                  </a:cubicBezTo>
                  <a:close/>
                  <a:moveTo>
                    <a:pt x="221560" y="67725"/>
                  </a:moveTo>
                  <a:cubicBezTo>
                    <a:pt x="226810" y="65087"/>
                    <a:pt x="234687" y="65087"/>
                    <a:pt x="239938" y="67725"/>
                  </a:cubicBezTo>
                  <a:cubicBezTo>
                    <a:pt x="247814" y="73001"/>
                    <a:pt x="250440" y="80915"/>
                    <a:pt x="249127" y="90147"/>
                  </a:cubicBezTo>
                  <a:cubicBezTo>
                    <a:pt x="249127" y="92785"/>
                    <a:pt x="249127" y="96742"/>
                    <a:pt x="249127" y="99380"/>
                  </a:cubicBezTo>
                  <a:cubicBezTo>
                    <a:pt x="249127" y="99380"/>
                    <a:pt x="249127" y="99380"/>
                    <a:pt x="259629" y="162691"/>
                  </a:cubicBezTo>
                  <a:cubicBezTo>
                    <a:pt x="259629" y="162691"/>
                    <a:pt x="259629" y="162691"/>
                    <a:pt x="300324" y="193027"/>
                  </a:cubicBezTo>
                  <a:cubicBezTo>
                    <a:pt x="308200" y="198303"/>
                    <a:pt x="309513" y="207536"/>
                    <a:pt x="304262" y="215450"/>
                  </a:cubicBezTo>
                  <a:cubicBezTo>
                    <a:pt x="299011" y="222045"/>
                    <a:pt x="289822" y="223363"/>
                    <a:pt x="283258" y="219407"/>
                  </a:cubicBezTo>
                  <a:cubicBezTo>
                    <a:pt x="283258" y="219407"/>
                    <a:pt x="281946" y="219407"/>
                    <a:pt x="281946" y="218088"/>
                  </a:cubicBezTo>
                  <a:cubicBezTo>
                    <a:pt x="281946" y="218088"/>
                    <a:pt x="281946" y="218088"/>
                    <a:pt x="236000" y="185113"/>
                  </a:cubicBezTo>
                  <a:cubicBezTo>
                    <a:pt x="232061" y="182475"/>
                    <a:pt x="230749" y="178518"/>
                    <a:pt x="229436" y="174562"/>
                  </a:cubicBezTo>
                  <a:cubicBezTo>
                    <a:pt x="229436" y="174562"/>
                    <a:pt x="229436" y="174562"/>
                    <a:pt x="224185" y="145544"/>
                  </a:cubicBezTo>
                  <a:cubicBezTo>
                    <a:pt x="224185" y="145544"/>
                    <a:pt x="224185" y="145544"/>
                    <a:pt x="196617" y="194346"/>
                  </a:cubicBezTo>
                  <a:cubicBezTo>
                    <a:pt x="196617" y="194346"/>
                    <a:pt x="196617" y="194346"/>
                    <a:pt x="229436" y="243148"/>
                  </a:cubicBezTo>
                  <a:cubicBezTo>
                    <a:pt x="234687" y="249743"/>
                    <a:pt x="234687" y="258976"/>
                    <a:pt x="230749" y="265571"/>
                  </a:cubicBezTo>
                  <a:cubicBezTo>
                    <a:pt x="230749" y="265571"/>
                    <a:pt x="230749" y="265571"/>
                    <a:pt x="195305" y="318329"/>
                  </a:cubicBezTo>
                  <a:cubicBezTo>
                    <a:pt x="188741" y="326243"/>
                    <a:pt x="178239" y="328881"/>
                    <a:pt x="169050" y="323605"/>
                  </a:cubicBezTo>
                  <a:cubicBezTo>
                    <a:pt x="169050" y="323605"/>
                    <a:pt x="169050" y="323605"/>
                    <a:pt x="167737" y="323605"/>
                  </a:cubicBezTo>
                  <a:cubicBezTo>
                    <a:pt x="159861" y="318329"/>
                    <a:pt x="157235" y="305140"/>
                    <a:pt x="162486" y="297226"/>
                  </a:cubicBezTo>
                  <a:cubicBezTo>
                    <a:pt x="162486" y="297226"/>
                    <a:pt x="162486" y="297226"/>
                    <a:pt x="191366" y="255019"/>
                  </a:cubicBezTo>
                  <a:cubicBezTo>
                    <a:pt x="191366" y="255019"/>
                    <a:pt x="191366" y="255019"/>
                    <a:pt x="167737" y="220726"/>
                  </a:cubicBezTo>
                  <a:cubicBezTo>
                    <a:pt x="167737" y="220726"/>
                    <a:pt x="167737" y="220726"/>
                    <a:pt x="70594" y="322286"/>
                  </a:cubicBezTo>
                  <a:cubicBezTo>
                    <a:pt x="65343" y="328881"/>
                    <a:pt x="54841" y="330200"/>
                    <a:pt x="46965" y="326243"/>
                  </a:cubicBezTo>
                  <a:cubicBezTo>
                    <a:pt x="45652" y="324924"/>
                    <a:pt x="44339" y="323605"/>
                    <a:pt x="44339" y="322286"/>
                  </a:cubicBezTo>
                  <a:cubicBezTo>
                    <a:pt x="36463" y="315691"/>
                    <a:pt x="36463" y="303821"/>
                    <a:pt x="43027" y="295907"/>
                  </a:cubicBezTo>
                  <a:cubicBezTo>
                    <a:pt x="43027" y="295907"/>
                    <a:pt x="43027" y="295907"/>
                    <a:pt x="144108" y="189070"/>
                  </a:cubicBezTo>
                  <a:cubicBezTo>
                    <a:pt x="144108" y="185113"/>
                    <a:pt x="145421" y="181156"/>
                    <a:pt x="148046" y="177200"/>
                  </a:cubicBezTo>
                  <a:cubicBezTo>
                    <a:pt x="148046" y="177200"/>
                    <a:pt x="148046" y="177200"/>
                    <a:pt x="190054" y="103337"/>
                  </a:cubicBezTo>
                  <a:cubicBezTo>
                    <a:pt x="190054" y="103337"/>
                    <a:pt x="190054" y="103337"/>
                    <a:pt x="151984" y="107294"/>
                  </a:cubicBezTo>
                  <a:cubicBezTo>
                    <a:pt x="151984" y="107294"/>
                    <a:pt x="151984" y="107294"/>
                    <a:pt x="119166" y="154777"/>
                  </a:cubicBezTo>
                  <a:lnTo>
                    <a:pt x="110272" y="161402"/>
                  </a:lnTo>
                  <a:lnTo>
                    <a:pt x="110027" y="158233"/>
                  </a:lnTo>
                  <a:cubicBezTo>
                    <a:pt x="99484" y="134642"/>
                    <a:pt x="99484" y="134642"/>
                    <a:pt x="99484" y="134642"/>
                  </a:cubicBezTo>
                  <a:lnTo>
                    <a:pt x="95803" y="133422"/>
                  </a:lnTo>
                  <a:lnTo>
                    <a:pt x="97670" y="130706"/>
                  </a:lnTo>
                  <a:cubicBezTo>
                    <a:pt x="102428" y="123781"/>
                    <a:pt x="111946" y="109932"/>
                    <a:pt x="130980" y="82234"/>
                  </a:cubicBezTo>
                  <a:cubicBezTo>
                    <a:pt x="133606" y="78277"/>
                    <a:pt x="137544" y="75639"/>
                    <a:pt x="141482" y="75639"/>
                  </a:cubicBezTo>
                  <a:cubicBezTo>
                    <a:pt x="141482" y="75639"/>
                    <a:pt x="141482" y="75639"/>
                    <a:pt x="221560" y="67725"/>
                  </a:cubicBezTo>
                  <a:close/>
                  <a:moveTo>
                    <a:pt x="276970" y="0"/>
                  </a:moveTo>
                  <a:cubicBezTo>
                    <a:pt x="299328" y="0"/>
                    <a:pt x="317452" y="17769"/>
                    <a:pt x="317452" y="39688"/>
                  </a:cubicBezTo>
                  <a:cubicBezTo>
                    <a:pt x="317452" y="61607"/>
                    <a:pt x="299328" y="79376"/>
                    <a:pt x="276970" y="79376"/>
                  </a:cubicBezTo>
                  <a:cubicBezTo>
                    <a:pt x="254612" y="79376"/>
                    <a:pt x="236488" y="61607"/>
                    <a:pt x="236488" y="39688"/>
                  </a:cubicBezTo>
                  <a:cubicBezTo>
                    <a:pt x="236488" y="17769"/>
                    <a:pt x="254612" y="0"/>
                    <a:pt x="27697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350">
                <a:latin typeface="+mj-lt"/>
                <a:ea typeface="微软雅黑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312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7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7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/>
      <p:bldP spid="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AutoShape 1"/>
          <p:cNvSpPr>
            <a:spLocks/>
          </p:cNvSpPr>
          <p:nvPr/>
        </p:nvSpPr>
        <p:spPr bwMode="auto">
          <a:xfrm>
            <a:off x="1190811" y="1304579"/>
            <a:ext cx="3424050" cy="20445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s-ES" sz="1898">
              <a:latin typeface="+mj-lt"/>
              <a:ea typeface="微软雅黑"/>
              <a:cs typeface="Calibri" charset="0"/>
              <a:sym typeface="Arial"/>
            </a:endParaRPr>
          </a:p>
        </p:txBody>
      </p:sp>
      <p:sp>
        <p:nvSpPr>
          <p:cNvPr id="12290" name="AutoShape 2"/>
          <p:cNvSpPr>
            <a:spLocks/>
          </p:cNvSpPr>
          <p:nvPr/>
        </p:nvSpPr>
        <p:spPr bwMode="auto">
          <a:xfrm>
            <a:off x="4595813" y="1301405"/>
            <a:ext cx="3343092" cy="204300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2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s-ES" sz="1898">
              <a:latin typeface="+mj-lt"/>
              <a:ea typeface="微软雅黑"/>
              <a:cs typeface="Calibri" charset="0"/>
              <a:sym typeface="Arial"/>
            </a:endParaRPr>
          </a:p>
        </p:txBody>
      </p:sp>
      <p:sp>
        <p:nvSpPr>
          <p:cNvPr id="12293" name="AutoShape 5" descr="image4.png"/>
          <p:cNvSpPr>
            <a:spLocks/>
          </p:cNvSpPr>
          <p:nvPr/>
        </p:nvSpPr>
        <p:spPr bwMode="auto">
          <a:xfrm>
            <a:off x="3681371" y="1035579"/>
            <a:ext cx="1873774" cy="396474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blipFill dpi="0" rotWithShape="0">
            <a:blip r:embed="rId3" cstate="print"/>
            <a:srcRect/>
            <a:stretch>
              <a:fillRect/>
            </a:stretch>
          </a:blip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s-ES" sz="1898">
              <a:latin typeface="+mj-lt"/>
              <a:ea typeface="微软雅黑"/>
              <a:cs typeface="Calibri" charset="0"/>
              <a:sym typeface="Arial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906326" y="1803665"/>
            <a:ext cx="1382554" cy="2457873"/>
          </a:xfrm>
          <a:prstGeom prst="rect">
            <a:avLst/>
          </a:prstGeom>
          <a:blipFill dpi="0"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80">
              <a:latin typeface="+mj-lt"/>
              <a:ea typeface="微软雅黑"/>
              <a:sym typeface="Arial"/>
            </a:endParaRPr>
          </a:p>
        </p:txBody>
      </p:sp>
      <p:sp>
        <p:nvSpPr>
          <p:cNvPr id="12299" name="AutoShape 11"/>
          <p:cNvSpPr>
            <a:spLocks/>
          </p:cNvSpPr>
          <p:nvPr/>
        </p:nvSpPr>
        <p:spPr bwMode="auto">
          <a:xfrm>
            <a:off x="5572070" y="3870254"/>
            <a:ext cx="266685" cy="26827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6" y="18801"/>
                </a:moveTo>
                <a:cubicBezTo>
                  <a:pt x="21517" y="18964"/>
                  <a:pt x="21599" y="19177"/>
                  <a:pt x="21599" y="19437"/>
                </a:cubicBezTo>
                <a:cubicBezTo>
                  <a:pt x="21599" y="19581"/>
                  <a:pt x="21517" y="19776"/>
                  <a:pt x="21356" y="20019"/>
                </a:cubicBezTo>
                <a:cubicBezTo>
                  <a:pt x="21192" y="20261"/>
                  <a:pt x="20989" y="20504"/>
                  <a:pt x="20746" y="20741"/>
                </a:cubicBezTo>
                <a:cubicBezTo>
                  <a:pt x="20503" y="20979"/>
                  <a:pt x="20260" y="21184"/>
                  <a:pt x="20022" y="21348"/>
                </a:cubicBezTo>
                <a:cubicBezTo>
                  <a:pt x="19782" y="21517"/>
                  <a:pt x="19593" y="21599"/>
                  <a:pt x="19446" y="21599"/>
                </a:cubicBezTo>
                <a:cubicBezTo>
                  <a:pt x="19189" y="21599"/>
                  <a:pt x="18974" y="21514"/>
                  <a:pt x="18810" y="21342"/>
                </a:cubicBezTo>
                <a:lnTo>
                  <a:pt x="13956" y="16503"/>
                </a:lnTo>
                <a:cubicBezTo>
                  <a:pt x="13216" y="16979"/>
                  <a:pt x="12429" y="17349"/>
                  <a:pt x="11589" y="17603"/>
                </a:cubicBezTo>
                <a:cubicBezTo>
                  <a:pt x="10750" y="17863"/>
                  <a:pt x="9891" y="17990"/>
                  <a:pt x="9007" y="17990"/>
                </a:cubicBezTo>
                <a:cubicBezTo>
                  <a:pt x="7770" y="17990"/>
                  <a:pt x="6608" y="17759"/>
                  <a:pt x="5518" y="17290"/>
                </a:cubicBezTo>
                <a:cubicBezTo>
                  <a:pt x="4427" y="16822"/>
                  <a:pt x="3470" y="16175"/>
                  <a:pt x="2645" y="15353"/>
                </a:cubicBezTo>
                <a:cubicBezTo>
                  <a:pt x="1817" y="14535"/>
                  <a:pt x="1173" y="13579"/>
                  <a:pt x="701" y="12487"/>
                </a:cubicBezTo>
                <a:cubicBezTo>
                  <a:pt x="232" y="11399"/>
                  <a:pt x="0" y="10237"/>
                  <a:pt x="0" y="8999"/>
                </a:cubicBezTo>
                <a:cubicBezTo>
                  <a:pt x="0" y="7768"/>
                  <a:pt x="232" y="6602"/>
                  <a:pt x="701" y="5515"/>
                </a:cubicBezTo>
                <a:cubicBezTo>
                  <a:pt x="1170" y="4422"/>
                  <a:pt x="1817" y="3468"/>
                  <a:pt x="2645" y="2646"/>
                </a:cubicBezTo>
                <a:cubicBezTo>
                  <a:pt x="3470" y="1827"/>
                  <a:pt x="4425" y="1180"/>
                  <a:pt x="5512" y="709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5" y="0"/>
                  <a:pt x="11402" y="237"/>
                  <a:pt x="12487" y="709"/>
                </a:cubicBezTo>
                <a:cubicBezTo>
                  <a:pt x="13572" y="1180"/>
                  <a:pt x="14530" y="1827"/>
                  <a:pt x="15358" y="2646"/>
                </a:cubicBezTo>
                <a:cubicBezTo>
                  <a:pt x="16183" y="3468"/>
                  <a:pt x="16830" y="4422"/>
                  <a:pt x="17299" y="5515"/>
                </a:cubicBezTo>
                <a:cubicBezTo>
                  <a:pt x="17768" y="6602"/>
                  <a:pt x="18002" y="7768"/>
                  <a:pt x="18002" y="8999"/>
                </a:cubicBezTo>
                <a:cubicBezTo>
                  <a:pt x="18002" y="9887"/>
                  <a:pt x="17872" y="10748"/>
                  <a:pt x="17615" y="11588"/>
                </a:cubicBezTo>
                <a:cubicBezTo>
                  <a:pt x="17358" y="12434"/>
                  <a:pt x="16991" y="13218"/>
                  <a:pt x="16513" y="13947"/>
                </a:cubicBezTo>
                <a:lnTo>
                  <a:pt x="21356" y="18801"/>
                </a:lnTo>
                <a:close/>
                <a:moveTo>
                  <a:pt x="3597" y="8999"/>
                </a:moveTo>
                <a:cubicBezTo>
                  <a:pt x="3597" y="9759"/>
                  <a:pt x="3741" y="10465"/>
                  <a:pt x="4029" y="11117"/>
                </a:cubicBezTo>
                <a:cubicBezTo>
                  <a:pt x="4317" y="11770"/>
                  <a:pt x="4707" y="12338"/>
                  <a:pt x="5193" y="12821"/>
                </a:cubicBezTo>
                <a:cubicBezTo>
                  <a:pt x="5679" y="13300"/>
                  <a:pt x="6253" y="13684"/>
                  <a:pt x="6908" y="13970"/>
                </a:cubicBezTo>
                <a:cubicBezTo>
                  <a:pt x="7566" y="14252"/>
                  <a:pt x="8264" y="14394"/>
                  <a:pt x="9004" y="14394"/>
                </a:cubicBezTo>
                <a:cubicBezTo>
                  <a:pt x="9745" y="14394"/>
                  <a:pt x="10439" y="14252"/>
                  <a:pt x="11091" y="13970"/>
                </a:cubicBezTo>
                <a:cubicBezTo>
                  <a:pt x="11744" y="13684"/>
                  <a:pt x="12318" y="13300"/>
                  <a:pt x="12801" y="12821"/>
                </a:cubicBezTo>
                <a:cubicBezTo>
                  <a:pt x="13290" y="12338"/>
                  <a:pt x="13677" y="11770"/>
                  <a:pt x="13965" y="11117"/>
                </a:cubicBezTo>
                <a:cubicBezTo>
                  <a:pt x="14253" y="10465"/>
                  <a:pt x="14397" y="9759"/>
                  <a:pt x="14397" y="8999"/>
                </a:cubicBezTo>
                <a:cubicBezTo>
                  <a:pt x="14397" y="8260"/>
                  <a:pt x="14253" y="7565"/>
                  <a:pt x="13965" y="6913"/>
                </a:cubicBezTo>
                <a:cubicBezTo>
                  <a:pt x="13674" y="6258"/>
                  <a:pt x="13290" y="5683"/>
                  <a:pt x="12801" y="5193"/>
                </a:cubicBezTo>
                <a:cubicBezTo>
                  <a:pt x="12316" y="4703"/>
                  <a:pt x="11744" y="4317"/>
                  <a:pt x="11091" y="4032"/>
                </a:cubicBezTo>
                <a:cubicBezTo>
                  <a:pt x="10439" y="3750"/>
                  <a:pt x="9741" y="3606"/>
                  <a:pt x="9004" y="3606"/>
                </a:cubicBezTo>
                <a:cubicBezTo>
                  <a:pt x="8267" y="3606"/>
                  <a:pt x="7566" y="3750"/>
                  <a:pt x="6908" y="4032"/>
                </a:cubicBezTo>
                <a:cubicBezTo>
                  <a:pt x="6253" y="4317"/>
                  <a:pt x="5676" y="4703"/>
                  <a:pt x="5193" y="5193"/>
                </a:cubicBezTo>
                <a:cubicBezTo>
                  <a:pt x="4707" y="5683"/>
                  <a:pt x="4317" y="6258"/>
                  <a:pt x="4029" y="6913"/>
                </a:cubicBezTo>
                <a:cubicBezTo>
                  <a:pt x="3741" y="7565"/>
                  <a:pt x="3597" y="8257"/>
                  <a:pt x="3597" y="8999"/>
                </a:cubicBezTo>
                <a:moveTo>
                  <a:pt x="9007" y="5591"/>
                </a:moveTo>
                <a:cubicBezTo>
                  <a:pt x="9184" y="5591"/>
                  <a:pt x="9344" y="5656"/>
                  <a:pt x="9472" y="5785"/>
                </a:cubicBezTo>
                <a:cubicBezTo>
                  <a:pt x="9602" y="5919"/>
                  <a:pt x="9668" y="6082"/>
                  <a:pt x="9668" y="6280"/>
                </a:cubicBezTo>
                <a:cubicBezTo>
                  <a:pt x="9668" y="6461"/>
                  <a:pt x="9602" y="6616"/>
                  <a:pt x="9472" y="6745"/>
                </a:cubicBezTo>
                <a:cubicBezTo>
                  <a:pt x="9344" y="6878"/>
                  <a:pt x="9184" y="6944"/>
                  <a:pt x="9007" y="6944"/>
                </a:cubicBezTo>
                <a:cubicBezTo>
                  <a:pt x="8439" y="6944"/>
                  <a:pt x="7953" y="7144"/>
                  <a:pt x="7552" y="7537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79"/>
                  <a:pt x="6884" y="9332"/>
                  <a:pt x="6755" y="9465"/>
                </a:cubicBezTo>
                <a:cubicBezTo>
                  <a:pt x="6623" y="9596"/>
                  <a:pt x="6467" y="9658"/>
                  <a:pt x="6288" y="9658"/>
                </a:cubicBezTo>
                <a:cubicBezTo>
                  <a:pt x="6080" y="9658"/>
                  <a:pt x="5914" y="9596"/>
                  <a:pt x="5786" y="9465"/>
                </a:cubicBezTo>
                <a:cubicBezTo>
                  <a:pt x="5659" y="9332"/>
                  <a:pt x="5600" y="9179"/>
                  <a:pt x="5600" y="8996"/>
                </a:cubicBezTo>
                <a:cubicBezTo>
                  <a:pt x="5600" y="8539"/>
                  <a:pt x="5685" y="8104"/>
                  <a:pt x="5863" y="7686"/>
                </a:cubicBezTo>
                <a:cubicBezTo>
                  <a:pt x="6037" y="7271"/>
                  <a:pt x="6281" y="6907"/>
                  <a:pt x="6597" y="6591"/>
                </a:cubicBezTo>
                <a:cubicBezTo>
                  <a:pt x="6905" y="6277"/>
                  <a:pt x="7264" y="6029"/>
                  <a:pt x="7677" y="5857"/>
                </a:cubicBezTo>
                <a:cubicBezTo>
                  <a:pt x="8086" y="5680"/>
                  <a:pt x="8530" y="5591"/>
                  <a:pt x="9007" y="559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s-ES" sz="1898">
              <a:latin typeface="+mj-lt"/>
              <a:ea typeface="微软雅黑"/>
              <a:cs typeface="Calibri" charset="0"/>
              <a:sym typeface="Arial"/>
            </a:endParaRPr>
          </a:p>
        </p:txBody>
      </p:sp>
      <p:sp>
        <p:nvSpPr>
          <p:cNvPr id="12301" name="AutoShape 13"/>
          <p:cNvSpPr>
            <a:spLocks/>
          </p:cNvSpPr>
          <p:nvPr/>
        </p:nvSpPr>
        <p:spPr bwMode="auto">
          <a:xfrm>
            <a:off x="3443350" y="3903591"/>
            <a:ext cx="268272" cy="2238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3223"/>
                </a:moveTo>
                <a:cubicBezTo>
                  <a:pt x="20632" y="3223"/>
                  <a:pt x="20946" y="3384"/>
                  <a:pt x="21208" y="3713"/>
                </a:cubicBezTo>
                <a:cubicBezTo>
                  <a:pt x="21469" y="4043"/>
                  <a:pt x="21599" y="4427"/>
                  <a:pt x="21599" y="4864"/>
                </a:cubicBezTo>
                <a:lnTo>
                  <a:pt x="21599" y="19984"/>
                </a:lnTo>
                <a:cubicBezTo>
                  <a:pt x="21599" y="20421"/>
                  <a:pt x="21469" y="20804"/>
                  <a:pt x="21208" y="21120"/>
                </a:cubicBezTo>
                <a:cubicBezTo>
                  <a:pt x="20946" y="21441"/>
                  <a:pt x="20632" y="21599"/>
                  <a:pt x="20263" y="21599"/>
                </a:cubicBezTo>
                <a:lnTo>
                  <a:pt x="1348" y="21599"/>
                </a:lnTo>
                <a:cubicBezTo>
                  <a:pt x="982" y="21599"/>
                  <a:pt x="662" y="21441"/>
                  <a:pt x="399" y="21120"/>
                </a:cubicBezTo>
                <a:cubicBezTo>
                  <a:pt x="135" y="20804"/>
                  <a:pt x="0" y="20421"/>
                  <a:pt x="0" y="19984"/>
                </a:cubicBezTo>
                <a:lnTo>
                  <a:pt x="0" y="4864"/>
                </a:lnTo>
                <a:cubicBezTo>
                  <a:pt x="0" y="4427"/>
                  <a:pt x="135" y="4043"/>
                  <a:pt x="399" y="3713"/>
                </a:cubicBezTo>
                <a:cubicBezTo>
                  <a:pt x="662" y="3384"/>
                  <a:pt x="982" y="3223"/>
                  <a:pt x="1348" y="3223"/>
                </a:cubicBezTo>
                <a:lnTo>
                  <a:pt x="5637" y="3223"/>
                </a:lnTo>
                <a:lnTo>
                  <a:pt x="6318" y="1459"/>
                </a:lnTo>
                <a:cubicBezTo>
                  <a:pt x="6457" y="1058"/>
                  <a:pt x="6718" y="713"/>
                  <a:pt x="7090" y="426"/>
                </a:cubicBezTo>
                <a:cubicBezTo>
                  <a:pt x="7467" y="143"/>
                  <a:pt x="7839" y="0"/>
                  <a:pt x="8203" y="0"/>
                </a:cubicBezTo>
                <a:lnTo>
                  <a:pt x="13396" y="0"/>
                </a:lnTo>
                <a:cubicBezTo>
                  <a:pt x="13763" y="0"/>
                  <a:pt x="14135" y="143"/>
                  <a:pt x="14509" y="426"/>
                </a:cubicBezTo>
                <a:cubicBezTo>
                  <a:pt x="14885" y="713"/>
                  <a:pt x="15146" y="1058"/>
                  <a:pt x="15293" y="1459"/>
                </a:cubicBezTo>
                <a:lnTo>
                  <a:pt x="15962" y="3223"/>
                </a:lnTo>
                <a:lnTo>
                  <a:pt x="20263" y="3223"/>
                </a:lnTo>
                <a:close/>
                <a:moveTo>
                  <a:pt x="10805" y="19185"/>
                </a:moveTo>
                <a:cubicBezTo>
                  <a:pt x="11572" y="19185"/>
                  <a:pt x="12299" y="19002"/>
                  <a:pt x="12987" y="18650"/>
                </a:cubicBezTo>
                <a:cubicBezTo>
                  <a:pt x="13673" y="18294"/>
                  <a:pt x="14270" y="17810"/>
                  <a:pt x="14775" y="17196"/>
                </a:cubicBezTo>
                <a:cubicBezTo>
                  <a:pt x="15279" y="16582"/>
                  <a:pt x="15678" y="15862"/>
                  <a:pt x="15973" y="15047"/>
                </a:cubicBezTo>
                <a:cubicBezTo>
                  <a:pt x="16270" y="14234"/>
                  <a:pt x="16419" y="13355"/>
                  <a:pt x="16419" y="12422"/>
                </a:cubicBezTo>
                <a:cubicBezTo>
                  <a:pt x="16419" y="11498"/>
                  <a:pt x="16270" y="10623"/>
                  <a:pt x="15973" y="9794"/>
                </a:cubicBezTo>
                <a:cubicBezTo>
                  <a:pt x="15678" y="8966"/>
                  <a:pt x="15279" y="8250"/>
                  <a:pt x="14775" y="7645"/>
                </a:cubicBezTo>
                <a:cubicBezTo>
                  <a:pt x="14270" y="7035"/>
                  <a:pt x="13673" y="6557"/>
                  <a:pt x="12987" y="6199"/>
                </a:cubicBezTo>
                <a:cubicBezTo>
                  <a:pt x="12299" y="5843"/>
                  <a:pt x="11572" y="5666"/>
                  <a:pt x="10805" y="5666"/>
                </a:cubicBezTo>
                <a:cubicBezTo>
                  <a:pt x="10040" y="5666"/>
                  <a:pt x="9313" y="5846"/>
                  <a:pt x="8619" y="6199"/>
                </a:cubicBezTo>
                <a:cubicBezTo>
                  <a:pt x="7930" y="6557"/>
                  <a:pt x="7332" y="7035"/>
                  <a:pt x="6828" y="7645"/>
                </a:cubicBezTo>
                <a:cubicBezTo>
                  <a:pt x="6324" y="8250"/>
                  <a:pt x="5922" y="8963"/>
                  <a:pt x="5626" y="9788"/>
                </a:cubicBezTo>
                <a:cubicBezTo>
                  <a:pt x="5330" y="10611"/>
                  <a:pt x="5180" y="11491"/>
                  <a:pt x="5180" y="12422"/>
                </a:cubicBezTo>
                <a:cubicBezTo>
                  <a:pt x="5180" y="13355"/>
                  <a:pt x="5330" y="14234"/>
                  <a:pt x="5626" y="15047"/>
                </a:cubicBezTo>
                <a:cubicBezTo>
                  <a:pt x="5922" y="15862"/>
                  <a:pt x="6324" y="16582"/>
                  <a:pt x="6828" y="17196"/>
                </a:cubicBezTo>
                <a:cubicBezTo>
                  <a:pt x="7332" y="17810"/>
                  <a:pt x="7930" y="18294"/>
                  <a:pt x="8619" y="18650"/>
                </a:cubicBezTo>
                <a:cubicBezTo>
                  <a:pt x="9313" y="19005"/>
                  <a:pt x="10040" y="19185"/>
                  <a:pt x="10805" y="19185"/>
                </a:cubicBezTo>
                <a:moveTo>
                  <a:pt x="10805" y="7833"/>
                </a:moveTo>
                <a:cubicBezTo>
                  <a:pt x="11337" y="7833"/>
                  <a:pt x="11833" y="7952"/>
                  <a:pt x="12295" y="8190"/>
                </a:cubicBezTo>
                <a:cubicBezTo>
                  <a:pt x="12755" y="8432"/>
                  <a:pt x="13158" y="8754"/>
                  <a:pt x="13501" y="9168"/>
                </a:cubicBezTo>
                <a:cubicBezTo>
                  <a:pt x="13846" y="9583"/>
                  <a:pt x="14118" y="10068"/>
                  <a:pt x="14316" y="10623"/>
                </a:cubicBezTo>
                <a:cubicBezTo>
                  <a:pt x="14515" y="11185"/>
                  <a:pt x="14615" y="11781"/>
                  <a:pt x="14615" y="12422"/>
                </a:cubicBezTo>
                <a:cubicBezTo>
                  <a:pt x="14615" y="13055"/>
                  <a:pt x="14515" y="13650"/>
                  <a:pt x="14316" y="14204"/>
                </a:cubicBezTo>
                <a:cubicBezTo>
                  <a:pt x="14118" y="14757"/>
                  <a:pt x="13846" y="15245"/>
                  <a:pt x="13501" y="15667"/>
                </a:cubicBezTo>
                <a:cubicBezTo>
                  <a:pt x="13158" y="16091"/>
                  <a:pt x="12752" y="16419"/>
                  <a:pt x="12289" y="16660"/>
                </a:cubicBezTo>
                <a:cubicBezTo>
                  <a:pt x="11825" y="16898"/>
                  <a:pt x="11329" y="17016"/>
                  <a:pt x="10805" y="17016"/>
                </a:cubicBezTo>
                <a:cubicBezTo>
                  <a:pt x="10275" y="17016"/>
                  <a:pt x="9777" y="16898"/>
                  <a:pt x="9313" y="16660"/>
                </a:cubicBezTo>
                <a:cubicBezTo>
                  <a:pt x="8848" y="16419"/>
                  <a:pt x="8444" y="16091"/>
                  <a:pt x="8101" y="15667"/>
                </a:cubicBezTo>
                <a:cubicBezTo>
                  <a:pt x="7755" y="15245"/>
                  <a:pt x="7484" y="14755"/>
                  <a:pt x="7285" y="14198"/>
                </a:cubicBezTo>
                <a:cubicBezTo>
                  <a:pt x="7084" y="13641"/>
                  <a:pt x="6985" y="13045"/>
                  <a:pt x="6985" y="12422"/>
                </a:cubicBezTo>
                <a:cubicBezTo>
                  <a:pt x="6985" y="11781"/>
                  <a:pt x="7084" y="11185"/>
                  <a:pt x="7285" y="10623"/>
                </a:cubicBezTo>
                <a:cubicBezTo>
                  <a:pt x="7484" y="10068"/>
                  <a:pt x="7755" y="9583"/>
                  <a:pt x="8101" y="9168"/>
                </a:cubicBezTo>
                <a:cubicBezTo>
                  <a:pt x="8444" y="8754"/>
                  <a:pt x="8848" y="8432"/>
                  <a:pt x="9313" y="8190"/>
                </a:cubicBezTo>
                <a:cubicBezTo>
                  <a:pt x="9777" y="7952"/>
                  <a:pt x="10275" y="7833"/>
                  <a:pt x="10805" y="783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s-ES" sz="1898">
              <a:latin typeface="+mj-lt"/>
              <a:ea typeface="微软雅黑"/>
              <a:cs typeface="Calibri" charset="0"/>
              <a:sym typeface="Arial"/>
            </a:endParaRPr>
          </a:p>
        </p:txBody>
      </p:sp>
      <p:sp>
        <p:nvSpPr>
          <p:cNvPr id="31" name="TextBox 15"/>
          <p:cNvSpPr txBox="1"/>
          <p:nvPr/>
        </p:nvSpPr>
        <p:spPr>
          <a:xfrm>
            <a:off x="1492653" y="3996444"/>
            <a:ext cx="1927063" cy="465392"/>
          </a:xfrm>
          <a:prstGeom prst="rect">
            <a:avLst/>
          </a:prstGeom>
          <a:noFill/>
        </p:spPr>
        <p:txBody>
          <a:bodyPr wrap="square" lIns="70556" tIns="35278" rIns="70556" bIns="35278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A complex idea can be conveyed with just a single still image, namely making it possible to absorb large amounts of data quickly.</a:t>
            </a:r>
            <a:endParaRPr lang="zh-CN" altLang="en-US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2" name="TextBox 16"/>
          <p:cNvSpPr txBox="1"/>
          <p:nvPr/>
        </p:nvSpPr>
        <p:spPr>
          <a:xfrm>
            <a:off x="2552669" y="3768369"/>
            <a:ext cx="867047" cy="224492"/>
          </a:xfrm>
          <a:prstGeom prst="rect">
            <a:avLst/>
          </a:prstGeom>
          <a:noFill/>
        </p:spPr>
        <p:txBody>
          <a:bodyPr wrap="none" lIns="70556" tIns="35278" rIns="70556" bIns="35278" rtlCol="0">
            <a:spAutoFit/>
          </a:bodyPr>
          <a:lstStyle/>
          <a:p>
            <a:pPr algn="r"/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STEP HERE</a:t>
            </a:r>
            <a:endParaRPr lang="zh-CN" altLang="en-US" sz="996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" name="TextBox 15"/>
          <p:cNvSpPr txBox="1"/>
          <p:nvPr/>
        </p:nvSpPr>
        <p:spPr>
          <a:xfrm>
            <a:off x="5935960" y="3996444"/>
            <a:ext cx="1927063" cy="465392"/>
          </a:xfrm>
          <a:prstGeom prst="rect">
            <a:avLst/>
          </a:prstGeom>
          <a:noFill/>
        </p:spPr>
        <p:txBody>
          <a:bodyPr wrap="square" lIns="70556" tIns="35278" rIns="70556" bIns="35278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A complex idea can be conveyed with just a single still image, namely making it possible to absorb large amounts of data quickly.</a:t>
            </a:r>
            <a:endParaRPr lang="zh-CN" altLang="en-US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4" name="TextBox 16"/>
          <p:cNvSpPr txBox="1"/>
          <p:nvPr/>
        </p:nvSpPr>
        <p:spPr>
          <a:xfrm>
            <a:off x="5935960" y="3768369"/>
            <a:ext cx="867047" cy="224492"/>
          </a:xfrm>
          <a:prstGeom prst="rect">
            <a:avLst/>
          </a:prstGeom>
          <a:noFill/>
        </p:spPr>
        <p:txBody>
          <a:bodyPr wrap="none" lIns="70556" tIns="35278" rIns="70556" bIns="35278" rtlCol="0">
            <a:spAutoFit/>
          </a:bodyPr>
          <a:lstStyle/>
          <a:p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STEP HERE</a:t>
            </a:r>
            <a:endParaRPr lang="zh-CN" altLang="en-US" sz="996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5" name="TextBox 15"/>
          <p:cNvSpPr txBox="1"/>
          <p:nvPr/>
        </p:nvSpPr>
        <p:spPr>
          <a:xfrm>
            <a:off x="1492653" y="2228604"/>
            <a:ext cx="1927063" cy="465392"/>
          </a:xfrm>
          <a:prstGeom prst="rect">
            <a:avLst/>
          </a:prstGeom>
          <a:noFill/>
        </p:spPr>
        <p:txBody>
          <a:bodyPr wrap="square" lIns="70556" tIns="35278" rIns="70556" bIns="35278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zh-CN" sz="569" dirty="0">
                <a:solidFill>
                  <a:schemeClr val="bg1"/>
                </a:solidFill>
                <a:latin typeface="+mj-lt"/>
                <a:sym typeface="Arial"/>
              </a:rPr>
              <a:t>A complex idea can be conveyed with just a single still image, namely making it possible to absorb large amounts of data quickly.</a:t>
            </a:r>
            <a:endParaRPr lang="zh-CN" altLang="en-US" sz="569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6" name="TextBox 16"/>
          <p:cNvSpPr txBox="1"/>
          <p:nvPr/>
        </p:nvSpPr>
        <p:spPr>
          <a:xfrm>
            <a:off x="2552669" y="2000529"/>
            <a:ext cx="867047" cy="224492"/>
          </a:xfrm>
          <a:prstGeom prst="rect">
            <a:avLst/>
          </a:prstGeom>
          <a:noFill/>
        </p:spPr>
        <p:txBody>
          <a:bodyPr wrap="none" lIns="70556" tIns="35278" rIns="70556" bIns="35278" rtlCol="0">
            <a:spAutoFit/>
          </a:bodyPr>
          <a:lstStyle/>
          <a:p>
            <a:pPr algn="r"/>
            <a:r>
              <a:rPr lang="tr-TR" altLang="zh-CN" sz="996" dirty="0">
                <a:solidFill>
                  <a:schemeClr val="bg1"/>
                </a:solidFill>
                <a:latin typeface="+mj-lt"/>
                <a:sym typeface="Arial"/>
              </a:rPr>
              <a:t>STEP HERE</a:t>
            </a:r>
            <a:endParaRPr lang="zh-CN" altLang="en-US" sz="996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7" name="TextBox 15"/>
          <p:cNvSpPr txBox="1"/>
          <p:nvPr/>
        </p:nvSpPr>
        <p:spPr>
          <a:xfrm>
            <a:off x="5935960" y="2228604"/>
            <a:ext cx="1927063" cy="465392"/>
          </a:xfrm>
          <a:prstGeom prst="rect">
            <a:avLst/>
          </a:prstGeom>
          <a:noFill/>
        </p:spPr>
        <p:txBody>
          <a:bodyPr wrap="square" lIns="70556" tIns="35278" rIns="70556" bIns="35278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69" dirty="0">
                <a:solidFill>
                  <a:schemeClr val="bg1"/>
                </a:solidFill>
                <a:latin typeface="+mj-lt"/>
                <a:sym typeface="Arial"/>
              </a:rPr>
              <a:t>A complex idea can be conveyed with just a single still image, namely making it possible to absorb large amounts of data quickly.</a:t>
            </a:r>
            <a:endParaRPr lang="zh-CN" altLang="en-US" sz="569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8" name="TextBox 16"/>
          <p:cNvSpPr txBox="1"/>
          <p:nvPr/>
        </p:nvSpPr>
        <p:spPr>
          <a:xfrm>
            <a:off x="5935960" y="2000529"/>
            <a:ext cx="867047" cy="224492"/>
          </a:xfrm>
          <a:prstGeom prst="rect">
            <a:avLst/>
          </a:prstGeom>
          <a:noFill/>
        </p:spPr>
        <p:txBody>
          <a:bodyPr wrap="none" lIns="70556" tIns="35278" rIns="70556" bIns="35278" rtlCol="0">
            <a:spAutoFit/>
          </a:bodyPr>
          <a:lstStyle/>
          <a:p>
            <a:r>
              <a:rPr lang="tr-TR" altLang="zh-CN" sz="996" dirty="0">
                <a:solidFill>
                  <a:schemeClr val="bg1"/>
                </a:solidFill>
                <a:latin typeface="+mj-lt"/>
                <a:sym typeface="Arial"/>
              </a:rPr>
              <a:t>STEP HERE</a:t>
            </a:r>
            <a:endParaRPr lang="zh-CN" altLang="en-US" sz="996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235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4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95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45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4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900"/>
                            </p:stCondLst>
                            <p:childTnLst>
                              <p:par>
                                <p:cTn id="58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85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350"/>
                            </p:stCondLst>
                            <p:childTnLst>
                              <p:par>
                                <p:cTn id="6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3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299" grpId="0" animBg="1"/>
      <p:bldP spid="12301" grpId="0" animBg="1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 14"/>
          <p:cNvSpPr>
            <a:spLocks noChangeArrowheads="1"/>
          </p:cNvSpPr>
          <p:nvPr/>
        </p:nvSpPr>
        <p:spPr bwMode="auto">
          <a:xfrm>
            <a:off x="4012969" y="1189197"/>
            <a:ext cx="1447749" cy="1431748"/>
          </a:xfrm>
          <a:custGeom>
            <a:avLst/>
            <a:gdLst>
              <a:gd name="connsiteX0" fmla="*/ 1021508 w 1447749"/>
              <a:gd name="connsiteY0" fmla="*/ 0 h 1431827"/>
              <a:gd name="connsiteX1" fmla="*/ 1447749 w 1447749"/>
              <a:gd name="connsiteY1" fmla="*/ 426241 h 1431827"/>
              <a:gd name="connsiteX2" fmla="*/ 1021508 w 1447749"/>
              <a:gd name="connsiteY2" fmla="*/ 852482 h 1431827"/>
              <a:gd name="connsiteX3" fmla="*/ 986004 w 1447749"/>
              <a:gd name="connsiteY3" fmla="*/ 848903 h 1431827"/>
              <a:gd name="connsiteX4" fmla="*/ 988438 w 1447749"/>
              <a:gd name="connsiteY4" fmla="*/ 851394 h 1431827"/>
              <a:gd name="connsiteX5" fmla="*/ 578130 w 1447749"/>
              <a:gd name="connsiteY5" fmla="*/ 1164812 h 1431827"/>
              <a:gd name="connsiteX6" fmla="*/ 577161 w 1447749"/>
              <a:gd name="connsiteY6" fmla="*/ 1163822 h 1431827"/>
              <a:gd name="connsiteX7" fmla="*/ 573461 w 1447749"/>
              <a:gd name="connsiteY7" fmla="*/ 1200533 h 1431827"/>
              <a:gd name="connsiteX8" fmla="*/ 289673 w 1447749"/>
              <a:gd name="connsiteY8" fmla="*/ 1431827 h 1431827"/>
              <a:gd name="connsiteX9" fmla="*/ 0 w 1447749"/>
              <a:gd name="connsiteY9" fmla="*/ 1142154 h 1431827"/>
              <a:gd name="connsiteX10" fmla="*/ 231294 w 1447749"/>
              <a:gd name="connsiteY10" fmla="*/ 858366 h 1431827"/>
              <a:gd name="connsiteX11" fmla="*/ 274089 w 1447749"/>
              <a:gd name="connsiteY11" fmla="*/ 854052 h 1431827"/>
              <a:gd name="connsiteX12" fmla="*/ 273138 w 1447749"/>
              <a:gd name="connsiteY12" fmla="*/ 853080 h 1431827"/>
              <a:gd name="connsiteX13" fmla="*/ 595824 w 1447749"/>
              <a:gd name="connsiteY13" fmla="*/ 449512 h 1431827"/>
              <a:gd name="connsiteX14" fmla="*/ 597819 w 1447749"/>
              <a:gd name="connsiteY14" fmla="*/ 451555 h 1431827"/>
              <a:gd name="connsiteX15" fmla="*/ 595267 w 1447749"/>
              <a:gd name="connsiteY15" fmla="*/ 426241 h 1431827"/>
              <a:gd name="connsiteX16" fmla="*/ 1021508 w 1447749"/>
              <a:gd name="connsiteY16" fmla="*/ 0 h 1431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47749" h="1431827">
                <a:moveTo>
                  <a:pt x="1021508" y="0"/>
                </a:moveTo>
                <a:cubicBezTo>
                  <a:pt x="1256914" y="0"/>
                  <a:pt x="1447749" y="190835"/>
                  <a:pt x="1447749" y="426241"/>
                </a:cubicBezTo>
                <a:cubicBezTo>
                  <a:pt x="1447749" y="661647"/>
                  <a:pt x="1256914" y="852482"/>
                  <a:pt x="1021508" y="852482"/>
                </a:cubicBezTo>
                <a:lnTo>
                  <a:pt x="986004" y="848903"/>
                </a:lnTo>
                <a:lnTo>
                  <a:pt x="988438" y="851394"/>
                </a:lnTo>
                <a:cubicBezTo>
                  <a:pt x="681761" y="826961"/>
                  <a:pt x="594138" y="956710"/>
                  <a:pt x="578130" y="1164812"/>
                </a:cubicBezTo>
                <a:lnTo>
                  <a:pt x="577161" y="1163822"/>
                </a:lnTo>
                <a:lnTo>
                  <a:pt x="573461" y="1200533"/>
                </a:lnTo>
                <a:cubicBezTo>
                  <a:pt x="546450" y="1332532"/>
                  <a:pt x="429657" y="1431827"/>
                  <a:pt x="289673" y="1431827"/>
                </a:cubicBezTo>
                <a:cubicBezTo>
                  <a:pt x="129691" y="1431827"/>
                  <a:pt x="0" y="1302136"/>
                  <a:pt x="0" y="1142154"/>
                </a:cubicBezTo>
                <a:cubicBezTo>
                  <a:pt x="0" y="1002170"/>
                  <a:pt x="99294" y="885377"/>
                  <a:pt x="231294" y="858366"/>
                </a:cubicBezTo>
                <a:lnTo>
                  <a:pt x="274089" y="854052"/>
                </a:lnTo>
                <a:lnTo>
                  <a:pt x="273138" y="853080"/>
                </a:lnTo>
                <a:cubicBezTo>
                  <a:pt x="482083" y="841284"/>
                  <a:pt x="612674" y="757032"/>
                  <a:pt x="595824" y="449512"/>
                </a:cubicBezTo>
                <a:lnTo>
                  <a:pt x="597819" y="451555"/>
                </a:lnTo>
                <a:lnTo>
                  <a:pt x="595267" y="426241"/>
                </a:lnTo>
                <a:cubicBezTo>
                  <a:pt x="595267" y="190835"/>
                  <a:pt x="786102" y="0"/>
                  <a:pt x="1021508" y="0"/>
                </a:cubicBez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  <a:noAutofit/>
          </a:bodyPr>
          <a:lstStyle/>
          <a:p>
            <a:pPr defTabSz="914353"/>
            <a:endParaRPr lang="zh-CN" altLang="en-US" sz="1778" dirty="0">
              <a:solidFill>
                <a:prstClr val="black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1" name="任意多边形 15"/>
          <p:cNvSpPr>
            <a:spLocks noChangeArrowheads="1"/>
          </p:cNvSpPr>
          <p:nvPr/>
        </p:nvSpPr>
        <p:spPr bwMode="auto">
          <a:xfrm>
            <a:off x="3041680" y="1841994"/>
            <a:ext cx="1430601" cy="1447671"/>
          </a:xfrm>
          <a:custGeom>
            <a:avLst/>
            <a:gdLst>
              <a:gd name="connsiteX0" fmla="*/ 426241 w 1430601"/>
              <a:gd name="connsiteY0" fmla="*/ 0 h 1447750"/>
              <a:gd name="connsiteX1" fmla="*/ 852482 w 1430601"/>
              <a:gd name="connsiteY1" fmla="*/ 426241 h 1447750"/>
              <a:gd name="connsiteX2" fmla="*/ 849018 w 1430601"/>
              <a:gd name="connsiteY2" fmla="*/ 460604 h 1447750"/>
              <a:gd name="connsiteX3" fmla="*/ 850338 w 1430601"/>
              <a:gd name="connsiteY3" fmla="*/ 459311 h 1447750"/>
              <a:gd name="connsiteX4" fmla="*/ 1163588 w 1430601"/>
              <a:gd name="connsiteY4" fmla="*/ 869619 h 1447750"/>
              <a:gd name="connsiteX5" fmla="*/ 1162650 w 1430601"/>
              <a:gd name="connsiteY5" fmla="*/ 870537 h 1447750"/>
              <a:gd name="connsiteX6" fmla="*/ 1199797 w 1430601"/>
              <a:gd name="connsiteY6" fmla="*/ 874289 h 1447750"/>
              <a:gd name="connsiteX7" fmla="*/ 1430601 w 1430601"/>
              <a:gd name="connsiteY7" fmla="*/ 1158077 h 1447750"/>
              <a:gd name="connsiteX8" fmla="*/ 1141541 w 1430601"/>
              <a:gd name="connsiteY8" fmla="*/ 1447750 h 1447750"/>
              <a:gd name="connsiteX9" fmla="*/ 858354 w 1430601"/>
              <a:gd name="connsiteY9" fmla="*/ 1216456 h 1447750"/>
              <a:gd name="connsiteX10" fmla="*/ 853954 w 1430601"/>
              <a:gd name="connsiteY10" fmla="*/ 1172720 h 1447750"/>
              <a:gd name="connsiteX11" fmla="*/ 852022 w 1430601"/>
              <a:gd name="connsiteY11" fmla="*/ 1174611 h 1447750"/>
              <a:gd name="connsiteX12" fmla="*/ 449512 w 1430601"/>
              <a:gd name="connsiteY12" fmla="*/ 851925 h 1447750"/>
              <a:gd name="connsiteX13" fmla="*/ 451548 w 1430601"/>
              <a:gd name="connsiteY13" fmla="*/ 849931 h 1447750"/>
              <a:gd name="connsiteX14" fmla="*/ 426241 w 1430601"/>
              <a:gd name="connsiteY14" fmla="*/ 852482 h 1447750"/>
              <a:gd name="connsiteX15" fmla="*/ 0 w 1430601"/>
              <a:gd name="connsiteY15" fmla="*/ 426241 h 1447750"/>
              <a:gd name="connsiteX16" fmla="*/ 426241 w 1430601"/>
              <a:gd name="connsiteY16" fmla="*/ 0 h 14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30601" h="1447750">
                <a:moveTo>
                  <a:pt x="426241" y="0"/>
                </a:moveTo>
                <a:cubicBezTo>
                  <a:pt x="661647" y="0"/>
                  <a:pt x="852482" y="190835"/>
                  <a:pt x="852482" y="426241"/>
                </a:cubicBezTo>
                <a:lnTo>
                  <a:pt x="849018" y="460604"/>
                </a:lnTo>
                <a:lnTo>
                  <a:pt x="850338" y="459311"/>
                </a:lnTo>
                <a:cubicBezTo>
                  <a:pt x="825917" y="765988"/>
                  <a:pt x="955597" y="853611"/>
                  <a:pt x="1163588" y="869619"/>
                </a:cubicBezTo>
                <a:lnTo>
                  <a:pt x="1162650" y="870537"/>
                </a:lnTo>
                <a:lnTo>
                  <a:pt x="1199797" y="874289"/>
                </a:lnTo>
                <a:cubicBezTo>
                  <a:pt x="1331516" y="901300"/>
                  <a:pt x="1430601" y="1018093"/>
                  <a:pt x="1430601" y="1158077"/>
                </a:cubicBezTo>
                <a:cubicBezTo>
                  <a:pt x="1430601" y="1318059"/>
                  <a:pt x="1301184" y="1447750"/>
                  <a:pt x="1141541" y="1447750"/>
                </a:cubicBezTo>
                <a:cubicBezTo>
                  <a:pt x="1001854" y="1447750"/>
                  <a:pt x="885308" y="1348455"/>
                  <a:pt x="858354" y="1216456"/>
                </a:cubicBezTo>
                <a:lnTo>
                  <a:pt x="853954" y="1172720"/>
                </a:lnTo>
                <a:lnTo>
                  <a:pt x="852022" y="1174611"/>
                </a:lnTo>
                <a:cubicBezTo>
                  <a:pt x="840233" y="965666"/>
                  <a:pt x="756026" y="834233"/>
                  <a:pt x="449512" y="851925"/>
                </a:cubicBezTo>
                <a:lnTo>
                  <a:pt x="451548" y="849931"/>
                </a:lnTo>
                <a:lnTo>
                  <a:pt x="426241" y="852482"/>
                </a:lnTo>
                <a:cubicBezTo>
                  <a:pt x="190835" y="852482"/>
                  <a:pt x="0" y="661647"/>
                  <a:pt x="0" y="426241"/>
                </a:cubicBezTo>
                <a:cubicBezTo>
                  <a:pt x="0" y="190835"/>
                  <a:pt x="190835" y="0"/>
                  <a:pt x="426241" y="0"/>
                </a:cubicBez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  <a:noAutofit/>
          </a:bodyPr>
          <a:lstStyle/>
          <a:p>
            <a:pPr defTabSz="914353"/>
            <a:endParaRPr lang="zh-CN" altLang="en-US" sz="1778" dirty="0">
              <a:solidFill>
                <a:prstClr val="black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2" name="任意多边形 16"/>
          <p:cNvSpPr>
            <a:spLocks noChangeArrowheads="1"/>
          </p:cNvSpPr>
          <p:nvPr/>
        </p:nvSpPr>
        <p:spPr bwMode="auto">
          <a:xfrm>
            <a:off x="3803524" y="2812006"/>
            <a:ext cx="1447749" cy="1431748"/>
          </a:xfrm>
          <a:custGeom>
            <a:avLst/>
            <a:gdLst>
              <a:gd name="connsiteX0" fmla="*/ 1158689 w 1447749"/>
              <a:gd name="connsiteY0" fmla="*/ 0 h 1431827"/>
              <a:gd name="connsiteX1" fmla="*/ 1447749 w 1447749"/>
              <a:gd name="connsiteY1" fmla="*/ 289673 h 1431827"/>
              <a:gd name="connsiteX2" fmla="*/ 1216945 w 1447749"/>
              <a:gd name="connsiteY2" fmla="*/ 573461 h 1431827"/>
              <a:gd name="connsiteX3" fmla="*/ 1173716 w 1447749"/>
              <a:gd name="connsiteY3" fmla="*/ 577828 h 1431827"/>
              <a:gd name="connsiteX4" fmla="*/ 1174611 w 1447749"/>
              <a:gd name="connsiteY4" fmla="*/ 578745 h 1431827"/>
              <a:gd name="connsiteX5" fmla="*/ 851926 w 1447749"/>
              <a:gd name="connsiteY5" fmla="*/ 982313 h 1431827"/>
              <a:gd name="connsiteX6" fmla="*/ 849930 w 1447749"/>
              <a:gd name="connsiteY6" fmla="*/ 980270 h 1431827"/>
              <a:gd name="connsiteX7" fmla="*/ 852482 w 1447749"/>
              <a:gd name="connsiteY7" fmla="*/ 1005586 h 1431827"/>
              <a:gd name="connsiteX8" fmla="*/ 426241 w 1447749"/>
              <a:gd name="connsiteY8" fmla="*/ 1431827 h 1431827"/>
              <a:gd name="connsiteX9" fmla="*/ 0 w 1447749"/>
              <a:gd name="connsiteY9" fmla="*/ 1005586 h 1431827"/>
              <a:gd name="connsiteX10" fmla="*/ 426241 w 1447749"/>
              <a:gd name="connsiteY10" fmla="*/ 579345 h 1431827"/>
              <a:gd name="connsiteX11" fmla="*/ 461747 w 1447749"/>
              <a:gd name="connsiteY11" fmla="*/ 582924 h 1431827"/>
              <a:gd name="connsiteX12" fmla="*/ 459311 w 1447749"/>
              <a:gd name="connsiteY12" fmla="*/ 580431 h 1431827"/>
              <a:gd name="connsiteX13" fmla="*/ 870461 w 1447749"/>
              <a:gd name="connsiteY13" fmla="*/ 267013 h 1431827"/>
              <a:gd name="connsiteX14" fmla="*/ 871773 w 1447749"/>
              <a:gd name="connsiteY14" fmla="*/ 268358 h 1431827"/>
              <a:gd name="connsiteX15" fmla="*/ 875502 w 1447749"/>
              <a:gd name="connsiteY15" fmla="*/ 231294 h 1431827"/>
              <a:gd name="connsiteX16" fmla="*/ 1158689 w 1447749"/>
              <a:gd name="connsiteY16" fmla="*/ 0 h 1431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47749" h="1431827">
                <a:moveTo>
                  <a:pt x="1158689" y="0"/>
                </a:moveTo>
                <a:cubicBezTo>
                  <a:pt x="1318332" y="0"/>
                  <a:pt x="1447749" y="129691"/>
                  <a:pt x="1447749" y="289673"/>
                </a:cubicBezTo>
                <a:cubicBezTo>
                  <a:pt x="1447749" y="429657"/>
                  <a:pt x="1348664" y="546450"/>
                  <a:pt x="1216945" y="573461"/>
                </a:cubicBezTo>
                <a:lnTo>
                  <a:pt x="1173716" y="577828"/>
                </a:lnTo>
                <a:lnTo>
                  <a:pt x="1174611" y="578745"/>
                </a:lnTo>
                <a:cubicBezTo>
                  <a:pt x="966509" y="590541"/>
                  <a:pt x="835075" y="674793"/>
                  <a:pt x="851926" y="982313"/>
                </a:cubicBezTo>
                <a:lnTo>
                  <a:pt x="849930" y="980270"/>
                </a:lnTo>
                <a:lnTo>
                  <a:pt x="852482" y="1005586"/>
                </a:lnTo>
                <a:cubicBezTo>
                  <a:pt x="852482" y="1240992"/>
                  <a:pt x="661647" y="1431827"/>
                  <a:pt x="426241" y="1431827"/>
                </a:cubicBezTo>
                <a:cubicBezTo>
                  <a:pt x="190835" y="1431827"/>
                  <a:pt x="0" y="1240992"/>
                  <a:pt x="0" y="1005586"/>
                </a:cubicBezTo>
                <a:cubicBezTo>
                  <a:pt x="0" y="770180"/>
                  <a:pt x="190835" y="579345"/>
                  <a:pt x="426241" y="579345"/>
                </a:cubicBezTo>
                <a:lnTo>
                  <a:pt x="461747" y="582924"/>
                </a:lnTo>
                <a:lnTo>
                  <a:pt x="459311" y="580431"/>
                </a:lnTo>
                <a:cubicBezTo>
                  <a:pt x="765989" y="604864"/>
                  <a:pt x="853611" y="475115"/>
                  <a:pt x="870461" y="267013"/>
                </a:cubicBezTo>
                <a:lnTo>
                  <a:pt x="871773" y="268358"/>
                </a:lnTo>
                <a:lnTo>
                  <a:pt x="875502" y="231294"/>
                </a:lnTo>
                <a:cubicBezTo>
                  <a:pt x="902456" y="99295"/>
                  <a:pt x="1019002" y="0"/>
                  <a:pt x="1158689" y="0"/>
                </a:cubicBez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  <a:noAutofit/>
          </a:bodyPr>
          <a:lstStyle/>
          <a:p>
            <a:pPr defTabSz="914353"/>
            <a:endParaRPr lang="zh-CN" altLang="en-US" sz="1778" dirty="0">
              <a:solidFill>
                <a:prstClr val="black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5403027" y="2802287"/>
            <a:ext cx="681318" cy="681281"/>
          </a:xfrm>
          <a:prstGeom prst="ellips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37" tIns="45718" rIns="91437" bIns="45718" rtlCol="0" anchor="ctr"/>
          <a:lstStyle/>
          <a:p>
            <a:pPr algn="ctr" defTabSz="914353">
              <a:defRPr/>
            </a:pPr>
            <a:endParaRPr lang="zh-CN" altLang="en-US" sz="1778" kern="0" dirty="0">
              <a:solidFill>
                <a:prstClr val="white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3874688" y="3483567"/>
            <a:ext cx="681318" cy="681281"/>
          </a:xfrm>
          <a:prstGeom prst="ellips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37" tIns="45718" rIns="91437" bIns="45718" rtlCol="0" anchor="ctr"/>
          <a:lstStyle/>
          <a:p>
            <a:pPr algn="ctr" defTabSz="914353">
              <a:defRPr/>
            </a:pPr>
            <a:endParaRPr lang="zh-CN" altLang="en-US" sz="1778" kern="0" dirty="0">
              <a:solidFill>
                <a:prstClr val="white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3124194" y="1922856"/>
            <a:ext cx="681318" cy="681281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37" tIns="45718" rIns="91437" bIns="45718" rtlCol="0" anchor="ctr"/>
          <a:lstStyle/>
          <a:p>
            <a:pPr algn="ctr" defTabSz="914353">
              <a:defRPr/>
            </a:pPr>
            <a:endParaRPr lang="zh-CN" altLang="en-US" sz="1778" kern="0" dirty="0">
              <a:solidFill>
                <a:prstClr val="white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6" name="AutoShape 112"/>
          <p:cNvSpPr>
            <a:spLocks/>
          </p:cNvSpPr>
          <p:nvPr/>
        </p:nvSpPr>
        <p:spPr bwMode="auto">
          <a:xfrm>
            <a:off x="3284673" y="2084120"/>
            <a:ext cx="360363" cy="358756"/>
          </a:xfrm>
          <a:custGeom>
            <a:avLst/>
            <a:gdLst>
              <a:gd name="T0" fmla="*/ 10510 w 21020"/>
              <a:gd name="T1" fmla="*/ 10800 h 21600"/>
              <a:gd name="T2" fmla="*/ 10510 w 21020"/>
              <a:gd name="T3" fmla="*/ 10800 h 21600"/>
              <a:gd name="T4" fmla="*/ 10510 w 21020"/>
              <a:gd name="T5" fmla="*/ 10800 h 21600"/>
              <a:gd name="T6" fmla="*/ 10510 w 2102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020" h="21600">
                <a:moveTo>
                  <a:pt x="18846" y="7946"/>
                </a:moveTo>
                <a:lnTo>
                  <a:pt x="17740" y="9091"/>
                </a:lnTo>
                <a:cubicBezTo>
                  <a:pt x="17740" y="8939"/>
                  <a:pt x="17758" y="8792"/>
                  <a:pt x="17744" y="8636"/>
                </a:cubicBezTo>
                <a:cubicBezTo>
                  <a:pt x="17629" y="7331"/>
                  <a:pt x="17036" y="6068"/>
                  <a:pt x="16074" y="5080"/>
                </a:cubicBezTo>
                <a:cubicBezTo>
                  <a:pt x="15004" y="3980"/>
                  <a:pt x="13585" y="3348"/>
                  <a:pt x="12180" y="3345"/>
                </a:cubicBezTo>
                <a:lnTo>
                  <a:pt x="13268" y="2218"/>
                </a:lnTo>
                <a:cubicBezTo>
                  <a:pt x="13812" y="1659"/>
                  <a:pt x="14572" y="1350"/>
                  <a:pt x="15403" y="1350"/>
                </a:cubicBezTo>
                <a:cubicBezTo>
                  <a:pt x="16460" y="1350"/>
                  <a:pt x="17546" y="1840"/>
                  <a:pt x="18381" y="2696"/>
                </a:cubicBezTo>
                <a:cubicBezTo>
                  <a:pt x="19165" y="3500"/>
                  <a:pt x="19631" y="4499"/>
                  <a:pt x="19698" y="5510"/>
                </a:cubicBezTo>
                <a:cubicBezTo>
                  <a:pt x="19760" y="6453"/>
                  <a:pt x="19457" y="7317"/>
                  <a:pt x="18846" y="7946"/>
                </a:cubicBezTo>
                <a:moveTo>
                  <a:pt x="5828" y="19329"/>
                </a:moveTo>
                <a:cubicBezTo>
                  <a:pt x="5813" y="18424"/>
                  <a:pt x="5454" y="17481"/>
                  <a:pt x="4730" y="16739"/>
                </a:cubicBezTo>
                <a:cubicBezTo>
                  <a:pt x="4046" y="16034"/>
                  <a:pt x="3150" y="15628"/>
                  <a:pt x="2257" y="15592"/>
                </a:cubicBezTo>
                <a:lnTo>
                  <a:pt x="2911" y="13157"/>
                </a:lnTo>
                <a:cubicBezTo>
                  <a:pt x="2959" y="12995"/>
                  <a:pt x="3052" y="12835"/>
                  <a:pt x="3168" y="12695"/>
                </a:cubicBezTo>
                <a:cubicBezTo>
                  <a:pt x="4485" y="11726"/>
                  <a:pt x="6512" y="12012"/>
                  <a:pt x="7920" y="13460"/>
                </a:cubicBezTo>
                <a:cubicBezTo>
                  <a:pt x="9409" y="14990"/>
                  <a:pt x="9639" y="17230"/>
                  <a:pt x="8492" y="18568"/>
                </a:cubicBezTo>
                <a:cubicBezTo>
                  <a:pt x="8416" y="18609"/>
                  <a:pt x="8339" y="18648"/>
                  <a:pt x="8256" y="18675"/>
                </a:cubicBezTo>
                <a:cubicBezTo>
                  <a:pt x="8256" y="18675"/>
                  <a:pt x="5828" y="19329"/>
                  <a:pt x="5828" y="19329"/>
                </a:cubicBezTo>
                <a:close/>
                <a:moveTo>
                  <a:pt x="2737" y="20164"/>
                </a:moveTo>
                <a:cubicBezTo>
                  <a:pt x="2665" y="20181"/>
                  <a:pt x="2443" y="20239"/>
                  <a:pt x="2291" y="20249"/>
                </a:cubicBezTo>
                <a:cubicBezTo>
                  <a:pt x="1751" y="20244"/>
                  <a:pt x="1313" y="19792"/>
                  <a:pt x="1313" y="19237"/>
                </a:cubicBezTo>
                <a:cubicBezTo>
                  <a:pt x="1321" y="19124"/>
                  <a:pt x="1365" y="18929"/>
                  <a:pt x="1380" y="18857"/>
                </a:cubicBezTo>
                <a:lnTo>
                  <a:pt x="2071" y="16283"/>
                </a:lnTo>
                <a:cubicBezTo>
                  <a:pt x="2822" y="16261"/>
                  <a:pt x="3630" y="16562"/>
                  <a:pt x="4265" y="17215"/>
                </a:cubicBezTo>
                <a:cubicBezTo>
                  <a:pt x="4911" y="17878"/>
                  <a:pt x="5214" y="18725"/>
                  <a:pt x="5181" y="19504"/>
                </a:cubicBezTo>
                <a:cubicBezTo>
                  <a:pt x="5181" y="19504"/>
                  <a:pt x="2737" y="20164"/>
                  <a:pt x="2737" y="20164"/>
                </a:cubicBezTo>
                <a:close/>
                <a:moveTo>
                  <a:pt x="6888" y="11179"/>
                </a:moveTo>
                <a:cubicBezTo>
                  <a:pt x="6280" y="10927"/>
                  <a:pt x="5642" y="10783"/>
                  <a:pt x="5004" y="10774"/>
                </a:cubicBezTo>
                <a:lnTo>
                  <a:pt x="10063" y="5536"/>
                </a:lnTo>
                <a:cubicBezTo>
                  <a:pt x="10838" y="4759"/>
                  <a:pt x="11966" y="4536"/>
                  <a:pt x="13077" y="4819"/>
                </a:cubicBezTo>
                <a:cubicBezTo>
                  <a:pt x="13077" y="4819"/>
                  <a:pt x="6888" y="11179"/>
                  <a:pt x="6888" y="11179"/>
                </a:cubicBezTo>
                <a:close/>
                <a:moveTo>
                  <a:pt x="9717" y="13672"/>
                </a:moveTo>
                <a:cubicBezTo>
                  <a:pt x="9473" y="13258"/>
                  <a:pt x="9194" y="12859"/>
                  <a:pt x="8848" y="12505"/>
                </a:cubicBezTo>
                <a:cubicBezTo>
                  <a:pt x="8447" y="12093"/>
                  <a:pt x="7986" y="11770"/>
                  <a:pt x="7507" y="11498"/>
                </a:cubicBezTo>
                <a:lnTo>
                  <a:pt x="13767" y="5064"/>
                </a:lnTo>
                <a:cubicBezTo>
                  <a:pt x="14259" y="5288"/>
                  <a:pt x="14729" y="5607"/>
                  <a:pt x="15145" y="6035"/>
                </a:cubicBezTo>
                <a:cubicBezTo>
                  <a:pt x="15500" y="6398"/>
                  <a:pt x="15775" y="6806"/>
                  <a:pt x="15987" y="7229"/>
                </a:cubicBezTo>
                <a:cubicBezTo>
                  <a:pt x="15987" y="7229"/>
                  <a:pt x="9717" y="13672"/>
                  <a:pt x="9717" y="13672"/>
                </a:cubicBezTo>
                <a:close/>
                <a:moveTo>
                  <a:pt x="10519" y="16061"/>
                </a:moveTo>
                <a:cubicBezTo>
                  <a:pt x="10465" y="15452"/>
                  <a:pt x="10298" y="14854"/>
                  <a:pt x="10047" y="14288"/>
                </a:cubicBezTo>
                <a:lnTo>
                  <a:pt x="16257" y="7906"/>
                </a:lnTo>
                <a:cubicBezTo>
                  <a:pt x="16637" y="9140"/>
                  <a:pt x="16442" y="10429"/>
                  <a:pt x="15610" y="11284"/>
                </a:cubicBezTo>
                <a:cubicBezTo>
                  <a:pt x="15604" y="11290"/>
                  <a:pt x="15598" y="11293"/>
                  <a:pt x="15593" y="11298"/>
                </a:cubicBezTo>
                <a:lnTo>
                  <a:pt x="15602" y="11306"/>
                </a:lnTo>
                <a:lnTo>
                  <a:pt x="10525" y="16565"/>
                </a:lnTo>
                <a:cubicBezTo>
                  <a:pt x="10527" y="16397"/>
                  <a:pt x="10534" y="16232"/>
                  <a:pt x="10519" y="16061"/>
                </a:cubicBezTo>
                <a:moveTo>
                  <a:pt x="19308" y="1741"/>
                </a:moveTo>
                <a:cubicBezTo>
                  <a:pt x="18228" y="632"/>
                  <a:pt x="16805" y="0"/>
                  <a:pt x="15403" y="0"/>
                </a:cubicBezTo>
                <a:cubicBezTo>
                  <a:pt x="14220" y="0"/>
                  <a:pt x="13131" y="450"/>
                  <a:pt x="12335" y="1266"/>
                </a:cubicBezTo>
                <a:lnTo>
                  <a:pt x="9138" y="4577"/>
                </a:lnTo>
                <a:cubicBezTo>
                  <a:pt x="9129" y="4585"/>
                  <a:pt x="9118" y="4592"/>
                  <a:pt x="9108" y="4602"/>
                </a:cubicBezTo>
                <a:cubicBezTo>
                  <a:pt x="9103" y="4608"/>
                  <a:pt x="9100" y="4614"/>
                  <a:pt x="9095" y="4620"/>
                </a:cubicBezTo>
                <a:lnTo>
                  <a:pt x="9096" y="4621"/>
                </a:lnTo>
                <a:lnTo>
                  <a:pt x="2310" y="11647"/>
                </a:lnTo>
                <a:cubicBezTo>
                  <a:pt x="1998" y="11966"/>
                  <a:pt x="1771" y="12364"/>
                  <a:pt x="1645" y="12797"/>
                </a:cubicBezTo>
                <a:lnTo>
                  <a:pt x="102" y="18541"/>
                </a:lnTo>
                <a:cubicBezTo>
                  <a:pt x="100" y="18557"/>
                  <a:pt x="0" y="19008"/>
                  <a:pt x="0" y="19237"/>
                </a:cubicBezTo>
                <a:cubicBezTo>
                  <a:pt x="0" y="20541"/>
                  <a:pt x="1030" y="21599"/>
                  <a:pt x="2302" y="21599"/>
                </a:cubicBezTo>
                <a:cubicBezTo>
                  <a:pt x="2554" y="21599"/>
                  <a:pt x="3044" y="21475"/>
                  <a:pt x="3062" y="21473"/>
                </a:cubicBezTo>
                <a:lnTo>
                  <a:pt x="8630" y="19969"/>
                </a:lnTo>
                <a:cubicBezTo>
                  <a:pt x="9054" y="19839"/>
                  <a:pt x="9439" y="19604"/>
                  <a:pt x="9750" y="19283"/>
                </a:cubicBezTo>
                <a:lnTo>
                  <a:pt x="19776" y="8899"/>
                </a:lnTo>
                <a:cubicBezTo>
                  <a:pt x="21600" y="7023"/>
                  <a:pt x="21394" y="3881"/>
                  <a:pt x="19308" y="174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9049" tIns="19049" rIns="19049" bIns="19049" anchor="ctr"/>
          <a:lstStyle/>
          <a:p>
            <a:pPr algn="ctr" defTabSz="228588" hangingPunct="0">
              <a:defRPr/>
            </a:pPr>
            <a:endParaRPr lang="en-US" sz="1493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sym typeface="Arial"/>
            </a:endParaRPr>
          </a:p>
        </p:txBody>
      </p:sp>
      <p:sp>
        <p:nvSpPr>
          <p:cNvPr id="17" name="AutoShape 113"/>
          <p:cNvSpPr>
            <a:spLocks/>
          </p:cNvSpPr>
          <p:nvPr/>
        </p:nvSpPr>
        <p:spPr bwMode="auto">
          <a:xfrm>
            <a:off x="4091942" y="3644329"/>
            <a:ext cx="246811" cy="35975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5386" y="14175"/>
                </a:moveTo>
                <a:lnTo>
                  <a:pt x="6223" y="14175"/>
                </a:lnTo>
                <a:cubicBezTo>
                  <a:pt x="5734" y="13446"/>
                  <a:pt x="5147" y="12716"/>
                  <a:pt x="4568" y="12003"/>
                </a:cubicBezTo>
                <a:cubicBezTo>
                  <a:pt x="3287" y="10427"/>
                  <a:pt x="1963" y="8797"/>
                  <a:pt x="1963" y="7425"/>
                </a:cubicBezTo>
                <a:cubicBezTo>
                  <a:pt x="1963" y="4075"/>
                  <a:pt x="5927" y="1350"/>
                  <a:pt x="10800" y="1350"/>
                </a:cubicBezTo>
                <a:cubicBezTo>
                  <a:pt x="15672" y="1350"/>
                  <a:pt x="19636" y="4075"/>
                  <a:pt x="19636" y="7425"/>
                </a:cubicBezTo>
                <a:cubicBezTo>
                  <a:pt x="19636" y="8787"/>
                  <a:pt x="18312" y="10425"/>
                  <a:pt x="17029" y="12011"/>
                </a:cubicBezTo>
                <a:cubicBezTo>
                  <a:pt x="16455" y="12723"/>
                  <a:pt x="15873" y="13449"/>
                  <a:pt x="15386" y="14175"/>
                </a:cubicBezTo>
                <a:moveTo>
                  <a:pt x="10800" y="20249"/>
                </a:moveTo>
                <a:cubicBezTo>
                  <a:pt x="9805" y="20249"/>
                  <a:pt x="9347" y="20171"/>
                  <a:pt x="8839" y="19406"/>
                </a:cubicBezTo>
                <a:lnTo>
                  <a:pt x="13000" y="19048"/>
                </a:lnTo>
                <a:cubicBezTo>
                  <a:pt x="12398" y="20164"/>
                  <a:pt x="11959" y="20249"/>
                  <a:pt x="10800" y="20249"/>
                </a:cubicBezTo>
                <a:moveTo>
                  <a:pt x="7595" y="16813"/>
                </a:moveTo>
                <a:cubicBezTo>
                  <a:pt x="7417" y="16407"/>
                  <a:pt x="7215" y="15978"/>
                  <a:pt x="6991" y="15525"/>
                </a:cubicBezTo>
                <a:lnTo>
                  <a:pt x="14616" y="15525"/>
                </a:lnTo>
                <a:cubicBezTo>
                  <a:pt x="14496" y="15767"/>
                  <a:pt x="14375" y="16010"/>
                  <a:pt x="14270" y="16239"/>
                </a:cubicBezTo>
                <a:cubicBezTo>
                  <a:pt x="14270" y="16239"/>
                  <a:pt x="7595" y="16813"/>
                  <a:pt x="7595" y="16813"/>
                </a:cubicBezTo>
                <a:close/>
                <a:moveTo>
                  <a:pt x="13345" y="18343"/>
                </a:moveTo>
                <a:lnTo>
                  <a:pt x="8476" y="18762"/>
                </a:lnTo>
                <a:cubicBezTo>
                  <a:pt x="8303" y="18416"/>
                  <a:pt x="8116" y="18011"/>
                  <a:pt x="7890" y="17483"/>
                </a:cubicBezTo>
                <a:cubicBezTo>
                  <a:pt x="7887" y="17477"/>
                  <a:pt x="7883" y="17469"/>
                  <a:pt x="7881" y="17462"/>
                </a:cubicBezTo>
                <a:lnTo>
                  <a:pt x="13957" y="16941"/>
                </a:lnTo>
                <a:cubicBezTo>
                  <a:pt x="13871" y="17140"/>
                  <a:pt x="13778" y="17350"/>
                  <a:pt x="13698" y="17537"/>
                </a:cubicBezTo>
                <a:cubicBezTo>
                  <a:pt x="13569" y="17841"/>
                  <a:pt x="13453" y="18104"/>
                  <a:pt x="13345" y="18343"/>
                </a:cubicBezTo>
                <a:moveTo>
                  <a:pt x="10800" y="0"/>
                </a:moveTo>
                <a:cubicBezTo>
                  <a:pt x="4835" y="0"/>
                  <a:pt x="0" y="3324"/>
                  <a:pt x="0" y="7425"/>
                </a:cubicBezTo>
                <a:cubicBezTo>
                  <a:pt x="0" y="10146"/>
                  <a:pt x="3621" y="13029"/>
                  <a:pt x="4939" y="15562"/>
                </a:cubicBezTo>
                <a:cubicBezTo>
                  <a:pt x="6906" y="19339"/>
                  <a:pt x="6688" y="21599"/>
                  <a:pt x="10800" y="21599"/>
                </a:cubicBezTo>
                <a:cubicBezTo>
                  <a:pt x="14972" y="21599"/>
                  <a:pt x="14692" y="19349"/>
                  <a:pt x="16660" y="15577"/>
                </a:cubicBezTo>
                <a:cubicBezTo>
                  <a:pt x="17983" y="13039"/>
                  <a:pt x="21600" y="10124"/>
                  <a:pt x="21600" y="7425"/>
                </a:cubicBezTo>
                <a:cubicBezTo>
                  <a:pt x="21600" y="3324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9049" tIns="19049" rIns="19049" bIns="19049" anchor="ctr"/>
          <a:lstStyle/>
          <a:p>
            <a:pPr algn="ctr" defTabSz="228588" hangingPunct="0">
              <a:defRPr/>
            </a:pPr>
            <a:endParaRPr lang="en-US" sz="1493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sym typeface="Arial"/>
            </a:endParaRPr>
          </a:p>
        </p:txBody>
      </p:sp>
      <p:sp>
        <p:nvSpPr>
          <p:cNvPr id="18" name="AutoShape 114"/>
          <p:cNvSpPr>
            <a:spLocks/>
          </p:cNvSpPr>
          <p:nvPr/>
        </p:nvSpPr>
        <p:spPr bwMode="auto">
          <a:xfrm>
            <a:off x="4147812" y="3700810"/>
            <a:ext cx="73061" cy="7305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938" y="0"/>
                </a:moveTo>
                <a:cubicBezTo>
                  <a:pt x="8943" y="0"/>
                  <a:pt x="0" y="8942"/>
                  <a:pt x="0" y="19938"/>
                </a:cubicBezTo>
                <a:cubicBezTo>
                  <a:pt x="0" y="20855"/>
                  <a:pt x="743" y="21600"/>
                  <a:pt x="1661" y="21600"/>
                </a:cubicBezTo>
                <a:cubicBezTo>
                  <a:pt x="2579" y="21600"/>
                  <a:pt x="3323" y="20855"/>
                  <a:pt x="3323" y="19938"/>
                </a:cubicBezTo>
                <a:cubicBezTo>
                  <a:pt x="3323" y="10777"/>
                  <a:pt x="10777" y="3323"/>
                  <a:pt x="19938" y="3323"/>
                </a:cubicBezTo>
                <a:cubicBezTo>
                  <a:pt x="20856" y="3323"/>
                  <a:pt x="21600" y="2578"/>
                  <a:pt x="21600" y="1661"/>
                </a:cubicBezTo>
                <a:cubicBezTo>
                  <a:pt x="21600" y="744"/>
                  <a:pt x="20856" y="0"/>
                  <a:pt x="19938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9049" tIns="19049" rIns="19049" bIns="19049" anchor="ctr"/>
          <a:lstStyle/>
          <a:p>
            <a:pPr algn="ctr" defTabSz="228588" hangingPunct="0">
              <a:defRPr/>
            </a:pPr>
            <a:endParaRPr lang="en-US" sz="1493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sym typeface="Arial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4717371" y="1269407"/>
            <a:ext cx="681318" cy="681281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37" tIns="45718" rIns="91437" bIns="45718" rtlCol="0" anchor="ctr"/>
          <a:lstStyle/>
          <a:p>
            <a:pPr algn="ctr" defTabSz="914353">
              <a:defRPr/>
            </a:pPr>
            <a:endParaRPr lang="zh-CN" altLang="en-US" sz="1778" kern="0" dirty="0">
              <a:solidFill>
                <a:prstClr val="white"/>
              </a:solidFill>
              <a:latin typeface="+mj-lt"/>
              <a:ea typeface="微软雅黑"/>
              <a:sym typeface="Arial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4878448" y="1430476"/>
            <a:ext cx="359165" cy="359145"/>
            <a:chOff x="3191434" y="2145028"/>
            <a:chExt cx="359165" cy="359165"/>
          </a:xfrm>
          <a:solidFill>
            <a:schemeClr val="bg1"/>
          </a:solidFill>
        </p:grpSpPr>
        <p:sp>
          <p:nvSpPr>
            <p:cNvPr id="21" name="AutoShape 123"/>
            <p:cNvSpPr>
              <a:spLocks/>
            </p:cNvSpPr>
            <p:nvPr/>
          </p:nvSpPr>
          <p:spPr bwMode="auto">
            <a:xfrm>
              <a:off x="3191434" y="2145028"/>
              <a:ext cx="359165" cy="35916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180" y="12132"/>
                  </a:moveTo>
                  <a:cubicBezTo>
                    <a:pt x="17710" y="12226"/>
                    <a:pt x="17327" y="12561"/>
                    <a:pt x="17170" y="13012"/>
                  </a:cubicBezTo>
                  <a:cubicBezTo>
                    <a:pt x="17083" y="13261"/>
                    <a:pt x="16981" y="13503"/>
                    <a:pt x="16868" y="13738"/>
                  </a:cubicBezTo>
                  <a:cubicBezTo>
                    <a:pt x="16658" y="14169"/>
                    <a:pt x="16694" y="14677"/>
                    <a:pt x="16959" y="15075"/>
                  </a:cubicBezTo>
                  <a:lnTo>
                    <a:pt x="18131" y="16833"/>
                  </a:lnTo>
                  <a:lnTo>
                    <a:pt x="16832" y="18132"/>
                  </a:lnTo>
                  <a:lnTo>
                    <a:pt x="15075" y="16960"/>
                  </a:lnTo>
                  <a:cubicBezTo>
                    <a:pt x="14850" y="16810"/>
                    <a:pt x="14589" y="16733"/>
                    <a:pt x="14326" y="16733"/>
                  </a:cubicBezTo>
                  <a:cubicBezTo>
                    <a:pt x="14126" y="16733"/>
                    <a:pt x="13924" y="16778"/>
                    <a:pt x="13738" y="16868"/>
                  </a:cubicBezTo>
                  <a:cubicBezTo>
                    <a:pt x="13504" y="16981"/>
                    <a:pt x="13262" y="17083"/>
                    <a:pt x="13012" y="17170"/>
                  </a:cubicBezTo>
                  <a:cubicBezTo>
                    <a:pt x="12561" y="17327"/>
                    <a:pt x="12226" y="17712"/>
                    <a:pt x="12133" y="18180"/>
                  </a:cubicBezTo>
                  <a:lnTo>
                    <a:pt x="11717" y="20249"/>
                  </a:lnTo>
                  <a:lnTo>
                    <a:pt x="9881" y="20249"/>
                  </a:lnTo>
                  <a:lnTo>
                    <a:pt x="9467" y="18180"/>
                  </a:lnTo>
                  <a:cubicBezTo>
                    <a:pt x="9373" y="17712"/>
                    <a:pt x="9039" y="17327"/>
                    <a:pt x="8588" y="17170"/>
                  </a:cubicBezTo>
                  <a:cubicBezTo>
                    <a:pt x="8339" y="17083"/>
                    <a:pt x="8096" y="16983"/>
                    <a:pt x="7861" y="16869"/>
                  </a:cubicBezTo>
                  <a:cubicBezTo>
                    <a:pt x="7675" y="16778"/>
                    <a:pt x="7474" y="16733"/>
                    <a:pt x="7273" y="16733"/>
                  </a:cubicBezTo>
                  <a:cubicBezTo>
                    <a:pt x="7011" y="16733"/>
                    <a:pt x="6750" y="16810"/>
                    <a:pt x="6525" y="16960"/>
                  </a:cubicBezTo>
                  <a:lnTo>
                    <a:pt x="4767" y="18132"/>
                  </a:lnTo>
                  <a:lnTo>
                    <a:pt x="3468" y="16833"/>
                  </a:lnTo>
                  <a:lnTo>
                    <a:pt x="4639" y="15075"/>
                  </a:lnTo>
                  <a:cubicBezTo>
                    <a:pt x="4904" y="14677"/>
                    <a:pt x="4939" y="14169"/>
                    <a:pt x="4732" y="13738"/>
                  </a:cubicBezTo>
                  <a:cubicBezTo>
                    <a:pt x="4618" y="13504"/>
                    <a:pt x="4516" y="13263"/>
                    <a:pt x="4429" y="13013"/>
                  </a:cubicBezTo>
                  <a:cubicBezTo>
                    <a:pt x="4273" y="12561"/>
                    <a:pt x="3888" y="12227"/>
                    <a:pt x="3419" y="12133"/>
                  </a:cubicBezTo>
                  <a:lnTo>
                    <a:pt x="1350" y="11718"/>
                  </a:lnTo>
                  <a:lnTo>
                    <a:pt x="1349" y="9882"/>
                  </a:lnTo>
                  <a:lnTo>
                    <a:pt x="3419" y="9468"/>
                  </a:lnTo>
                  <a:cubicBezTo>
                    <a:pt x="3888" y="9374"/>
                    <a:pt x="4273" y="9039"/>
                    <a:pt x="4429" y="8588"/>
                  </a:cubicBezTo>
                  <a:cubicBezTo>
                    <a:pt x="4516" y="8338"/>
                    <a:pt x="4617" y="8096"/>
                    <a:pt x="4731" y="7862"/>
                  </a:cubicBezTo>
                  <a:cubicBezTo>
                    <a:pt x="4940" y="7431"/>
                    <a:pt x="4905" y="6923"/>
                    <a:pt x="4639" y="6524"/>
                  </a:cubicBezTo>
                  <a:lnTo>
                    <a:pt x="3468" y="4767"/>
                  </a:lnTo>
                  <a:lnTo>
                    <a:pt x="4767" y="3468"/>
                  </a:lnTo>
                  <a:lnTo>
                    <a:pt x="6525" y="4639"/>
                  </a:lnTo>
                  <a:cubicBezTo>
                    <a:pt x="6750" y="4790"/>
                    <a:pt x="7011" y="4866"/>
                    <a:pt x="7273" y="4866"/>
                  </a:cubicBezTo>
                  <a:cubicBezTo>
                    <a:pt x="7474" y="4866"/>
                    <a:pt x="7674" y="4822"/>
                    <a:pt x="7861" y="4732"/>
                  </a:cubicBezTo>
                  <a:cubicBezTo>
                    <a:pt x="8095" y="4619"/>
                    <a:pt x="8337" y="4517"/>
                    <a:pt x="8586" y="4430"/>
                  </a:cubicBezTo>
                  <a:cubicBezTo>
                    <a:pt x="9039" y="4272"/>
                    <a:pt x="9373" y="3888"/>
                    <a:pt x="9467" y="3420"/>
                  </a:cubicBezTo>
                  <a:lnTo>
                    <a:pt x="9881" y="1350"/>
                  </a:lnTo>
                  <a:lnTo>
                    <a:pt x="11717" y="1350"/>
                  </a:lnTo>
                  <a:lnTo>
                    <a:pt x="12131" y="3420"/>
                  </a:lnTo>
                  <a:cubicBezTo>
                    <a:pt x="12225" y="3888"/>
                    <a:pt x="12560" y="4272"/>
                    <a:pt x="13012" y="4430"/>
                  </a:cubicBezTo>
                  <a:cubicBezTo>
                    <a:pt x="13261" y="4517"/>
                    <a:pt x="13502" y="4617"/>
                    <a:pt x="13737" y="4731"/>
                  </a:cubicBezTo>
                  <a:cubicBezTo>
                    <a:pt x="13924" y="4822"/>
                    <a:pt x="14125" y="4866"/>
                    <a:pt x="14326" y="4866"/>
                  </a:cubicBezTo>
                  <a:cubicBezTo>
                    <a:pt x="14589" y="4866"/>
                    <a:pt x="14850" y="4790"/>
                    <a:pt x="15075" y="4639"/>
                  </a:cubicBezTo>
                  <a:lnTo>
                    <a:pt x="16832" y="3468"/>
                  </a:lnTo>
                  <a:lnTo>
                    <a:pt x="18131" y="4767"/>
                  </a:lnTo>
                  <a:lnTo>
                    <a:pt x="16959" y="6524"/>
                  </a:lnTo>
                  <a:cubicBezTo>
                    <a:pt x="16694" y="6923"/>
                    <a:pt x="16660" y="7431"/>
                    <a:pt x="16867" y="7861"/>
                  </a:cubicBezTo>
                  <a:cubicBezTo>
                    <a:pt x="16980" y="8096"/>
                    <a:pt x="17083" y="8337"/>
                    <a:pt x="17170" y="8587"/>
                  </a:cubicBezTo>
                  <a:cubicBezTo>
                    <a:pt x="17327" y="9039"/>
                    <a:pt x="17710" y="9373"/>
                    <a:pt x="18180" y="9467"/>
                  </a:cubicBezTo>
                  <a:lnTo>
                    <a:pt x="20248" y="9882"/>
                  </a:lnTo>
                  <a:lnTo>
                    <a:pt x="20250" y="11718"/>
                  </a:lnTo>
                  <a:cubicBezTo>
                    <a:pt x="20250" y="11718"/>
                    <a:pt x="18180" y="12132"/>
                    <a:pt x="18180" y="12132"/>
                  </a:cubicBezTo>
                  <a:close/>
                  <a:moveTo>
                    <a:pt x="20513" y="8558"/>
                  </a:moveTo>
                  <a:lnTo>
                    <a:pt x="18445" y="8143"/>
                  </a:lnTo>
                  <a:cubicBezTo>
                    <a:pt x="18341" y="7844"/>
                    <a:pt x="18218" y="7554"/>
                    <a:pt x="18082" y="7273"/>
                  </a:cubicBezTo>
                  <a:lnTo>
                    <a:pt x="19254" y="5516"/>
                  </a:lnTo>
                  <a:cubicBezTo>
                    <a:pt x="19611" y="4980"/>
                    <a:pt x="19540" y="4268"/>
                    <a:pt x="19085" y="3813"/>
                  </a:cubicBezTo>
                  <a:lnTo>
                    <a:pt x="17787" y="2514"/>
                  </a:lnTo>
                  <a:cubicBezTo>
                    <a:pt x="17526" y="2253"/>
                    <a:pt x="17181" y="2118"/>
                    <a:pt x="16831" y="2118"/>
                  </a:cubicBezTo>
                  <a:cubicBezTo>
                    <a:pt x="16573" y="2118"/>
                    <a:pt x="16312" y="2193"/>
                    <a:pt x="16084" y="2345"/>
                  </a:cubicBezTo>
                  <a:lnTo>
                    <a:pt x="14326" y="3516"/>
                  </a:lnTo>
                  <a:cubicBezTo>
                    <a:pt x="14044" y="3380"/>
                    <a:pt x="13754" y="3258"/>
                    <a:pt x="13455" y="3155"/>
                  </a:cubicBezTo>
                  <a:lnTo>
                    <a:pt x="13041" y="1085"/>
                  </a:lnTo>
                  <a:cubicBezTo>
                    <a:pt x="12916" y="454"/>
                    <a:pt x="12361" y="0"/>
                    <a:pt x="11717" y="0"/>
                  </a:cubicBezTo>
                  <a:lnTo>
                    <a:pt x="9881" y="0"/>
                  </a:lnTo>
                  <a:cubicBezTo>
                    <a:pt x="9238" y="0"/>
                    <a:pt x="8684" y="454"/>
                    <a:pt x="8557" y="1085"/>
                  </a:cubicBezTo>
                  <a:lnTo>
                    <a:pt x="8143" y="3155"/>
                  </a:lnTo>
                  <a:cubicBezTo>
                    <a:pt x="7843" y="3258"/>
                    <a:pt x="7554" y="3381"/>
                    <a:pt x="7273" y="3516"/>
                  </a:cubicBezTo>
                  <a:lnTo>
                    <a:pt x="5516" y="2345"/>
                  </a:lnTo>
                  <a:cubicBezTo>
                    <a:pt x="5287" y="2193"/>
                    <a:pt x="5026" y="2118"/>
                    <a:pt x="4767" y="2118"/>
                  </a:cubicBezTo>
                  <a:cubicBezTo>
                    <a:pt x="4419" y="2118"/>
                    <a:pt x="4073" y="2253"/>
                    <a:pt x="3812" y="2514"/>
                  </a:cubicBezTo>
                  <a:lnTo>
                    <a:pt x="2514" y="3813"/>
                  </a:lnTo>
                  <a:cubicBezTo>
                    <a:pt x="2059" y="4268"/>
                    <a:pt x="1988" y="4980"/>
                    <a:pt x="2345" y="5516"/>
                  </a:cubicBezTo>
                  <a:lnTo>
                    <a:pt x="3516" y="7273"/>
                  </a:lnTo>
                  <a:cubicBezTo>
                    <a:pt x="3380" y="7555"/>
                    <a:pt x="3258" y="7844"/>
                    <a:pt x="3154" y="8144"/>
                  </a:cubicBezTo>
                  <a:lnTo>
                    <a:pt x="1085" y="8558"/>
                  </a:lnTo>
                  <a:cubicBezTo>
                    <a:pt x="454" y="8684"/>
                    <a:pt x="0" y="9238"/>
                    <a:pt x="0" y="9882"/>
                  </a:cubicBezTo>
                  <a:lnTo>
                    <a:pt x="0" y="11718"/>
                  </a:lnTo>
                  <a:cubicBezTo>
                    <a:pt x="0" y="12361"/>
                    <a:pt x="454" y="12916"/>
                    <a:pt x="1085" y="13042"/>
                  </a:cubicBezTo>
                  <a:lnTo>
                    <a:pt x="3154" y="13456"/>
                  </a:lnTo>
                  <a:cubicBezTo>
                    <a:pt x="3258" y="13755"/>
                    <a:pt x="3380" y="14046"/>
                    <a:pt x="3516" y="14326"/>
                  </a:cubicBezTo>
                  <a:lnTo>
                    <a:pt x="2345" y="16083"/>
                  </a:lnTo>
                  <a:cubicBezTo>
                    <a:pt x="1988" y="16619"/>
                    <a:pt x="2059" y="17332"/>
                    <a:pt x="2514" y="17787"/>
                  </a:cubicBezTo>
                  <a:lnTo>
                    <a:pt x="3812" y="19086"/>
                  </a:lnTo>
                  <a:cubicBezTo>
                    <a:pt x="4073" y="19346"/>
                    <a:pt x="4419" y="19482"/>
                    <a:pt x="4767" y="19482"/>
                  </a:cubicBezTo>
                  <a:cubicBezTo>
                    <a:pt x="5026" y="19482"/>
                    <a:pt x="5287" y="19406"/>
                    <a:pt x="5516" y="19254"/>
                  </a:cubicBezTo>
                  <a:lnTo>
                    <a:pt x="7273" y="18083"/>
                  </a:lnTo>
                  <a:cubicBezTo>
                    <a:pt x="7554" y="18220"/>
                    <a:pt x="7843" y="18341"/>
                    <a:pt x="8143" y="18445"/>
                  </a:cubicBezTo>
                  <a:lnTo>
                    <a:pt x="8557" y="20514"/>
                  </a:lnTo>
                  <a:cubicBezTo>
                    <a:pt x="8684" y="21146"/>
                    <a:pt x="9238" y="21599"/>
                    <a:pt x="9881" y="21599"/>
                  </a:cubicBezTo>
                  <a:lnTo>
                    <a:pt x="11717" y="21599"/>
                  </a:lnTo>
                  <a:cubicBezTo>
                    <a:pt x="12361" y="21599"/>
                    <a:pt x="12916" y="21146"/>
                    <a:pt x="13041" y="20514"/>
                  </a:cubicBezTo>
                  <a:lnTo>
                    <a:pt x="13456" y="18445"/>
                  </a:lnTo>
                  <a:cubicBezTo>
                    <a:pt x="13755" y="18341"/>
                    <a:pt x="14046" y="18219"/>
                    <a:pt x="14326" y="18083"/>
                  </a:cubicBezTo>
                  <a:lnTo>
                    <a:pt x="16084" y="19254"/>
                  </a:lnTo>
                  <a:cubicBezTo>
                    <a:pt x="16312" y="19406"/>
                    <a:pt x="16573" y="19482"/>
                    <a:pt x="16831" y="19482"/>
                  </a:cubicBezTo>
                  <a:cubicBezTo>
                    <a:pt x="17181" y="19482"/>
                    <a:pt x="17526" y="19346"/>
                    <a:pt x="17787" y="19086"/>
                  </a:cubicBezTo>
                  <a:lnTo>
                    <a:pt x="19085" y="17787"/>
                  </a:lnTo>
                  <a:cubicBezTo>
                    <a:pt x="19540" y="17332"/>
                    <a:pt x="19611" y="16619"/>
                    <a:pt x="19254" y="16083"/>
                  </a:cubicBezTo>
                  <a:lnTo>
                    <a:pt x="18082" y="14326"/>
                  </a:lnTo>
                  <a:cubicBezTo>
                    <a:pt x="18219" y="14045"/>
                    <a:pt x="18341" y="13755"/>
                    <a:pt x="18445" y="13456"/>
                  </a:cubicBezTo>
                  <a:lnTo>
                    <a:pt x="20513" y="13042"/>
                  </a:lnTo>
                  <a:cubicBezTo>
                    <a:pt x="21145" y="12916"/>
                    <a:pt x="21599" y="12361"/>
                    <a:pt x="21599" y="11718"/>
                  </a:cubicBezTo>
                  <a:lnTo>
                    <a:pt x="21599" y="9882"/>
                  </a:lnTo>
                  <a:cubicBezTo>
                    <a:pt x="21599" y="9238"/>
                    <a:pt x="21145" y="8684"/>
                    <a:pt x="20513" y="855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3547" tIns="13547" rIns="13547" bIns="13547" anchor="ctr"/>
            <a:lstStyle/>
            <a:p>
              <a:pPr algn="ctr" defTabSz="228588" hangingPunct="0">
                <a:defRPr/>
              </a:pPr>
              <a:endParaRPr lang="en-US" sz="1493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22" name="AutoShape 124"/>
            <p:cNvSpPr>
              <a:spLocks/>
            </p:cNvSpPr>
            <p:nvPr/>
          </p:nvSpPr>
          <p:spPr bwMode="auto">
            <a:xfrm>
              <a:off x="3292736" y="2245717"/>
              <a:ext cx="157173" cy="1571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250"/>
                  </a:moveTo>
                  <a:cubicBezTo>
                    <a:pt x="5580" y="20250"/>
                    <a:pt x="1350" y="16017"/>
                    <a:pt x="1350" y="10800"/>
                  </a:cubicBezTo>
                  <a:cubicBezTo>
                    <a:pt x="1350" y="5582"/>
                    <a:pt x="5580" y="1349"/>
                    <a:pt x="10800" y="1349"/>
                  </a:cubicBezTo>
                  <a:cubicBezTo>
                    <a:pt x="16016" y="1349"/>
                    <a:pt x="20250" y="5582"/>
                    <a:pt x="20250" y="10800"/>
                  </a:cubicBezTo>
                  <a:cubicBezTo>
                    <a:pt x="20250" y="16017"/>
                    <a:pt x="16016" y="20250"/>
                    <a:pt x="10800" y="20250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3"/>
                    <a:pt x="4836" y="21600"/>
                    <a:pt x="10800" y="21600"/>
                  </a:cubicBezTo>
                  <a:cubicBezTo>
                    <a:pt x="16763" y="21600"/>
                    <a:pt x="21599" y="16763"/>
                    <a:pt x="21599" y="10800"/>
                  </a:cubicBezTo>
                  <a:cubicBezTo>
                    <a:pt x="21599" y="4836"/>
                    <a:pt x="16763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3547" tIns="13547" rIns="13547" bIns="13547" anchor="ctr"/>
            <a:lstStyle/>
            <a:p>
              <a:pPr algn="ctr" defTabSz="228588" hangingPunct="0">
                <a:defRPr/>
              </a:pPr>
              <a:endParaRPr lang="en-US" sz="1493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23" name="AutoShape 125"/>
            <p:cNvSpPr>
              <a:spLocks/>
            </p:cNvSpPr>
            <p:nvPr/>
          </p:nvSpPr>
          <p:spPr bwMode="auto">
            <a:xfrm>
              <a:off x="3325891" y="2279484"/>
              <a:ext cx="90253" cy="9025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900"/>
                  </a:moveTo>
                  <a:cubicBezTo>
                    <a:pt x="6328" y="18900"/>
                    <a:pt x="2699" y="15271"/>
                    <a:pt x="2699" y="10800"/>
                  </a:cubicBezTo>
                  <a:cubicBezTo>
                    <a:pt x="2699" y="6329"/>
                    <a:pt x="6328" y="2700"/>
                    <a:pt x="10800" y="2700"/>
                  </a:cubicBezTo>
                  <a:cubicBezTo>
                    <a:pt x="15271" y="2700"/>
                    <a:pt x="18899" y="6329"/>
                    <a:pt x="18899" y="10800"/>
                  </a:cubicBezTo>
                  <a:cubicBezTo>
                    <a:pt x="18899" y="15271"/>
                    <a:pt x="15271" y="18900"/>
                    <a:pt x="10800" y="18900"/>
                  </a:cubicBezTo>
                  <a:moveTo>
                    <a:pt x="10800" y="0"/>
                  </a:moveTo>
                  <a:cubicBezTo>
                    <a:pt x="4830" y="0"/>
                    <a:pt x="0" y="4833"/>
                    <a:pt x="0" y="10800"/>
                  </a:cubicBezTo>
                  <a:cubicBezTo>
                    <a:pt x="0" y="16766"/>
                    <a:pt x="4830" y="21599"/>
                    <a:pt x="10800" y="21599"/>
                  </a:cubicBezTo>
                  <a:cubicBezTo>
                    <a:pt x="16764" y="21599"/>
                    <a:pt x="21600" y="16766"/>
                    <a:pt x="21600" y="10800"/>
                  </a:cubicBezTo>
                  <a:cubicBezTo>
                    <a:pt x="21600" y="4833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3547" tIns="13547" rIns="13547" bIns="13547" anchor="ctr"/>
            <a:lstStyle/>
            <a:p>
              <a:pPr algn="ctr" defTabSz="228588" hangingPunct="0">
                <a:defRPr/>
              </a:pPr>
              <a:endParaRPr lang="en-US" sz="1493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微软雅黑"/>
                <a:sym typeface="Arial"/>
              </a:endParaRPr>
            </a:p>
          </p:txBody>
        </p:sp>
      </p:grpSp>
      <p:sp>
        <p:nvSpPr>
          <p:cNvPr id="24" name="AutoShape 126"/>
          <p:cNvSpPr>
            <a:spLocks/>
          </p:cNvSpPr>
          <p:nvPr/>
        </p:nvSpPr>
        <p:spPr bwMode="auto">
          <a:xfrm>
            <a:off x="5564103" y="2963355"/>
            <a:ext cx="359165" cy="35914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499" y="14850"/>
                </a:moveTo>
                <a:cubicBezTo>
                  <a:pt x="9772" y="14850"/>
                  <a:pt x="6749" y="11827"/>
                  <a:pt x="6749" y="8100"/>
                </a:cubicBezTo>
                <a:cubicBezTo>
                  <a:pt x="6749" y="4372"/>
                  <a:pt x="9772" y="1350"/>
                  <a:pt x="13499" y="1350"/>
                </a:cubicBezTo>
                <a:cubicBezTo>
                  <a:pt x="17227" y="1350"/>
                  <a:pt x="20249" y="4372"/>
                  <a:pt x="20249" y="8100"/>
                </a:cubicBezTo>
                <a:cubicBezTo>
                  <a:pt x="20249" y="11827"/>
                  <a:pt x="17227" y="14850"/>
                  <a:pt x="13499" y="14850"/>
                </a:cubicBezTo>
                <a:moveTo>
                  <a:pt x="3236" y="20042"/>
                </a:moveTo>
                <a:cubicBezTo>
                  <a:pt x="3019" y="20266"/>
                  <a:pt x="2718" y="20408"/>
                  <a:pt x="2382" y="20408"/>
                </a:cubicBezTo>
                <a:cubicBezTo>
                  <a:pt x="1724" y="20408"/>
                  <a:pt x="1191" y="19875"/>
                  <a:pt x="1191" y="19218"/>
                </a:cubicBezTo>
                <a:cubicBezTo>
                  <a:pt x="1191" y="18881"/>
                  <a:pt x="1332" y="18580"/>
                  <a:pt x="1557" y="18363"/>
                </a:cubicBezTo>
                <a:lnTo>
                  <a:pt x="1551" y="18358"/>
                </a:lnTo>
                <a:lnTo>
                  <a:pt x="6996" y="12913"/>
                </a:lnTo>
                <a:cubicBezTo>
                  <a:pt x="7472" y="13555"/>
                  <a:pt x="8039" y="14122"/>
                  <a:pt x="8680" y="14599"/>
                </a:cubicBezTo>
                <a:cubicBezTo>
                  <a:pt x="8680" y="14599"/>
                  <a:pt x="3236" y="20042"/>
                  <a:pt x="3236" y="20042"/>
                </a:cubicBezTo>
                <a:close/>
                <a:moveTo>
                  <a:pt x="13499" y="0"/>
                </a:moveTo>
                <a:cubicBezTo>
                  <a:pt x="9026" y="0"/>
                  <a:pt x="5399" y="3626"/>
                  <a:pt x="5399" y="8100"/>
                </a:cubicBezTo>
                <a:cubicBezTo>
                  <a:pt x="5399" y="9467"/>
                  <a:pt x="5742" y="10754"/>
                  <a:pt x="6341" y="11884"/>
                </a:cubicBezTo>
                <a:lnTo>
                  <a:pt x="709" y="17515"/>
                </a:lnTo>
                <a:lnTo>
                  <a:pt x="713" y="17520"/>
                </a:lnTo>
                <a:cubicBezTo>
                  <a:pt x="274" y="17953"/>
                  <a:pt x="0" y="18552"/>
                  <a:pt x="0" y="19218"/>
                </a:cubicBezTo>
                <a:cubicBezTo>
                  <a:pt x="0" y="20533"/>
                  <a:pt x="1066" y="21599"/>
                  <a:pt x="2382" y="21599"/>
                </a:cubicBezTo>
                <a:cubicBezTo>
                  <a:pt x="3047" y="21599"/>
                  <a:pt x="3647" y="21326"/>
                  <a:pt x="4079" y="20885"/>
                </a:cubicBezTo>
                <a:lnTo>
                  <a:pt x="4078" y="20884"/>
                </a:lnTo>
                <a:lnTo>
                  <a:pt x="9708" y="15255"/>
                </a:lnTo>
                <a:cubicBezTo>
                  <a:pt x="10839" y="15856"/>
                  <a:pt x="12128" y="16200"/>
                  <a:pt x="13499" y="16200"/>
                </a:cubicBezTo>
                <a:cubicBezTo>
                  <a:pt x="17973" y="16200"/>
                  <a:pt x="21600" y="12573"/>
                  <a:pt x="21600" y="8100"/>
                </a:cubicBezTo>
                <a:cubicBezTo>
                  <a:pt x="21600" y="3626"/>
                  <a:pt x="17973" y="0"/>
                  <a:pt x="13499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9049" tIns="19049" rIns="19049" bIns="19049" anchor="ctr"/>
          <a:lstStyle/>
          <a:p>
            <a:pPr algn="ctr" defTabSz="228588" hangingPunct="0">
              <a:defRPr/>
            </a:pPr>
            <a:endParaRPr lang="en-US" sz="1493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sym typeface="Arial"/>
            </a:endParaRPr>
          </a:p>
        </p:txBody>
      </p:sp>
      <p:sp>
        <p:nvSpPr>
          <p:cNvPr id="25" name="AutoShape 127"/>
          <p:cNvSpPr>
            <a:spLocks/>
          </p:cNvSpPr>
          <p:nvPr/>
        </p:nvSpPr>
        <p:spPr bwMode="auto">
          <a:xfrm>
            <a:off x="5709611" y="3019221"/>
            <a:ext cx="84727" cy="8410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160" y="0"/>
                </a:moveTo>
                <a:cubicBezTo>
                  <a:pt x="9025" y="0"/>
                  <a:pt x="0" y="9025"/>
                  <a:pt x="0" y="20160"/>
                </a:cubicBezTo>
                <a:cubicBezTo>
                  <a:pt x="0" y="20954"/>
                  <a:pt x="644" y="21600"/>
                  <a:pt x="1440" y="21600"/>
                </a:cubicBezTo>
                <a:cubicBezTo>
                  <a:pt x="2235" y="21600"/>
                  <a:pt x="2880" y="20954"/>
                  <a:pt x="2880" y="20160"/>
                </a:cubicBezTo>
                <a:cubicBezTo>
                  <a:pt x="2880" y="10618"/>
                  <a:pt x="10617" y="2880"/>
                  <a:pt x="20160" y="2880"/>
                </a:cubicBezTo>
                <a:cubicBezTo>
                  <a:pt x="20955" y="2880"/>
                  <a:pt x="21599" y="2234"/>
                  <a:pt x="21599" y="1440"/>
                </a:cubicBezTo>
                <a:cubicBezTo>
                  <a:pt x="21599" y="645"/>
                  <a:pt x="20955" y="0"/>
                  <a:pt x="20160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9049" tIns="19049" rIns="19049" bIns="19049" anchor="ctr"/>
          <a:lstStyle/>
          <a:p>
            <a:pPr algn="ctr" defTabSz="228588" hangingPunct="0">
              <a:defRPr/>
            </a:pPr>
            <a:endParaRPr lang="en-US" sz="1493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sym typeface="Arial"/>
            </a:endParaRPr>
          </a:p>
        </p:txBody>
      </p:sp>
      <p:sp>
        <p:nvSpPr>
          <p:cNvPr id="26" name="任意多边形 35"/>
          <p:cNvSpPr>
            <a:spLocks noChangeArrowheads="1"/>
          </p:cNvSpPr>
          <p:nvPr/>
        </p:nvSpPr>
        <p:spPr bwMode="auto">
          <a:xfrm>
            <a:off x="4740518" y="2122466"/>
            <a:ext cx="1431827" cy="1447669"/>
          </a:xfrm>
          <a:custGeom>
            <a:avLst/>
            <a:gdLst>
              <a:gd name="connsiteX0" fmla="*/ 289673 w 1431827"/>
              <a:gd name="connsiteY0" fmla="*/ 0 h 1447749"/>
              <a:gd name="connsiteX1" fmla="*/ 573461 w 1431827"/>
              <a:gd name="connsiteY1" fmla="*/ 231294 h 1447749"/>
              <a:gd name="connsiteX2" fmla="*/ 577802 w 1431827"/>
              <a:gd name="connsiteY2" fmla="*/ 274359 h 1447749"/>
              <a:gd name="connsiteX3" fmla="*/ 579053 w 1431827"/>
              <a:gd name="connsiteY3" fmla="*/ 273136 h 1447749"/>
              <a:gd name="connsiteX4" fmla="*/ 981089 w 1431827"/>
              <a:gd name="connsiteY4" fmla="*/ 596664 h 1447749"/>
              <a:gd name="connsiteX5" fmla="*/ 978477 w 1431827"/>
              <a:gd name="connsiteY5" fmla="*/ 599220 h 1447749"/>
              <a:gd name="connsiteX6" fmla="*/ 1005586 w 1431827"/>
              <a:gd name="connsiteY6" fmla="*/ 596491 h 1447749"/>
              <a:gd name="connsiteX7" fmla="*/ 1431827 w 1431827"/>
              <a:gd name="connsiteY7" fmla="*/ 1022120 h 1447749"/>
              <a:gd name="connsiteX8" fmla="*/ 1005586 w 1431827"/>
              <a:gd name="connsiteY8" fmla="*/ 1447749 h 1447749"/>
              <a:gd name="connsiteX9" fmla="*/ 579345 w 1431827"/>
              <a:gd name="connsiteY9" fmla="*/ 1022120 h 1447749"/>
              <a:gd name="connsiteX10" fmla="*/ 582966 w 1431827"/>
              <a:gd name="connsiteY10" fmla="*/ 986254 h 1447749"/>
              <a:gd name="connsiteX11" fmla="*/ 580736 w 1431827"/>
              <a:gd name="connsiteY11" fmla="*/ 988436 h 1447749"/>
              <a:gd name="connsiteX12" fmla="*/ 267013 w 1431827"/>
              <a:gd name="connsiteY12" fmla="*/ 578128 h 1447749"/>
              <a:gd name="connsiteX13" fmla="*/ 268002 w 1431827"/>
              <a:gd name="connsiteY13" fmla="*/ 577161 h 1447749"/>
              <a:gd name="connsiteX14" fmla="*/ 231294 w 1431827"/>
              <a:gd name="connsiteY14" fmla="*/ 573461 h 1447749"/>
              <a:gd name="connsiteX15" fmla="*/ 0 w 1431827"/>
              <a:gd name="connsiteY15" fmla="*/ 289673 h 1447749"/>
              <a:gd name="connsiteX16" fmla="*/ 289673 w 1431827"/>
              <a:gd name="connsiteY16" fmla="*/ 0 h 1447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31827" h="1447749">
                <a:moveTo>
                  <a:pt x="289673" y="0"/>
                </a:moveTo>
                <a:cubicBezTo>
                  <a:pt x="429657" y="0"/>
                  <a:pt x="546450" y="99295"/>
                  <a:pt x="573461" y="231294"/>
                </a:cubicBezTo>
                <a:lnTo>
                  <a:pt x="577802" y="274359"/>
                </a:lnTo>
                <a:lnTo>
                  <a:pt x="579053" y="273136"/>
                </a:lnTo>
                <a:cubicBezTo>
                  <a:pt x="589988" y="482081"/>
                  <a:pt x="674937" y="613514"/>
                  <a:pt x="981089" y="596664"/>
                </a:cubicBezTo>
                <a:lnTo>
                  <a:pt x="978477" y="599220"/>
                </a:lnTo>
                <a:lnTo>
                  <a:pt x="1005586" y="596491"/>
                </a:lnTo>
                <a:cubicBezTo>
                  <a:pt x="1240992" y="596491"/>
                  <a:pt x="1431827" y="787052"/>
                  <a:pt x="1431827" y="1022120"/>
                </a:cubicBezTo>
                <a:cubicBezTo>
                  <a:pt x="1431827" y="1257188"/>
                  <a:pt x="1240992" y="1447749"/>
                  <a:pt x="1005586" y="1447749"/>
                </a:cubicBezTo>
                <a:cubicBezTo>
                  <a:pt x="770180" y="1447749"/>
                  <a:pt x="579345" y="1257188"/>
                  <a:pt x="579345" y="1022120"/>
                </a:cubicBezTo>
                <a:lnTo>
                  <a:pt x="582966" y="986254"/>
                </a:lnTo>
                <a:lnTo>
                  <a:pt x="580736" y="988436"/>
                </a:lnTo>
                <a:cubicBezTo>
                  <a:pt x="604286" y="681759"/>
                  <a:pt x="475600" y="594979"/>
                  <a:pt x="267013" y="578128"/>
                </a:cubicBezTo>
                <a:lnTo>
                  <a:pt x="268002" y="577161"/>
                </a:lnTo>
                <a:lnTo>
                  <a:pt x="231294" y="573461"/>
                </a:lnTo>
                <a:cubicBezTo>
                  <a:pt x="99294" y="546450"/>
                  <a:pt x="0" y="429657"/>
                  <a:pt x="0" y="289673"/>
                </a:cubicBezTo>
                <a:cubicBezTo>
                  <a:pt x="0" y="129691"/>
                  <a:pt x="129691" y="0"/>
                  <a:pt x="289673" y="0"/>
                </a:cubicBez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  <a:noAutofit/>
          </a:bodyPr>
          <a:lstStyle/>
          <a:p>
            <a:pPr defTabSz="914353"/>
            <a:endParaRPr lang="zh-CN" altLang="en-US" sz="1778" dirty="0">
              <a:solidFill>
                <a:prstClr val="black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994367" y="1922857"/>
            <a:ext cx="1927589" cy="107772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zh-CN" sz="1067" dirty="0">
                <a:solidFill>
                  <a:schemeClr val="tx2"/>
                </a:solidFill>
                <a:latin typeface="+mj-lt"/>
                <a:cs typeface="Arial" panose="020B0604020202020204" pitchFamily="34" charset="0"/>
                <a:sym typeface="Arial"/>
              </a:rPr>
              <a:t>We hope that this template will return to you as a time, money and reputation.</a:t>
            </a:r>
            <a:endParaRPr lang="zh-CN" altLang="en-US" sz="1280" dirty="0">
              <a:solidFill>
                <a:schemeClr val="tx2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575824" y="1743939"/>
            <a:ext cx="1346132" cy="311171"/>
          </a:xfrm>
          <a:prstGeom prst="rect">
            <a:avLst/>
          </a:prstGeom>
        </p:spPr>
        <p:txBody>
          <a:bodyPr wrap="none" lIns="91437" tIns="45718" rIns="91437" bIns="45718">
            <a:spAutoFit/>
          </a:bodyPr>
          <a:lstStyle/>
          <a:p>
            <a:pPr algn="r"/>
            <a:r>
              <a:rPr lang="tr-TR" altLang="zh-CN" sz="1422" dirty="0">
                <a:solidFill>
                  <a:schemeClr val="accent1"/>
                </a:solidFill>
                <a:latin typeface="+mj-lt"/>
                <a:sym typeface="Arial"/>
              </a:rPr>
              <a:t>STAGE HERE</a:t>
            </a:r>
            <a:endParaRPr lang="zh-CN" altLang="en-US" sz="1067" dirty="0">
              <a:solidFill>
                <a:schemeClr val="accent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5493872" y="1403179"/>
            <a:ext cx="1927589" cy="107772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067" dirty="0">
                <a:solidFill>
                  <a:schemeClr val="tx2"/>
                </a:solidFill>
                <a:latin typeface="+mj-lt"/>
                <a:cs typeface="Arial" panose="020B0604020202020204" pitchFamily="34" charset="0"/>
                <a:sym typeface="Arial"/>
              </a:rPr>
              <a:t>We hope that this template will return to you as a time, money and reputation.</a:t>
            </a:r>
            <a:endParaRPr lang="zh-CN" altLang="en-US" sz="1280" dirty="0">
              <a:solidFill>
                <a:schemeClr val="tx2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5493873" y="1224261"/>
            <a:ext cx="1346132" cy="311171"/>
          </a:xfrm>
          <a:prstGeom prst="rect">
            <a:avLst/>
          </a:prstGeom>
        </p:spPr>
        <p:txBody>
          <a:bodyPr wrap="none" lIns="91437" tIns="45718" rIns="91437" bIns="45718">
            <a:spAutoFit/>
          </a:bodyPr>
          <a:lstStyle/>
          <a:p>
            <a:r>
              <a:rPr lang="tr-TR" altLang="zh-CN" sz="1422" dirty="0">
                <a:solidFill>
                  <a:schemeClr val="accent2">
                    <a:lumMod val="75000"/>
                  </a:schemeClr>
                </a:solidFill>
                <a:latin typeface="+mj-lt"/>
                <a:sym typeface="Arial"/>
              </a:rPr>
              <a:t>STAGE HERE</a:t>
            </a:r>
            <a:endParaRPr lang="zh-CN" altLang="en-US" sz="1067" dirty="0">
              <a:solidFill>
                <a:schemeClr val="accent2">
                  <a:lumMod val="7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6188267" y="2885296"/>
            <a:ext cx="1927589" cy="107772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067" dirty="0">
                <a:solidFill>
                  <a:schemeClr val="tx2"/>
                </a:solidFill>
                <a:latin typeface="+mj-lt"/>
                <a:cs typeface="Arial" panose="020B0604020202020204" pitchFamily="34" charset="0"/>
                <a:sym typeface="Arial"/>
              </a:rPr>
              <a:t>We hope that this template will return to you as a time, money and reputation.</a:t>
            </a:r>
            <a:endParaRPr lang="zh-CN" altLang="en-US" sz="1280" dirty="0">
              <a:solidFill>
                <a:schemeClr val="tx2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6188267" y="2706378"/>
            <a:ext cx="1346132" cy="311171"/>
          </a:xfrm>
          <a:prstGeom prst="rect">
            <a:avLst/>
          </a:prstGeom>
        </p:spPr>
        <p:txBody>
          <a:bodyPr wrap="none" lIns="91437" tIns="45718" rIns="91437" bIns="45718">
            <a:spAutoFit/>
          </a:bodyPr>
          <a:lstStyle/>
          <a:p>
            <a:r>
              <a:rPr lang="tr-TR" altLang="zh-CN" sz="1422" dirty="0">
                <a:solidFill>
                  <a:schemeClr val="accent4">
                    <a:lumMod val="75000"/>
                  </a:schemeClr>
                </a:solidFill>
                <a:latin typeface="+mj-lt"/>
                <a:sym typeface="Arial"/>
              </a:rPr>
              <a:t>STAGE HERE</a:t>
            </a:r>
            <a:endParaRPr lang="zh-CN" altLang="en-US" sz="1067" dirty="0">
              <a:solidFill>
                <a:schemeClr val="accent4">
                  <a:lumMod val="7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875935" y="3481528"/>
            <a:ext cx="1927589" cy="107772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zh-CN" sz="1067" dirty="0">
                <a:solidFill>
                  <a:schemeClr val="tx2"/>
                </a:solidFill>
                <a:latin typeface="+mj-lt"/>
                <a:cs typeface="Arial" panose="020B0604020202020204" pitchFamily="34" charset="0"/>
                <a:sym typeface="Arial"/>
              </a:rPr>
              <a:t>We hope that this template will return to you as a time, money and reputation.</a:t>
            </a:r>
            <a:endParaRPr lang="zh-CN" altLang="en-US" sz="1280" dirty="0">
              <a:solidFill>
                <a:schemeClr val="tx2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457391" y="3302609"/>
            <a:ext cx="1346132" cy="311171"/>
          </a:xfrm>
          <a:prstGeom prst="rect">
            <a:avLst/>
          </a:prstGeom>
        </p:spPr>
        <p:txBody>
          <a:bodyPr wrap="none" lIns="91437" tIns="45718" rIns="91437" bIns="45718">
            <a:spAutoFit/>
          </a:bodyPr>
          <a:lstStyle/>
          <a:p>
            <a:pPr algn="r"/>
            <a:r>
              <a:rPr lang="tr-TR" altLang="zh-CN" sz="1422" dirty="0">
                <a:solidFill>
                  <a:schemeClr val="accent3"/>
                </a:solidFill>
                <a:latin typeface="+mj-lt"/>
                <a:sym typeface="Arial"/>
              </a:rPr>
              <a:t>STAGE HERE</a:t>
            </a:r>
            <a:endParaRPr lang="zh-CN" altLang="en-US" sz="1067" dirty="0">
              <a:solidFill>
                <a:schemeClr val="accent3"/>
              </a:solidFill>
              <a:latin typeface="+mj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903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圆角矩形 20"/>
          <p:cNvSpPr>
            <a:spLocks noChangeArrowheads="1"/>
          </p:cNvSpPr>
          <p:nvPr/>
        </p:nvSpPr>
        <p:spPr bwMode="auto">
          <a:xfrm>
            <a:off x="1661096" y="1622005"/>
            <a:ext cx="1689100" cy="1949343"/>
          </a:xfrm>
          <a:prstGeom prst="roundRect">
            <a:avLst>
              <a:gd name="adj" fmla="val 5681"/>
            </a:avLst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 lIns="62108" tIns="31054" rIns="62108" bIns="31054"/>
          <a:lstStyle/>
          <a:p>
            <a:pPr lvl="2"/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2" name="圆角矩形 21"/>
          <p:cNvSpPr>
            <a:spLocks noChangeArrowheads="1"/>
          </p:cNvSpPr>
          <p:nvPr/>
        </p:nvSpPr>
        <p:spPr bwMode="auto">
          <a:xfrm>
            <a:off x="5969573" y="1622005"/>
            <a:ext cx="1690687" cy="1949343"/>
          </a:xfrm>
          <a:prstGeom prst="roundRect">
            <a:avLst>
              <a:gd name="adj" fmla="val 5069"/>
            </a:avLst>
          </a:prstGeom>
          <a:noFill/>
          <a:ln w="19050">
            <a:solidFill>
              <a:schemeClr val="accent3"/>
            </a:solidFill>
            <a:round/>
            <a:headEnd/>
            <a:tailEnd/>
          </a:ln>
        </p:spPr>
        <p:txBody>
          <a:bodyPr lIns="62108" tIns="31054" rIns="62108" bIns="31054"/>
          <a:lstStyle/>
          <a:p>
            <a:pPr lvl="2"/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3" name="矩形 26"/>
          <p:cNvSpPr>
            <a:spLocks noChangeArrowheads="1"/>
          </p:cNvSpPr>
          <p:nvPr/>
        </p:nvSpPr>
        <p:spPr bwMode="auto">
          <a:xfrm>
            <a:off x="6091808" y="1908115"/>
            <a:ext cx="1466850" cy="1314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2108" tIns="31054" rIns="62108" bIns="31054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782" dirty="0">
                <a:solidFill>
                  <a:schemeClr val="bg1">
                    <a:lumMod val="50000"/>
                  </a:schemeClr>
                </a:solidFill>
                <a:latin typeface="+mj-lt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lang="zh-CN" altLang="en-US" sz="782" dirty="0">
              <a:solidFill>
                <a:schemeClr val="bg1">
                  <a:lumMod val="50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4" name="圆角矩形 23"/>
          <p:cNvSpPr>
            <a:spLocks noChangeArrowheads="1"/>
          </p:cNvSpPr>
          <p:nvPr/>
        </p:nvSpPr>
        <p:spPr bwMode="auto">
          <a:xfrm>
            <a:off x="3796283" y="1622005"/>
            <a:ext cx="1690688" cy="1949343"/>
          </a:xfrm>
          <a:prstGeom prst="roundRect">
            <a:avLst>
              <a:gd name="adj" fmla="val 5069"/>
            </a:avLst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lIns="62108" tIns="31054" rIns="62108" bIns="31054"/>
          <a:lstStyle/>
          <a:p>
            <a:pPr lvl="2"/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893121" y="1908115"/>
            <a:ext cx="1471612" cy="1314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2108" tIns="31054" rIns="62108" bIns="31054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782" dirty="0">
                <a:solidFill>
                  <a:schemeClr val="bg1">
                    <a:lumMod val="50000"/>
                  </a:schemeClr>
                </a:solidFill>
                <a:latin typeface="+mj-lt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lang="zh-CN" altLang="en-US" sz="782" dirty="0">
              <a:solidFill>
                <a:schemeClr val="bg1">
                  <a:lumMod val="50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6" name="TextBox 32"/>
          <p:cNvSpPr txBox="1">
            <a:spLocks noChangeArrowheads="1"/>
          </p:cNvSpPr>
          <p:nvPr/>
        </p:nvSpPr>
        <p:spPr bwMode="auto">
          <a:xfrm>
            <a:off x="1762697" y="1908115"/>
            <a:ext cx="1457325" cy="1314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2108" tIns="31054" rIns="62108" bIns="31054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782" dirty="0">
                <a:solidFill>
                  <a:schemeClr val="bg1">
                    <a:lumMod val="50000"/>
                  </a:schemeClr>
                </a:solidFill>
                <a:latin typeface="+mj-lt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lang="zh-CN" altLang="en-US" sz="782" dirty="0">
              <a:solidFill>
                <a:schemeClr val="bg1">
                  <a:lumMod val="50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7" name="Rectangle 20"/>
          <p:cNvSpPr>
            <a:spLocks noChangeArrowheads="1"/>
          </p:cNvSpPr>
          <p:nvPr/>
        </p:nvSpPr>
        <p:spPr bwMode="auto">
          <a:xfrm>
            <a:off x="2000821" y="4069796"/>
            <a:ext cx="5327650" cy="446064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lIns="62108" tIns="31054" rIns="62108" bIns="31054"/>
          <a:lstStyle/>
          <a:p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8" name="矩形 27"/>
          <p:cNvSpPr/>
          <p:nvPr/>
        </p:nvSpPr>
        <p:spPr bwMode="auto">
          <a:xfrm>
            <a:off x="1428852" y="4147240"/>
            <a:ext cx="6455517" cy="281557"/>
          </a:xfrm>
          <a:prstGeom prst="rect">
            <a:avLst/>
          </a:prstGeom>
          <a:solidFill>
            <a:schemeClr val="accent4"/>
          </a:solidFill>
          <a:ln w="28575">
            <a:noFill/>
          </a:ln>
          <a:scene3d>
            <a:camera prst="orthographicFront"/>
            <a:lightRig rig="threePt" dir="t"/>
          </a:scene3d>
          <a:sp3d/>
        </p:spPr>
        <p:txBody>
          <a:bodyPr lIns="62108" tIns="31054" rIns="62108" bIns="31054">
            <a:spAutoFit/>
          </a:bodyPr>
          <a:lstStyle/>
          <a:p>
            <a:pPr algn="ctr" defTabSz="-635">
              <a:tabLst>
                <a:tab pos="5787785" algn="r"/>
              </a:tabLst>
              <a:defRPr/>
            </a:pPr>
            <a:r>
              <a:rPr lang="tr-TR" altLang="zh-CN" sz="1422" noProof="1">
                <a:solidFill>
                  <a:schemeClr val="bg1"/>
                </a:solidFill>
                <a:latin typeface="+mj-lt"/>
                <a:sym typeface="Arial"/>
              </a:rPr>
              <a:t>OPTION HERE</a:t>
            </a:r>
            <a:endParaRPr lang="zh-CN" altLang="en-US" sz="1422" noProof="1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9" name="燕尾形 28"/>
          <p:cNvSpPr>
            <a:spLocks noChangeArrowheads="1"/>
          </p:cNvSpPr>
          <p:nvPr/>
        </p:nvSpPr>
        <p:spPr bwMode="auto">
          <a:xfrm rot="-5400000" flipH="1" flipV="1">
            <a:off x="6680780" y="3626896"/>
            <a:ext cx="268273" cy="449263"/>
          </a:xfrm>
          <a:prstGeom prst="chevron">
            <a:avLst>
              <a:gd name="adj" fmla="val 39398"/>
            </a:avLst>
          </a:pr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lIns="62108" tIns="31054" rIns="62108" bIns="31054"/>
          <a:lstStyle/>
          <a:p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0" name="圆角矩形 29"/>
          <p:cNvSpPr>
            <a:spLocks noChangeArrowheads="1"/>
          </p:cNvSpPr>
          <p:nvPr/>
        </p:nvSpPr>
        <p:spPr bwMode="auto">
          <a:xfrm>
            <a:off x="3796283" y="1202930"/>
            <a:ext cx="1690688" cy="29049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62108" tIns="31054" rIns="62108" bIns="31054"/>
          <a:lstStyle/>
          <a:p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1" name="圆角矩形 30"/>
          <p:cNvSpPr>
            <a:spLocks noChangeArrowheads="1"/>
          </p:cNvSpPr>
          <p:nvPr/>
        </p:nvSpPr>
        <p:spPr bwMode="auto">
          <a:xfrm>
            <a:off x="5969573" y="1202930"/>
            <a:ext cx="1690687" cy="290497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lIns="62108" tIns="31054" rIns="62108" bIns="31054"/>
          <a:lstStyle/>
          <a:p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2" name="圆角矩形 31"/>
          <p:cNvSpPr>
            <a:spLocks noChangeArrowheads="1"/>
          </p:cNvSpPr>
          <p:nvPr/>
        </p:nvSpPr>
        <p:spPr bwMode="auto">
          <a:xfrm>
            <a:off x="1661096" y="1202930"/>
            <a:ext cx="1689100" cy="29049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noFill/>
            <a:round/>
            <a:headEnd/>
            <a:tailEnd/>
          </a:ln>
        </p:spPr>
        <p:txBody>
          <a:bodyPr lIns="62108" tIns="31054" rIns="62108" bIns="31054"/>
          <a:lstStyle/>
          <a:p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" name="矩形 32"/>
          <p:cNvSpPr>
            <a:spLocks noChangeArrowheads="1"/>
          </p:cNvSpPr>
          <p:nvPr/>
        </p:nvSpPr>
        <p:spPr bwMode="auto">
          <a:xfrm>
            <a:off x="1695664" y="1225524"/>
            <a:ext cx="1517422" cy="22692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/>
        </p:spPr>
        <p:txBody>
          <a:bodyPr lIns="62108" tIns="31054" rIns="62108" bIns="31054">
            <a:spAutoFit/>
          </a:bodyPr>
          <a:lstStyle/>
          <a:p>
            <a:pPr algn="ctr" fontAlgn="auto">
              <a:defRPr/>
            </a:pPr>
            <a:r>
              <a:rPr lang="tr-TR" altLang="zh-CN" sz="1067" b="1" noProof="1">
                <a:solidFill>
                  <a:schemeClr val="bg1"/>
                </a:solidFill>
                <a:latin typeface="+mj-lt"/>
                <a:sym typeface="Arial"/>
              </a:rPr>
              <a:t>OPTION HERE</a:t>
            </a:r>
            <a:endParaRPr lang="zh-CN" altLang="en-US" sz="1067" b="1" noProof="1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4" name="矩形 33"/>
          <p:cNvSpPr>
            <a:spLocks noChangeArrowheads="1"/>
          </p:cNvSpPr>
          <p:nvPr/>
        </p:nvSpPr>
        <p:spPr bwMode="auto">
          <a:xfrm>
            <a:off x="6066187" y="1225524"/>
            <a:ext cx="1517422" cy="22692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/>
        </p:spPr>
        <p:txBody>
          <a:bodyPr lIns="62108" tIns="31054" rIns="62108" bIns="31054">
            <a:spAutoFit/>
          </a:bodyPr>
          <a:lstStyle/>
          <a:p>
            <a:pPr algn="ctr" fontAlgn="auto">
              <a:defRPr/>
            </a:pPr>
            <a:r>
              <a:rPr lang="tr-TR" altLang="zh-CN" sz="1067" b="1" noProof="1">
                <a:solidFill>
                  <a:schemeClr val="bg1"/>
                </a:solidFill>
                <a:latin typeface="+mj-lt"/>
                <a:sym typeface="Arial"/>
              </a:rPr>
              <a:t>OPTION HERE</a:t>
            </a:r>
            <a:endParaRPr lang="zh-CN" altLang="en-US" sz="1067" b="1" noProof="1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5" name="矩形 34"/>
          <p:cNvSpPr>
            <a:spLocks noChangeArrowheads="1"/>
          </p:cNvSpPr>
          <p:nvPr/>
        </p:nvSpPr>
        <p:spPr bwMode="auto">
          <a:xfrm>
            <a:off x="3892459" y="1225524"/>
            <a:ext cx="1517422" cy="22692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/>
        </p:spPr>
        <p:txBody>
          <a:bodyPr lIns="62108" tIns="31054" rIns="62108" bIns="31054">
            <a:spAutoFit/>
          </a:bodyPr>
          <a:lstStyle/>
          <a:p>
            <a:pPr algn="ctr" fontAlgn="auto">
              <a:defRPr/>
            </a:pPr>
            <a:r>
              <a:rPr lang="tr-TR" altLang="zh-CN" sz="1067" b="1" noProof="1">
                <a:solidFill>
                  <a:schemeClr val="bg1"/>
                </a:solidFill>
                <a:latin typeface="+mj-lt"/>
                <a:sym typeface="Arial"/>
              </a:rPr>
              <a:t>OPTION HERE</a:t>
            </a:r>
            <a:endParaRPr lang="zh-CN" altLang="en-US" sz="1067" b="1" noProof="1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6" name="燕尾形 35"/>
          <p:cNvSpPr>
            <a:spLocks noChangeArrowheads="1"/>
          </p:cNvSpPr>
          <p:nvPr/>
        </p:nvSpPr>
        <p:spPr bwMode="auto">
          <a:xfrm rot="-5400000" flipH="1" flipV="1">
            <a:off x="4544004" y="3626896"/>
            <a:ext cx="268273" cy="449263"/>
          </a:xfrm>
          <a:prstGeom prst="chevron">
            <a:avLst>
              <a:gd name="adj" fmla="val 39398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62108" tIns="31054" rIns="62108" bIns="31054"/>
          <a:lstStyle/>
          <a:p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7" name="燕尾形 36"/>
          <p:cNvSpPr>
            <a:spLocks noChangeArrowheads="1"/>
          </p:cNvSpPr>
          <p:nvPr/>
        </p:nvSpPr>
        <p:spPr bwMode="auto">
          <a:xfrm rot="-5400000" flipH="1" flipV="1">
            <a:off x="2392942" y="3626896"/>
            <a:ext cx="268273" cy="449262"/>
          </a:xfrm>
          <a:prstGeom prst="chevron">
            <a:avLst>
              <a:gd name="adj" fmla="val 39398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62108" tIns="31054" rIns="62108" bIns="31054"/>
          <a:lstStyle/>
          <a:p>
            <a:endParaRPr lang="zh-CN" altLang="en-US" sz="1280">
              <a:solidFill>
                <a:srgbClr val="434343"/>
              </a:solidFill>
              <a:latin typeface="+mj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828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/>
                                  </p:end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/>
      <p:bldP spid="24" grpId="0" animBg="1"/>
      <p:bldP spid="25" grpId="0"/>
      <p:bldP spid="26" grpId="0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/>
      <p:bldP spid="35" grpId="0"/>
      <p:bldP spid="36" grpId="0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61111387"/>
              </p:ext>
            </p:extLst>
          </p:nvPr>
        </p:nvGraphicFramePr>
        <p:xfrm>
          <a:off x="685801" y="1300410"/>
          <a:ext cx="3763925" cy="2542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109006" y="1563041"/>
            <a:ext cx="440626" cy="235309"/>
          </a:xfrm>
          <a:prstGeom prst="wedgeRoundRectCallout">
            <a:avLst/>
          </a:prstGeom>
          <a:solidFill>
            <a:schemeClr val="accent1"/>
          </a:solidFill>
        </p:spPr>
        <p:txBody>
          <a:bodyPr wrap="none" lIns="91437" tIns="45718" rIns="91437" bIns="45718" rtlCol="0">
            <a:spAutoFit/>
          </a:bodyPr>
          <a:lstStyle/>
          <a:p>
            <a:r>
              <a:rPr lang="en-US" sz="782" dirty="0">
                <a:solidFill>
                  <a:schemeClr val="bg1"/>
                </a:solidFill>
                <a:ea typeface="微软雅黑"/>
                <a:cs typeface="Open Sans" panose="020B0606030504020204" pitchFamily="34" charset="0"/>
                <a:sym typeface="Arial"/>
              </a:rPr>
              <a:t>80%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91957" y="1432653"/>
            <a:ext cx="1389831" cy="726862"/>
          </a:xfrm>
          <a:prstGeom prst="rect">
            <a:avLst/>
          </a:prstGeom>
          <a:noFill/>
        </p:spPr>
        <p:txBody>
          <a:bodyPr wrap="square" lIns="91437" tIns="45718" rIns="91437" bIns="45718" rtlCol="0">
            <a:spAutoFit/>
          </a:bodyPr>
          <a:lstStyle/>
          <a:p>
            <a:r>
              <a:rPr lang="tr-TR" altLang="zh-CN" sz="1351" b="1" dirty="0">
                <a:solidFill>
                  <a:schemeClr val="bg1">
                    <a:lumMod val="50000"/>
                  </a:schemeClr>
                </a:solidFill>
                <a:cs typeface="Open Sans" panose="020B0606030504020204" pitchFamily="34" charset="0"/>
                <a:sym typeface="Arial"/>
              </a:rPr>
              <a:t>TITLE HERE</a:t>
            </a:r>
          </a:p>
          <a:p>
            <a:r>
              <a:rPr lang="en-US" altLang="zh-CN" sz="924" dirty="0">
                <a:solidFill>
                  <a:schemeClr val="bg1">
                    <a:lumMod val="50000"/>
                  </a:schemeClr>
                </a:solidFill>
                <a:cs typeface="Open Sans" panose="020B0606030504020204" pitchFamily="34" charset="0"/>
                <a:sym typeface="Arial"/>
              </a:rPr>
              <a:t>Go ahead and replace it with your own text.</a:t>
            </a:r>
            <a:endParaRPr lang="en-US" sz="924" dirty="0">
              <a:solidFill>
                <a:schemeClr val="bg1">
                  <a:lumMod val="50000"/>
                </a:schemeClr>
              </a:solidFill>
              <a:ea typeface="微软雅黑"/>
              <a:cs typeface="Open Sans" panose="020B0606030504020204" pitchFamily="34" charset="0"/>
              <a:sym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26802" y="4060362"/>
            <a:ext cx="3300234" cy="44370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altLang="zh-CN" sz="1067" dirty="0">
                <a:solidFill>
                  <a:schemeClr val="bg1">
                    <a:lumMod val="50000"/>
                  </a:schemeClr>
                </a:solidFill>
                <a:cs typeface="Open Sans" panose="020B0606030504020204" pitchFamily="34" charset="0"/>
                <a:sym typeface="Arial"/>
              </a:rPr>
              <a:t>We hope that this template will return to you as a time, money and reputation.</a:t>
            </a:r>
            <a:endParaRPr lang="en-US" sz="1067" dirty="0">
              <a:solidFill>
                <a:schemeClr val="bg1">
                  <a:lumMod val="50000"/>
                </a:schemeClr>
              </a:solidFill>
              <a:ea typeface="微软雅黑"/>
              <a:cs typeface="Open Sans" panose="020B0606030504020204" pitchFamily="34" charset="0"/>
              <a:sym typeface="Arial"/>
            </a:endParaRPr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4022811410"/>
              </p:ext>
            </p:extLst>
          </p:nvPr>
        </p:nvGraphicFramePr>
        <p:xfrm>
          <a:off x="4741818" y="1300410"/>
          <a:ext cx="3763925" cy="2542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115666" y="1563041"/>
            <a:ext cx="440626" cy="235309"/>
          </a:xfrm>
          <a:prstGeom prst="wedgeRoundRectCallout">
            <a:avLst/>
          </a:prstGeom>
          <a:solidFill>
            <a:schemeClr val="accent1"/>
          </a:solidFill>
        </p:spPr>
        <p:txBody>
          <a:bodyPr wrap="none" lIns="91437" tIns="45718" rIns="91437" bIns="45718" rtlCol="0">
            <a:spAutoFit/>
          </a:bodyPr>
          <a:lstStyle/>
          <a:p>
            <a:r>
              <a:rPr lang="en-US" sz="782" dirty="0">
                <a:solidFill>
                  <a:schemeClr val="bg1"/>
                </a:solidFill>
                <a:ea typeface="微软雅黑"/>
                <a:cs typeface="Open Sans" panose="020B0606030504020204" pitchFamily="34" charset="0"/>
                <a:sym typeface="Arial"/>
              </a:rPr>
              <a:t>80%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2838" y="1503617"/>
            <a:ext cx="1727860" cy="584643"/>
          </a:xfrm>
          <a:prstGeom prst="rect">
            <a:avLst/>
          </a:prstGeom>
          <a:noFill/>
        </p:spPr>
        <p:txBody>
          <a:bodyPr wrap="square" lIns="91437" tIns="45718" rIns="91437" bIns="45718" rtlCol="0">
            <a:spAutoFit/>
          </a:bodyPr>
          <a:lstStyle/>
          <a:p>
            <a:r>
              <a:rPr lang="tr-TR" altLang="zh-CN" sz="1351" b="1" dirty="0">
                <a:solidFill>
                  <a:schemeClr val="bg1">
                    <a:lumMod val="50000"/>
                  </a:schemeClr>
                </a:solidFill>
                <a:cs typeface="Open Sans" panose="020B0606030504020204" pitchFamily="34" charset="0"/>
                <a:sym typeface="Arial"/>
              </a:rPr>
              <a:t>TITLE HERE</a:t>
            </a:r>
          </a:p>
          <a:p>
            <a:r>
              <a:rPr lang="en-US" altLang="zh-CN" sz="924" dirty="0">
                <a:solidFill>
                  <a:schemeClr val="bg1">
                    <a:lumMod val="50000"/>
                  </a:schemeClr>
                </a:solidFill>
                <a:cs typeface="Open Sans" panose="020B0606030504020204" pitchFamily="34" charset="0"/>
                <a:sym typeface="Arial"/>
              </a:rPr>
              <a:t>Go ahead and replace it with your own text.</a:t>
            </a:r>
            <a:endParaRPr lang="en-US" sz="924" dirty="0">
              <a:solidFill>
                <a:schemeClr val="bg1">
                  <a:lumMod val="50000"/>
                </a:schemeClr>
              </a:solidFill>
              <a:ea typeface="微软雅黑"/>
              <a:cs typeface="Open Sans" panose="020B0606030504020204" pitchFamily="34" charset="0"/>
              <a:sym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31805" y="4040769"/>
            <a:ext cx="3300234" cy="44370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altLang="zh-CN" sz="1067" dirty="0">
                <a:solidFill>
                  <a:schemeClr val="bg1">
                    <a:lumMod val="50000"/>
                  </a:schemeClr>
                </a:solidFill>
                <a:cs typeface="Open Sans" panose="020B0606030504020204" pitchFamily="34" charset="0"/>
                <a:sym typeface="Arial"/>
              </a:rPr>
              <a:t>We hope that this template will return to you as a time, money and reputation.</a:t>
            </a:r>
            <a:endParaRPr lang="en-US" sz="1067" dirty="0">
              <a:solidFill>
                <a:schemeClr val="bg1">
                  <a:lumMod val="50000"/>
                </a:schemeClr>
              </a:solidFill>
              <a:ea typeface="微软雅黑"/>
              <a:cs typeface="Open Sans" panose="020B0606030504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003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1" grpId="0" bldLvl="0" animBg="1"/>
      <p:bldP spid="12" grpId="0"/>
      <p:bldP spid="13" grpId="0"/>
      <p:bldGraphic spid="20" grpId="0">
        <p:bldAsOne/>
      </p:bldGraphic>
      <p:bldP spid="21" grpId="0" bldLvl="0" animBg="1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id="{0B4DC9B5-D50C-461F-BB28-082183CB31A4}"/>
              </a:ext>
            </a:extLst>
          </p:cNvPr>
          <p:cNvSpPr/>
          <p:nvPr/>
        </p:nvSpPr>
        <p:spPr>
          <a:xfrm>
            <a:off x="0" y="1203598"/>
            <a:ext cx="9143999" cy="2664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latin typeface="+mj-lt"/>
              <a:ea typeface="微软雅黑"/>
              <a:cs typeface="+mn-ea"/>
              <a:sym typeface="Arial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5C6ABA58-9070-44EC-9F91-EEA2CED8B5CA}"/>
              </a:ext>
            </a:extLst>
          </p:cNvPr>
          <p:cNvGrpSpPr/>
          <p:nvPr/>
        </p:nvGrpSpPr>
        <p:grpSpPr>
          <a:xfrm>
            <a:off x="521242" y="411510"/>
            <a:ext cx="8088370" cy="4303365"/>
            <a:chOff x="521242" y="411510"/>
            <a:chExt cx="8088370" cy="4303365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B6E79653-D205-4209-AB5F-97E13A5BF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1242" y="428625"/>
              <a:ext cx="8088370" cy="4286250"/>
            </a:xfrm>
            <a:prstGeom prst="rect">
              <a:avLst/>
            </a:prstGeom>
          </p:spPr>
        </p:pic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0A33DE16-0AD6-4661-A4D4-44D63B40CE03}"/>
                </a:ext>
              </a:extLst>
            </p:cNvPr>
            <p:cNvSpPr/>
            <p:nvPr/>
          </p:nvSpPr>
          <p:spPr>
            <a:xfrm>
              <a:off x="521242" y="411510"/>
              <a:ext cx="8088370" cy="4297121"/>
            </a:xfrm>
            <a:prstGeom prst="rect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18" name="矩形 17">
            <a:extLst>
              <a:ext uri="{FF2B5EF4-FFF2-40B4-BE49-F238E27FC236}">
                <a16:creationId xmlns:a16="http://schemas.microsoft.com/office/drawing/2014/main" id="{178AB648-0CAD-4265-91B2-C4941B96EAC7}"/>
              </a:ext>
            </a:extLst>
          </p:cNvPr>
          <p:cNvSpPr/>
          <p:nvPr/>
        </p:nvSpPr>
        <p:spPr>
          <a:xfrm>
            <a:off x="3655877" y="987574"/>
            <a:ext cx="1819099" cy="117427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600" dirty="0">
                <a:solidFill>
                  <a:schemeClr val="bg1"/>
                </a:solidFill>
                <a:latin typeface="+mj-lt"/>
                <a:ea typeface="微软雅黑"/>
                <a:sym typeface="Arial"/>
              </a:rPr>
              <a:t>03</a:t>
            </a:r>
            <a:endParaRPr lang="zh-CN" altLang="en-US" sz="960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75974454-D51C-40A9-854F-14C9B2FB7EC9}"/>
              </a:ext>
            </a:extLst>
          </p:cNvPr>
          <p:cNvSpPr/>
          <p:nvPr/>
        </p:nvSpPr>
        <p:spPr>
          <a:xfrm>
            <a:off x="3125769" y="2553530"/>
            <a:ext cx="287931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altLang="zh-CN" sz="4500" b="1" dirty="0">
                <a:solidFill>
                  <a:schemeClr val="bg1"/>
                </a:solidFill>
                <a:latin typeface="+mj-lt"/>
                <a:ea typeface="微软雅黑"/>
                <a:sym typeface="Arial"/>
              </a:rPr>
              <a:t>YELLOW</a:t>
            </a:r>
            <a:endParaRPr lang="zh-CN" altLang="en-US" sz="4500" b="1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E8BA17E-4B56-403A-AD25-B2B6717F37A7}"/>
              </a:ext>
            </a:extLst>
          </p:cNvPr>
          <p:cNvSpPr/>
          <p:nvPr/>
        </p:nvSpPr>
        <p:spPr>
          <a:xfrm>
            <a:off x="2187852" y="3247448"/>
            <a:ext cx="4755147" cy="431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altLang="zh-CN" sz="1050" dirty="0">
                <a:solidFill>
                  <a:schemeClr val="bg1"/>
                </a:solidFill>
                <a:latin typeface="+mj-lt"/>
                <a:sym typeface="Arial"/>
              </a:rPr>
              <a:t>We hope that this template will return to you as a time, money and reputation.</a:t>
            </a:r>
            <a:endParaRPr lang="en-US" altLang="zh-CN" sz="105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017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8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/>
          <p:nvPr/>
        </p:nvGrpSpPr>
        <p:grpSpPr>
          <a:xfrm>
            <a:off x="4060719" y="1822211"/>
            <a:ext cx="3226979" cy="2078935"/>
            <a:chOff x="6598556" y="1837747"/>
            <a:chExt cx="4954757" cy="3192032"/>
          </a:xfrm>
        </p:grpSpPr>
        <p:sp>
          <p:nvSpPr>
            <p:cNvPr id="21" name="Rounded Rectangle 20"/>
            <p:cNvSpPr/>
            <p:nvPr/>
          </p:nvSpPr>
          <p:spPr>
            <a:xfrm>
              <a:off x="6598556" y="1837747"/>
              <a:ext cx="393496" cy="3192032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id-ID" sz="494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7476919" y="1837747"/>
              <a:ext cx="393496" cy="3192032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id-ID" sz="494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8440056" y="1837747"/>
              <a:ext cx="393496" cy="3192032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id-ID" sz="494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318419" y="1837747"/>
              <a:ext cx="393496" cy="3192032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id-ID" sz="494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281454" y="1837747"/>
              <a:ext cx="393496" cy="3192032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id-ID" sz="494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159817" y="1837747"/>
              <a:ext cx="393496" cy="3192032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id-ID" sz="494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4060717" y="3041322"/>
            <a:ext cx="256412" cy="86435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  <a:alpha val="73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id-ID" sz="494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5838" y="3973657"/>
            <a:ext cx="628358" cy="1312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tr-TR" sz="711" dirty="0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rPr>
              <a:t>DATA</a:t>
            </a:r>
            <a:endParaRPr lang="id-ID" sz="711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631441" y="2733628"/>
            <a:ext cx="256412" cy="1172053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id-ID" sz="494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6563" y="3973657"/>
            <a:ext cx="628358" cy="1312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tr-TR" sz="711" dirty="0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rPr>
              <a:t>DATA</a:t>
            </a:r>
            <a:endParaRPr lang="id-ID" sz="711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259933" y="3358943"/>
            <a:ext cx="256412" cy="54673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id-ID" sz="494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55054" y="3973657"/>
            <a:ext cx="628358" cy="1312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tr-TR" altLang="zh-CN" sz="711" dirty="0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rPr>
              <a:t>DATA</a:t>
            </a:r>
            <a:endParaRPr lang="id-ID" sz="711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830657" y="3135616"/>
            <a:ext cx="256412" cy="770064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4"/>
              </a:gs>
              <a:gs pos="100000">
                <a:schemeClr val="accent4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id-ID" sz="494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25779" y="3973657"/>
            <a:ext cx="628358" cy="1312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tr-TR" altLang="zh-CN" sz="711" dirty="0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rPr>
              <a:t>DATA</a:t>
            </a:r>
            <a:endParaRPr lang="id-ID" sz="711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59148" y="2341564"/>
            <a:ext cx="256412" cy="1564116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5"/>
              </a:gs>
              <a:gs pos="100000">
                <a:schemeClr val="accent5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id-ID" sz="494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270" y="3973657"/>
            <a:ext cx="628358" cy="1312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tr-TR" altLang="zh-CN" sz="711" dirty="0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rPr>
              <a:t>DATA</a:t>
            </a:r>
            <a:endParaRPr lang="id-ID" sz="711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029873" y="2768368"/>
            <a:ext cx="256412" cy="1137313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6"/>
              </a:gs>
              <a:gs pos="100000">
                <a:schemeClr val="accent6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id-ID" sz="494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24995" y="3973657"/>
            <a:ext cx="628358" cy="1312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tr-TR" altLang="zh-CN" sz="711" dirty="0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rPr>
              <a:t>DATA</a:t>
            </a:r>
            <a:endParaRPr lang="id-ID" sz="711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507697" y="2424815"/>
            <a:ext cx="1938454" cy="13662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cs typeface="+mn-ea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lang="tr-TR" altLang="zh-CN" sz="569" dirty="0">
              <a:solidFill>
                <a:schemeClr val="bg1">
                  <a:lumMod val="65000"/>
                </a:schemeClr>
              </a:solidFill>
              <a:cs typeface="+mn-ea"/>
              <a:sym typeface="Arial"/>
            </a:endParaRPr>
          </a:p>
          <a:p>
            <a:pPr algn="just">
              <a:lnSpc>
                <a:spcPct val="120000"/>
              </a:lnSpc>
            </a:pPr>
            <a:endParaRPr lang="en-US" sz="569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  <a:p>
            <a:pPr algn="just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cs typeface="+mn-ea"/>
                <a:sym typeface="Arial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lang="id-ID" altLang="zh-CN" sz="569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07696" y="2178884"/>
            <a:ext cx="1336920" cy="1838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cs typeface="+mn-ea"/>
                <a:sym typeface="Arial"/>
              </a:rPr>
              <a:t>STEP HERE</a:t>
            </a:r>
            <a:endParaRPr lang="id-ID" sz="996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731515" y="1904720"/>
            <a:ext cx="3906" cy="2136117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68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43" grpId="0"/>
      <p:bldP spid="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3"/>
          <p:cNvGrpSpPr/>
          <p:nvPr/>
        </p:nvGrpSpPr>
        <p:grpSpPr>
          <a:xfrm>
            <a:off x="3358240" y="1035579"/>
            <a:ext cx="4787182" cy="3007745"/>
            <a:chOff x="4280204" y="1234493"/>
            <a:chExt cx="7161658" cy="4499608"/>
          </a:xfrm>
        </p:grpSpPr>
        <p:sp>
          <p:nvSpPr>
            <p:cNvPr id="4" name="等腰三角形 33"/>
            <p:cNvSpPr/>
            <p:nvPr/>
          </p:nvSpPr>
          <p:spPr>
            <a:xfrm rot="16200000">
              <a:off x="3992172" y="3328916"/>
              <a:ext cx="2304256" cy="1728192"/>
            </a:xfrm>
            <a:prstGeom prst="triangle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5" name="椭圆 34"/>
            <p:cNvSpPr/>
            <p:nvPr/>
          </p:nvSpPr>
          <p:spPr>
            <a:xfrm>
              <a:off x="5300220" y="3652598"/>
              <a:ext cx="432049" cy="432049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6" name="椭圆 35"/>
            <p:cNvSpPr/>
            <p:nvPr/>
          </p:nvSpPr>
          <p:spPr>
            <a:xfrm>
              <a:off x="5387858" y="3748382"/>
              <a:ext cx="243873" cy="243873"/>
            </a:xfrm>
            <a:prstGeom prst="ellipse">
              <a:avLst/>
            </a:prstGeom>
            <a:solidFill>
              <a:sysClr val="windowText" lastClr="000000">
                <a:lumMod val="95000"/>
                <a:lumOff val="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7" name="椭圆 36"/>
            <p:cNvSpPr/>
            <p:nvPr/>
          </p:nvSpPr>
          <p:spPr>
            <a:xfrm>
              <a:off x="5551855" y="4051744"/>
              <a:ext cx="65831" cy="65831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8" name="矩形 37"/>
            <p:cNvSpPr/>
            <p:nvPr/>
          </p:nvSpPr>
          <p:spPr>
            <a:xfrm>
              <a:off x="5936389" y="4193012"/>
              <a:ext cx="4824536" cy="107659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9" name="等腰三角形 7"/>
            <p:cNvSpPr/>
            <p:nvPr/>
          </p:nvSpPr>
          <p:spPr>
            <a:xfrm rot="16200000">
              <a:off x="10168273" y="3744134"/>
              <a:ext cx="1541765" cy="1005412"/>
            </a:xfrm>
            <a:custGeom>
              <a:avLst/>
              <a:gdLst/>
              <a:ahLst/>
              <a:cxnLst/>
              <a:rect l="l" t="t" r="r" b="b"/>
              <a:pathLst>
                <a:path w="1541765" h="1005412">
                  <a:moveTo>
                    <a:pt x="1541765" y="1005412"/>
                  </a:moveTo>
                  <a:lnTo>
                    <a:pt x="0" y="1005412"/>
                  </a:lnTo>
                  <a:lnTo>
                    <a:pt x="670275" y="0"/>
                  </a:lnTo>
                  <a:lnTo>
                    <a:pt x="871491" y="0"/>
                  </a:lnTo>
                  <a:close/>
                </a:path>
              </a:pathLst>
            </a:cu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0" name="矩形 39"/>
            <p:cNvSpPr/>
            <p:nvPr/>
          </p:nvSpPr>
          <p:spPr>
            <a:xfrm>
              <a:off x="6584459" y="3073812"/>
              <a:ext cx="504056" cy="1043763"/>
            </a:xfrm>
            <a:prstGeom prst="rect">
              <a:avLst/>
            </a:prstGeom>
            <a:solidFill>
              <a:schemeClr val="accent2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1" name="矩形 40"/>
            <p:cNvSpPr/>
            <p:nvPr/>
          </p:nvSpPr>
          <p:spPr>
            <a:xfrm>
              <a:off x="6584459" y="3895362"/>
              <a:ext cx="504056" cy="222213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2" name="矩形 41"/>
            <p:cNvSpPr/>
            <p:nvPr/>
          </p:nvSpPr>
          <p:spPr>
            <a:xfrm>
              <a:off x="7520563" y="2569756"/>
              <a:ext cx="504056" cy="1547819"/>
            </a:xfrm>
            <a:prstGeom prst="rect">
              <a:avLst/>
            </a:prstGeom>
            <a:solidFill>
              <a:schemeClr val="accent3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3" name="矩形 42"/>
            <p:cNvSpPr/>
            <p:nvPr/>
          </p:nvSpPr>
          <p:spPr>
            <a:xfrm>
              <a:off x="7520563" y="3500661"/>
              <a:ext cx="504056" cy="616914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4" name="矩形 43"/>
            <p:cNvSpPr/>
            <p:nvPr/>
          </p:nvSpPr>
          <p:spPr>
            <a:xfrm>
              <a:off x="8462389" y="2040999"/>
              <a:ext cx="504056" cy="2076576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5" name="矩形 44"/>
            <p:cNvSpPr/>
            <p:nvPr/>
          </p:nvSpPr>
          <p:spPr>
            <a:xfrm>
              <a:off x="8462390" y="3071063"/>
              <a:ext cx="504056" cy="1046512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6" name="矩形 45"/>
            <p:cNvSpPr/>
            <p:nvPr/>
          </p:nvSpPr>
          <p:spPr>
            <a:xfrm>
              <a:off x="9464779" y="1608950"/>
              <a:ext cx="504056" cy="2508625"/>
            </a:xfrm>
            <a:prstGeom prst="rect">
              <a:avLst/>
            </a:prstGeom>
            <a:solidFill>
              <a:schemeClr val="accent5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7" name="矩形 46"/>
            <p:cNvSpPr/>
            <p:nvPr/>
          </p:nvSpPr>
          <p:spPr>
            <a:xfrm>
              <a:off x="9464779" y="2536828"/>
              <a:ext cx="504056" cy="1580747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8" name="任意多边形 47"/>
            <p:cNvSpPr/>
            <p:nvPr/>
          </p:nvSpPr>
          <p:spPr>
            <a:xfrm>
              <a:off x="6809773" y="4323154"/>
              <a:ext cx="248195" cy="640080"/>
            </a:xfrm>
            <a:custGeom>
              <a:avLst/>
              <a:gdLst>
                <a:gd name="connsiteX0" fmla="*/ 0 w 248195"/>
                <a:gd name="connsiteY0" fmla="*/ 0 h 640080"/>
                <a:gd name="connsiteX1" fmla="*/ 0 w 248195"/>
                <a:gd name="connsiteY1" fmla="*/ 391885 h 640080"/>
                <a:gd name="connsiteX2" fmla="*/ 248195 w 248195"/>
                <a:gd name="connsiteY2" fmla="*/ 640080 h 64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8195" h="640080">
                  <a:moveTo>
                    <a:pt x="0" y="0"/>
                  </a:moveTo>
                  <a:lnTo>
                    <a:pt x="0" y="391885"/>
                  </a:lnTo>
                  <a:lnTo>
                    <a:pt x="248195" y="640080"/>
                  </a:lnTo>
                </a:path>
              </a:pathLst>
            </a:custGeom>
            <a:no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flipH="1">
              <a:off x="6474454" y="2608836"/>
              <a:ext cx="758076" cy="688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lnSpc>
                  <a:spcPct val="80000"/>
                </a:lnSpc>
                <a:defRPr sz="4400" b="1" kern="0">
                  <a:ln w="18415" cmpd="sng">
                    <a:noFill/>
                    <a:prstDash val="solid"/>
                  </a:ln>
                  <a:solidFill>
                    <a:srgbClr val="FFC000"/>
                  </a:solidFill>
                  <a:latin typeface="Agency FB" pitchFamily="34" charset="0"/>
                  <a:ea typeface="微软雅黑" pitchFamily="34" charset="-122"/>
                </a:defRPr>
              </a:lvl1pPr>
            </a:lstStyle>
            <a:p>
              <a:pPr algn="ctr" defTabSz="611199">
                <a:lnSpc>
                  <a:spcPct val="120000"/>
                </a:lnSpc>
                <a:defRPr/>
              </a:pPr>
              <a:r>
                <a:rPr lang="en-US" altLang="zh-CN" sz="996" dirty="0">
                  <a:solidFill>
                    <a:schemeClr val="accent2"/>
                  </a:solidFill>
                  <a:latin typeface="+mn-lt"/>
                  <a:ea typeface="微软雅黑"/>
                  <a:cs typeface="+mn-ea"/>
                  <a:sym typeface="Arial"/>
                </a:rPr>
                <a:t>10%</a:t>
              </a:r>
              <a:endParaRPr lang="zh-CN" altLang="en-US" sz="996" dirty="0">
                <a:solidFill>
                  <a:schemeClr val="accent2"/>
                </a:solidFill>
                <a:latin typeface="+mn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 flipH="1">
              <a:off x="7393553" y="2104780"/>
              <a:ext cx="758076" cy="688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lnSpc>
                  <a:spcPct val="80000"/>
                </a:lnSpc>
                <a:defRPr sz="4400" b="1" kern="0">
                  <a:ln w="18415" cmpd="sng">
                    <a:noFill/>
                    <a:prstDash val="solid"/>
                  </a:ln>
                  <a:solidFill>
                    <a:srgbClr val="FFC000"/>
                  </a:solidFill>
                  <a:latin typeface="Agency FB" pitchFamily="34" charset="0"/>
                  <a:ea typeface="微软雅黑" pitchFamily="34" charset="-122"/>
                </a:defRPr>
              </a:lvl1pPr>
            </a:lstStyle>
            <a:p>
              <a:pPr algn="ctr" defTabSz="611199">
                <a:lnSpc>
                  <a:spcPct val="120000"/>
                </a:lnSpc>
                <a:defRPr/>
              </a:pPr>
              <a:r>
                <a:rPr lang="en-US" altLang="zh-CN" sz="996" dirty="0">
                  <a:solidFill>
                    <a:schemeClr val="accent3"/>
                  </a:solidFill>
                  <a:latin typeface="+mn-lt"/>
                  <a:ea typeface="微软雅黑"/>
                  <a:cs typeface="+mn-ea"/>
                  <a:sym typeface="Arial"/>
                </a:rPr>
                <a:t>20%</a:t>
              </a:r>
              <a:endParaRPr lang="zh-CN" altLang="en-US" sz="996" dirty="0">
                <a:solidFill>
                  <a:schemeClr val="accent3"/>
                </a:solidFill>
                <a:latin typeface="+mn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 flipH="1">
              <a:off x="8374783" y="1678631"/>
              <a:ext cx="758076" cy="688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lnSpc>
                  <a:spcPct val="80000"/>
                </a:lnSpc>
                <a:defRPr sz="4400" b="1" kern="0">
                  <a:ln w="18415" cmpd="sng">
                    <a:noFill/>
                    <a:prstDash val="solid"/>
                  </a:ln>
                  <a:solidFill>
                    <a:srgbClr val="FFC000"/>
                  </a:solidFill>
                  <a:latin typeface="Agency FB" pitchFamily="34" charset="0"/>
                  <a:ea typeface="微软雅黑" pitchFamily="34" charset="-122"/>
                </a:defRPr>
              </a:lvl1pPr>
            </a:lstStyle>
            <a:p>
              <a:pPr algn="ctr" defTabSz="611199">
                <a:lnSpc>
                  <a:spcPct val="120000"/>
                </a:lnSpc>
                <a:defRPr/>
              </a:pPr>
              <a:r>
                <a:rPr lang="en-US" altLang="zh-CN" sz="996" dirty="0">
                  <a:solidFill>
                    <a:schemeClr val="accent4"/>
                  </a:solidFill>
                  <a:latin typeface="+mn-lt"/>
                  <a:ea typeface="微软雅黑"/>
                  <a:cs typeface="+mn-ea"/>
                  <a:sym typeface="Arial"/>
                </a:rPr>
                <a:t>50%</a:t>
              </a:r>
              <a:endParaRPr lang="zh-CN" altLang="en-US" sz="996" dirty="0">
                <a:solidFill>
                  <a:schemeClr val="accent4"/>
                </a:solidFill>
                <a:latin typeface="+mn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flipH="1">
              <a:off x="9367560" y="1234493"/>
              <a:ext cx="758076" cy="688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lnSpc>
                  <a:spcPct val="80000"/>
                </a:lnSpc>
                <a:defRPr sz="4400" b="1" kern="0">
                  <a:ln w="18415" cmpd="sng">
                    <a:noFill/>
                    <a:prstDash val="solid"/>
                  </a:ln>
                  <a:solidFill>
                    <a:srgbClr val="FFC000"/>
                  </a:solidFill>
                  <a:latin typeface="Agency FB" pitchFamily="34" charset="0"/>
                  <a:ea typeface="微软雅黑" pitchFamily="34" charset="-122"/>
                </a:defRPr>
              </a:lvl1pPr>
            </a:lstStyle>
            <a:p>
              <a:pPr algn="ctr" defTabSz="611199">
                <a:lnSpc>
                  <a:spcPct val="120000"/>
                </a:lnSpc>
                <a:defRPr/>
              </a:pPr>
              <a:r>
                <a:rPr lang="en-US" altLang="zh-CN" sz="996" dirty="0">
                  <a:solidFill>
                    <a:schemeClr val="accent5"/>
                  </a:solidFill>
                  <a:latin typeface="+mn-lt"/>
                  <a:ea typeface="微软雅黑"/>
                  <a:cs typeface="+mn-ea"/>
                  <a:sym typeface="Arial"/>
                </a:rPr>
                <a:t>70%</a:t>
              </a:r>
              <a:endParaRPr lang="zh-CN" altLang="en-US" sz="996" dirty="0">
                <a:solidFill>
                  <a:schemeClr val="accent5"/>
                </a:solidFill>
                <a:latin typeface="+mn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2514057" flipH="1">
              <a:off x="6847638" y="5320860"/>
              <a:ext cx="1657782" cy="413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lnSpc>
                  <a:spcPct val="80000"/>
                </a:lnSpc>
                <a:defRPr sz="4400" b="1" kern="0">
                  <a:ln w="18415" cmpd="sng">
                    <a:noFill/>
                    <a:prstDash val="solid"/>
                  </a:ln>
                  <a:solidFill>
                    <a:srgbClr val="FFC000"/>
                  </a:solidFill>
                  <a:latin typeface="Agency FB" pitchFamily="34" charset="0"/>
                  <a:ea typeface="微软雅黑" pitchFamily="34" charset="-122"/>
                </a:defRPr>
              </a:lvl1pPr>
            </a:lstStyle>
            <a:p>
              <a:pPr algn="ctr" defTabSz="611199">
                <a:lnSpc>
                  <a:spcPct val="120000"/>
                </a:lnSpc>
                <a:defRPr/>
              </a:pPr>
              <a:r>
                <a:rPr lang="tr-TR" altLang="zh-CN" sz="996" dirty="0">
                  <a:solidFill>
                    <a:schemeClr val="accent2"/>
                  </a:solidFill>
                  <a:latin typeface="+mn-lt"/>
                  <a:ea typeface="微软雅黑"/>
                  <a:cs typeface="+mn-ea"/>
                  <a:sym typeface="Arial"/>
                </a:rPr>
                <a:t>STAGE HERE</a:t>
              </a:r>
              <a:endParaRPr lang="zh-CN" altLang="en-US" sz="996" dirty="0">
                <a:solidFill>
                  <a:schemeClr val="accent2"/>
                </a:solidFill>
                <a:latin typeface="+mn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5" name="任意多边形 54"/>
            <p:cNvSpPr/>
            <p:nvPr/>
          </p:nvSpPr>
          <p:spPr>
            <a:xfrm>
              <a:off x="7738904" y="4323154"/>
              <a:ext cx="248195" cy="640080"/>
            </a:xfrm>
            <a:custGeom>
              <a:avLst/>
              <a:gdLst>
                <a:gd name="connsiteX0" fmla="*/ 0 w 248195"/>
                <a:gd name="connsiteY0" fmla="*/ 0 h 640080"/>
                <a:gd name="connsiteX1" fmla="*/ 0 w 248195"/>
                <a:gd name="connsiteY1" fmla="*/ 391885 h 640080"/>
                <a:gd name="connsiteX2" fmla="*/ 248195 w 248195"/>
                <a:gd name="connsiteY2" fmla="*/ 640080 h 64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8195" h="640080">
                  <a:moveTo>
                    <a:pt x="0" y="0"/>
                  </a:moveTo>
                  <a:lnTo>
                    <a:pt x="0" y="391885"/>
                  </a:lnTo>
                  <a:lnTo>
                    <a:pt x="248195" y="640080"/>
                  </a:lnTo>
                </a:path>
              </a:pathLst>
            </a:custGeom>
            <a:no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 rot="2514057" flipH="1">
              <a:off x="7776769" y="5320860"/>
              <a:ext cx="1657782" cy="413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lnSpc>
                  <a:spcPct val="80000"/>
                </a:lnSpc>
                <a:defRPr sz="4400" b="1" kern="0">
                  <a:ln w="18415" cmpd="sng">
                    <a:noFill/>
                    <a:prstDash val="solid"/>
                  </a:ln>
                  <a:solidFill>
                    <a:srgbClr val="FFC000"/>
                  </a:solidFill>
                  <a:latin typeface="Agency FB" pitchFamily="34" charset="0"/>
                  <a:ea typeface="微软雅黑" pitchFamily="34" charset="-122"/>
                </a:defRPr>
              </a:lvl1pPr>
            </a:lstStyle>
            <a:p>
              <a:pPr algn="ctr" defTabSz="611199">
                <a:lnSpc>
                  <a:spcPct val="120000"/>
                </a:lnSpc>
                <a:defRPr/>
              </a:pPr>
              <a:r>
                <a:rPr lang="tr-TR" altLang="zh-CN" sz="996" dirty="0">
                  <a:solidFill>
                    <a:schemeClr val="accent3"/>
                  </a:solidFill>
                  <a:latin typeface="+mn-lt"/>
                  <a:ea typeface="微软雅黑"/>
                  <a:cs typeface="+mn-ea"/>
                  <a:sym typeface="Arial"/>
                </a:rPr>
                <a:t>STAGE HERE</a:t>
              </a:r>
              <a:endParaRPr lang="zh-CN" altLang="en-US" sz="996" dirty="0">
                <a:solidFill>
                  <a:schemeClr val="accent3"/>
                </a:solidFill>
                <a:latin typeface="+mn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8" name="任意多边形 57"/>
            <p:cNvSpPr/>
            <p:nvPr/>
          </p:nvSpPr>
          <p:spPr>
            <a:xfrm>
              <a:off x="8668035" y="4323154"/>
              <a:ext cx="248195" cy="640080"/>
            </a:xfrm>
            <a:custGeom>
              <a:avLst/>
              <a:gdLst>
                <a:gd name="connsiteX0" fmla="*/ 0 w 248195"/>
                <a:gd name="connsiteY0" fmla="*/ 0 h 640080"/>
                <a:gd name="connsiteX1" fmla="*/ 0 w 248195"/>
                <a:gd name="connsiteY1" fmla="*/ 391885 h 640080"/>
                <a:gd name="connsiteX2" fmla="*/ 248195 w 248195"/>
                <a:gd name="connsiteY2" fmla="*/ 640080 h 64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8195" h="640080">
                  <a:moveTo>
                    <a:pt x="0" y="0"/>
                  </a:moveTo>
                  <a:lnTo>
                    <a:pt x="0" y="391885"/>
                  </a:lnTo>
                  <a:lnTo>
                    <a:pt x="248195" y="640080"/>
                  </a:lnTo>
                </a:path>
              </a:pathLst>
            </a:custGeom>
            <a:no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 rot="2514057" flipH="1">
              <a:off x="8705900" y="5320860"/>
              <a:ext cx="1657782" cy="413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lnSpc>
                  <a:spcPct val="80000"/>
                </a:lnSpc>
                <a:defRPr sz="4400" b="1" kern="0">
                  <a:ln w="18415" cmpd="sng">
                    <a:noFill/>
                    <a:prstDash val="solid"/>
                  </a:ln>
                  <a:solidFill>
                    <a:srgbClr val="FFC000"/>
                  </a:solidFill>
                  <a:latin typeface="Agency FB" pitchFamily="34" charset="0"/>
                  <a:ea typeface="微软雅黑" pitchFamily="34" charset="-122"/>
                </a:defRPr>
              </a:lvl1pPr>
            </a:lstStyle>
            <a:p>
              <a:pPr algn="ctr" defTabSz="611199">
                <a:lnSpc>
                  <a:spcPct val="120000"/>
                </a:lnSpc>
                <a:defRPr/>
              </a:pPr>
              <a:r>
                <a:rPr lang="tr-TR" altLang="zh-CN" sz="996" dirty="0">
                  <a:solidFill>
                    <a:schemeClr val="accent4"/>
                  </a:solidFill>
                  <a:latin typeface="+mn-lt"/>
                  <a:ea typeface="微软雅黑"/>
                  <a:cs typeface="+mn-ea"/>
                  <a:sym typeface="Arial"/>
                </a:rPr>
                <a:t>STAGE HERE</a:t>
              </a:r>
              <a:endParaRPr lang="zh-CN" altLang="en-US" sz="996" dirty="0">
                <a:solidFill>
                  <a:schemeClr val="accent4"/>
                </a:solidFill>
                <a:latin typeface="+mn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31" name="任意多边形 60"/>
            <p:cNvSpPr/>
            <p:nvPr/>
          </p:nvSpPr>
          <p:spPr>
            <a:xfrm>
              <a:off x="9597166" y="4323154"/>
              <a:ext cx="248195" cy="640080"/>
            </a:xfrm>
            <a:custGeom>
              <a:avLst/>
              <a:gdLst>
                <a:gd name="connsiteX0" fmla="*/ 0 w 248195"/>
                <a:gd name="connsiteY0" fmla="*/ 0 h 640080"/>
                <a:gd name="connsiteX1" fmla="*/ 0 w 248195"/>
                <a:gd name="connsiteY1" fmla="*/ 391885 h 640080"/>
                <a:gd name="connsiteX2" fmla="*/ 248195 w 248195"/>
                <a:gd name="connsiteY2" fmla="*/ 640080 h 64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8195" h="640080">
                  <a:moveTo>
                    <a:pt x="0" y="0"/>
                  </a:moveTo>
                  <a:lnTo>
                    <a:pt x="0" y="391885"/>
                  </a:lnTo>
                  <a:lnTo>
                    <a:pt x="248195" y="640080"/>
                  </a:lnTo>
                </a:path>
              </a:pathLst>
            </a:custGeom>
            <a:noFill/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 rot="2514057" flipH="1">
              <a:off x="9635031" y="5320860"/>
              <a:ext cx="1657782" cy="413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lnSpc>
                  <a:spcPct val="80000"/>
                </a:lnSpc>
                <a:defRPr sz="4400" b="1" kern="0">
                  <a:ln w="18415" cmpd="sng">
                    <a:noFill/>
                    <a:prstDash val="solid"/>
                  </a:ln>
                  <a:solidFill>
                    <a:srgbClr val="FFC000"/>
                  </a:solidFill>
                  <a:latin typeface="Agency FB" pitchFamily="34" charset="0"/>
                  <a:ea typeface="微软雅黑" pitchFamily="34" charset="-122"/>
                </a:defRPr>
              </a:lvl1pPr>
            </a:lstStyle>
            <a:p>
              <a:pPr algn="ctr" defTabSz="611199">
                <a:lnSpc>
                  <a:spcPct val="120000"/>
                </a:lnSpc>
                <a:defRPr/>
              </a:pPr>
              <a:r>
                <a:rPr lang="tr-TR" altLang="zh-CN" sz="996" dirty="0">
                  <a:solidFill>
                    <a:schemeClr val="accent5"/>
                  </a:solidFill>
                  <a:latin typeface="+mn-lt"/>
                  <a:ea typeface="微软雅黑"/>
                  <a:cs typeface="+mn-ea"/>
                  <a:sym typeface="Arial"/>
                </a:rPr>
                <a:t>STAGE HERE</a:t>
              </a:r>
              <a:endParaRPr lang="zh-CN" altLang="en-US" sz="996" dirty="0">
                <a:solidFill>
                  <a:schemeClr val="accent5"/>
                </a:solidFill>
                <a:latin typeface="+mn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33" name="椭圆 62"/>
            <p:cNvSpPr/>
            <p:nvPr/>
          </p:nvSpPr>
          <p:spPr>
            <a:xfrm>
              <a:off x="5504339" y="3832972"/>
              <a:ext cx="65831" cy="65831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1123" tIns="30561" rIns="61123" bIns="3056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11199">
                <a:lnSpc>
                  <a:spcPct val="120000"/>
                </a:lnSpc>
                <a:defRPr/>
              </a:pPr>
              <a:endParaRPr lang="en-US" sz="996" kern="0">
                <a:solidFill>
                  <a:sysClr val="window" lastClr="FFFFFF"/>
                </a:solidFill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063184" y="1799607"/>
            <a:ext cx="820738" cy="18389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cs typeface="+mn-ea"/>
                <a:sym typeface="Arial"/>
              </a:rPr>
              <a:t>STAGE HERE</a:t>
            </a:r>
            <a:endParaRPr lang="en-GB" sz="996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92529" y="1893576"/>
            <a:ext cx="857607" cy="5252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44" dirty="0">
                <a:solidFill>
                  <a:schemeClr val="bg1">
                    <a:lumMod val="65000"/>
                  </a:schemeClr>
                </a:solidFill>
                <a:ea typeface="微软雅黑"/>
                <a:cs typeface="+mn-ea"/>
                <a:sym typeface="Arial"/>
              </a:rPr>
              <a:t>85%</a:t>
            </a:r>
            <a:endParaRPr lang="en-GB" sz="2844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63185" y="2448755"/>
            <a:ext cx="2187562" cy="7356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cs typeface="+mn-ea"/>
                <a:sym typeface="Aria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lang="en-GB" altLang="zh-CN" sz="569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779477" y="1963803"/>
            <a:ext cx="1471270" cy="4203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cs typeface="+mn-ea"/>
                <a:sym typeface="Arial"/>
              </a:rPr>
              <a:t>A complex idea can be conveyed with just a single still image, namely making it possible to absorb large amounts of data quickly.</a:t>
            </a:r>
            <a:endParaRPr lang="en-GB" altLang="zh-CN" sz="569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063185" y="3324536"/>
            <a:ext cx="2187562" cy="52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cs typeface="+mn-ea"/>
                <a:sym typeface="Aria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lang="en-GB" altLang="zh-CN" sz="569" dirty="0">
              <a:solidFill>
                <a:schemeClr val="bg1">
                  <a:lumMod val="65000"/>
                </a:schemeClr>
              </a:solidFill>
              <a:ea typeface="微软雅黑"/>
              <a:cs typeface="+mn-ea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601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7"/>
          <p:cNvGrpSpPr/>
          <p:nvPr/>
        </p:nvGrpSpPr>
        <p:grpSpPr>
          <a:xfrm>
            <a:off x="3661059" y="1291608"/>
            <a:ext cx="3032619" cy="1653968"/>
            <a:chOff x="4881345" y="2060620"/>
            <a:chExt cx="4043713" cy="2205412"/>
          </a:xfrm>
          <a:solidFill>
            <a:schemeClr val="accent1"/>
          </a:solidFill>
        </p:grpSpPr>
        <p:sp>
          <p:nvSpPr>
            <p:cNvPr id="24" name="Isosceles Triangle 5"/>
            <p:cNvSpPr/>
            <p:nvPr/>
          </p:nvSpPr>
          <p:spPr>
            <a:xfrm>
              <a:off x="4881345" y="2060620"/>
              <a:ext cx="4043713" cy="2205412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61010" tIns="309072" rIns="361010" bIns="309072" numCol="1" spcCol="1270" anchor="ctr" anchorCtr="0">
              <a:noAutofit/>
            </a:bodyPr>
            <a:lstStyle/>
            <a:p>
              <a:pPr algn="ctr" defTabSz="1633377">
                <a:lnSpc>
                  <a:spcPct val="90000"/>
                </a:lnSpc>
                <a:spcAft>
                  <a:spcPct val="35000"/>
                </a:spcAft>
              </a:pPr>
              <a:endParaRPr lang="en-US" sz="3129"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5" name="TextBox 7"/>
            <p:cNvSpPr txBox="1"/>
            <p:nvPr/>
          </p:nvSpPr>
          <p:spPr>
            <a:xfrm>
              <a:off x="6461602" y="2994681"/>
              <a:ext cx="883198" cy="59010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vi-VN" sz="2276" dirty="0">
                  <a:solidFill>
                    <a:schemeClr val="bg1"/>
                  </a:solidFill>
                  <a:ea typeface="微软雅黑"/>
                  <a:cs typeface="Arial" panose="020B0604020202020204" pitchFamily="34" charset="0"/>
                  <a:sym typeface="Arial"/>
                </a:rPr>
                <a:t>4.2</a:t>
              </a:r>
              <a:endParaRPr lang="en-US" sz="2276" dirty="0">
                <a:solidFill>
                  <a:schemeClr val="bg1"/>
                </a:solidFill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</p:grpSp>
      <p:grpSp>
        <p:nvGrpSpPr>
          <p:cNvPr id="3" name="Group 35"/>
          <p:cNvGrpSpPr/>
          <p:nvPr/>
        </p:nvGrpSpPr>
        <p:grpSpPr>
          <a:xfrm>
            <a:off x="953384" y="1691528"/>
            <a:ext cx="2299349" cy="1254048"/>
            <a:chOff x="1270914" y="2593875"/>
            <a:chExt cx="3065966" cy="1672156"/>
          </a:xfrm>
          <a:solidFill>
            <a:schemeClr val="accent1"/>
          </a:solidFill>
        </p:grpSpPr>
        <p:sp>
          <p:nvSpPr>
            <p:cNvPr id="27" name="Isosceles Triangle 3"/>
            <p:cNvSpPr/>
            <p:nvPr/>
          </p:nvSpPr>
          <p:spPr>
            <a:xfrm>
              <a:off x="1270914" y="2593875"/>
              <a:ext cx="3065966" cy="167215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61010" tIns="309072" rIns="361010" bIns="309072" numCol="1" spcCol="1270" anchor="ctr" anchorCtr="0">
              <a:noAutofit/>
            </a:bodyPr>
            <a:lstStyle/>
            <a:p>
              <a:pPr algn="ctr" defTabSz="1633377">
                <a:lnSpc>
                  <a:spcPct val="90000"/>
                </a:lnSpc>
                <a:spcAft>
                  <a:spcPct val="35000"/>
                </a:spcAft>
              </a:pPr>
              <a:endParaRPr lang="en-US" sz="3129"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8" name="TextBox 8"/>
            <p:cNvSpPr txBox="1"/>
            <p:nvPr/>
          </p:nvSpPr>
          <p:spPr>
            <a:xfrm>
              <a:off x="2316216" y="3337619"/>
              <a:ext cx="883198" cy="59010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vi-VN" sz="2276" dirty="0">
                  <a:solidFill>
                    <a:schemeClr val="bg1"/>
                  </a:solidFill>
                  <a:ea typeface="微软雅黑"/>
                  <a:cs typeface="Arial" panose="020B0604020202020204" pitchFamily="34" charset="0"/>
                  <a:sym typeface="Arial"/>
                </a:rPr>
                <a:t>4.0</a:t>
              </a:r>
              <a:endParaRPr lang="en-US" sz="2276" dirty="0">
                <a:solidFill>
                  <a:schemeClr val="bg1"/>
                </a:solidFill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</p:grpSp>
      <p:grpSp>
        <p:nvGrpSpPr>
          <p:cNvPr id="4" name="Group 38"/>
          <p:cNvGrpSpPr/>
          <p:nvPr/>
        </p:nvGrpSpPr>
        <p:grpSpPr>
          <a:xfrm>
            <a:off x="6039831" y="2022638"/>
            <a:ext cx="1692242" cy="922937"/>
            <a:chOff x="8053215" y="3035381"/>
            <a:chExt cx="2256447" cy="1230650"/>
          </a:xfrm>
          <a:solidFill>
            <a:schemeClr val="accent2"/>
          </a:solidFill>
        </p:grpSpPr>
        <p:sp>
          <p:nvSpPr>
            <p:cNvPr id="30" name="Isosceles Triangle 6"/>
            <p:cNvSpPr/>
            <p:nvPr/>
          </p:nvSpPr>
          <p:spPr>
            <a:xfrm>
              <a:off x="8053215" y="3035381"/>
              <a:ext cx="2256447" cy="123065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61010" tIns="309072" rIns="361010" bIns="309072" numCol="1" spcCol="1270" anchor="ctr" anchorCtr="0">
              <a:noAutofit/>
            </a:bodyPr>
            <a:lstStyle/>
            <a:p>
              <a:pPr algn="ctr" defTabSz="1633377">
                <a:lnSpc>
                  <a:spcPct val="90000"/>
                </a:lnSpc>
                <a:spcAft>
                  <a:spcPct val="35000"/>
                </a:spcAft>
              </a:pPr>
              <a:endParaRPr lang="en-US" sz="3129"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1" name="TextBox 9"/>
            <p:cNvSpPr txBox="1"/>
            <p:nvPr/>
          </p:nvSpPr>
          <p:spPr>
            <a:xfrm>
              <a:off x="8860606" y="3511604"/>
              <a:ext cx="641665" cy="41492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vi-VN" sz="1422" dirty="0">
                  <a:solidFill>
                    <a:schemeClr val="bg1"/>
                  </a:solidFill>
                  <a:ea typeface="微软雅黑"/>
                  <a:cs typeface="Arial" panose="020B0604020202020204" pitchFamily="34" charset="0"/>
                  <a:sym typeface="Arial"/>
                </a:rPr>
                <a:t>3.6</a:t>
              </a:r>
              <a:endParaRPr lang="en-US" sz="1422" dirty="0">
                <a:solidFill>
                  <a:schemeClr val="bg1"/>
                </a:solidFill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</p:grpSp>
      <p:grpSp>
        <p:nvGrpSpPr>
          <p:cNvPr id="5" name="Group 36"/>
          <p:cNvGrpSpPr/>
          <p:nvPr/>
        </p:nvGrpSpPr>
        <p:grpSpPr>
          <a:xfrm>
            <a:off x="2622663" y="2031087"/>
            <a:ext cx="1676750" cy="914487"/>
            <a:chOff x="3496741" y="3046647"/>
            <a:chExt cx="2235790" cy="1219384"/>
          </a:xfrm>
          <a:solidFill>
            <a:schemeClr val="accent2"/>
          </a:solidFill>
        </p:grpSpPr>
        <p:sp>
          <p:nvSpPr>
            <p:cNvPr id="33" name="Isosceles Triangle 4"/>
            <p:cNvSpPr/>
            <p:nvPr/>
          </p:nvSpPr>
          <p:spPr>
            <a:xfrm>
              <a:off x="3496741" y="3046647"/>
              <a:ext cx="2235790" cy="121938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61010" tIns="309072" rIns="361010" bIns="309072" numCol="1" spcCol="1270" anchor="ctr" anchorCtr="0">
              <a:noAutofit/>
            </a:bodyPr>
            <a:lstStyle/>
            <a:p>
              <a:pPr algn="ctr" defTabSz="1633377">
                <a:lnSpc>
                  <a:spcPct val="90000"/>
                </a:lnSpc>
                <a:spcAft>
                  <a:spcPct val="35000"/>
                </a:spcAft>
              </a:pPr>
              <a:endParaRPr lang="en-US" sz="3129"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4" name="TextBox 10"/>
            <p:cNvSpPr txBox="1"/>
            <p:nvPr/>
          </p:nvSpPr>
          <p:spPr>
            <a:xfrm>
              <a:off x="4293804" y="3429952"/>
              <a:ext cx="641665" cy="41492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vi-VN" sz="1422" dirty="0">
                  <a:solidFill>
                    <a:schemeClr val="bg1"/>
                  </a:solidFill>
                  <a:ea typeface="微软雅黑"/>
                  <a:cs typeface="Arial" panose="020B0604020202020204" pitchFamily="34" charset="0"/>
                  <a:sym typeface="Arial"/>
                </a:rPr>
                <a:t>3.5</a:t>
              </a:r>
              <a:endParaRPr lang="en-US" sz="1422" dirty="0">
                <a:solidFill>
                  <a:schemeClr val="bg1"/>
                </a:solidFill>
                <a:ea typeface="微软雅黑"/>
                <a:cs typeface="Arial" panose="020B0604020202020204" pitchFamily="34" charset="0"/>
                <a:sym typeface="Arial"/>
              </a:endParaRPr>
            </a:p>
          </p:txBody>
        </p:sp>
      </p:grpSp>
      <p:cxnSp>
        <p:nvCxnSpPr>
          <p:cNvPr id="39" name="Straight Connector 15"/>
          <p:cNvCxnSpPr/>
          <p:nvPr/>
        </p:nvCxnSpPr>
        <p:spPr>
          <a:xfrm>
            <a:off x="251" y="2945575"/>
            <a:ext cx="9143498" cy="0"/>
          </a:xfrm>
          <a:prstGeom prst="line">
            <a:avLst/>
          </a:prstGeom>
          <a:ln w="9525">
            <a:solidFill>
              <a:srgbClr val="725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185" y="3818725"/>
            <a:ext cx="411457" cy="411457"/>
          </a:xfrm>
          <a:prstGeom prst="rect">
            <a:avLst/>
          </a:prstGeom>
          <a:solidFill>
            <a:schemeClr val="accent2"/>
          </a:solidFill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1925" y="3818725"/>
            <a:ext cx="411457" cy="411457"/>
          </a:xfrm>
          <a:prstGeom prst="rect">
            <a:avLst/>
          </a:prstGeom>
          <a:solidFill>
            <a:schemeClr val="accent2"/>
          </a:solidFill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66771" y="3818725"/>
            <a:ext cx="411457" cy="411457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65" name="TextBox 23"/>
          <p:cNvSpPr txBox="1"/>
          <p:nvPr/>
        </p:nvSpPr>
        <p:spPr>
          <a:xfrm>
            <a:off x="1404068" y="3914854"/>
            <a:ext cx="1678434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64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Arial"/>
              </a:rPr>
              <a:t>A complex idea can be conveyed with just a single still image, namely making it possible to absorb large amounts of data quickly.</a:t>
            </a:r>
            <a:endParaRPr lang="en-GB" altLang="zh-CN" sz="640" dirty="0">
              <a:solidFill>
                <a:schemeClr val="tx1">
                  <a:lumMod val="65000"/>
                  <a:lumOff val="3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66" name="TextBox 24"/>
          <p:cNvSpPr txBox="1"/>
          <p:nvPr/>
        </p:nvSpPr>
        <p:spPr>
          <a:xfrm>
            <a:off x="1404067" y="3627652"/>
            <a:ext cx="12057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altLang="zh-CN" sz="1138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OPTION HERE</a:t>
            </a:r>
            <a:endParaRPr lang="zh-CN" altLang="en-US" sz="1138" dirty="0">
              <a:solidFill>
                <a:schemeClr val="tx1">
                  <a:lumMod val="65000"/>
                  <a:lumOff val="3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67" name="TextBox 23"/>
          <p:cNvSpPr txBox="1"/>
          <p:nvPr/>
        </p:nvSpPr>
        <p:spPr>
          <a:xfrm>
            <a:off x="3995660" y="3914854"/>
            <a:ext cx="1678434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64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Arial"/>
              </a:rPr>
              <a:t>A complex idea can be conveyed with just a single still image, namely making it possible to absorb large amounts of data quickly.</a:t>
            </a:r>
            <a:endParaRPr lang="en-GB" altLang="zh-CN" sz="640" dirty="0">
              <a:solidFill>
                <a:schemeClr val="tx1">
                  <a:lumMod val="65000"/>
                  <a:lumOff val="3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68" name="TextBox 24"/>
          <p:cNvSpPr txBox="1"/>
          <p:nvPr/>
        </p:nvSpPr>
        <p:spPr>
          <a:xfrm>
            <a:off x="3995660" y="3627652"/>
            <a:ext cx="12057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altLang="zh-CN" sz="1138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OPTION HERE</a:t>
            </a:r>
            <a:endParaRPr lang="zh-CN" altLang="en-US" sz="1138" dirty="0">
              <a:solidFill>
                <a:schemeClr val="tx1">
                  <a:lumMod val="65000"/>
                  <a:lumOff val="3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69" name="TextBox 23"/>
          <p:cNvSpPr txBox="1"/>
          <p:nvPr/>
        </p:nvSpPr>
        <p:spPr>
          <a:xfrm>
            <a:off x="6498171" y="3914854"/>
            <a:ext cx="1678434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64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Arial"/>
              </a:rPr>
              <a:t>A complex idea can be conveyed with just a single still image, namely making it possible to absorb large amounts of data quickly.</a:t>
            </a:r>
            <a:endParaRPr lang="en-GB" altLang="zh-CN" sz="640" dirty="0">
              <a:solidFill>
                <a:schemeClr val="tx1">
                  <a:lumMod val="65000"/>
                  <a:lumOff val="35000"/>
                </a:schemeClr>
              </a:solidFill>
              <a:ea typeface="微软雅黑"/>
              <a:cs typeface="+mn-ea"/>
              <a:sym typeface="Arial"/>
            </a:endParaRPr>
          </a:p>
        </p:txBody>
      </p:sp>
      <p:sp>
        <p:nvSpPr>
          <p:cNvPr id="70" name="TextBox 24"/>
          <p:cNvSpPr txBox="1"/>
          <p:nvPr/>
        </p:nvSpPr>
        <p:spPr>
          <a:xfrm>
            <a:off x="6498171" y="3627652"/>
            <a:ext cx="12057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altLang="zh-CN" sz="1138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OPTION HERE</a:t>
            </a:r>
            <a:endParaRPr lang="zh-CN" altLang="en-US" sz="1138" dirty="0">
              <a:solidFill>
                <a:schemeClr val="tx1">
                  <a:lumMod val="65000"/>
                  <a:lumOff val="35000"/>
                </a:schemeClr>
              </a:solidFill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601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5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25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75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50"/>
                            </p:stCondLst>
                            <p:childTnLst>
                              <p:par>
                                <p:cTn id="4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75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250"/>
                            </p:stCondLst>
                            <p:childTnLst>
                              <p:par>
                                <p:cTn id="5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467231" y="141"/>
            <a:ext cx="4676518" cy="514321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1280">
              <a:latin typeface="+mj-lt"/>
              <a:ea typeface="微软雅黑"/>
              <a:sym typeface="Arial"/>
            </a:endParaRPr>
          </a:p>
        </p:txBody>
      </p:sp>
      <p:grpSp>
        <p:nvGrpSpPr>
          <p:cNvPr id="3" name="组合 28"/>
          <p:cNvGrpSpPr>
            <a:grpSpLocks/>
          </p:cNvGrpSpPr>
          <p:nvPr/>
        </p:nvGrpSpPr>
        <p:grpSpPr bwMode="auto">
          <a:xfrm>
            <a:off x="3151266" y="904966"/>
            <a:ext cx="2650980" cy="3428812"/>
            <a:chOff x="3233461" y="1567163"/>
            <a:chExt cx="2625090" cy="3395362"/>
          </a:xfrm>
        </p:grpSpPr>
        <p:pic>
          <p:nvPicPr>
            <p:cNvPr id="30733" name="图片 2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3461" y="1567163"/>
              <a:ext cx="2625090" cy="3395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矩形 30"/>
            <p:cNvSpPr/>
            <p:nvPr/>
          </p:nvSpPr>
          <p:spPr>
            <a:xfrm>
              <a:off x="3481823" y="1883121"/>
              <a:ext cx="2128366" cy="2829468"/>
            </a:xfrm>
            <a:prstGeom prst="rect">
              <a:avLst/>
            </a:prstGeom>
            <a:blipFill dpi="0"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1280" dirty="0"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4" name="组合 7"/>
          <p:cNvGrpSpPr>
            <a:grpSpLocks/>
          </p:cNvGrpSpPr>
          <p:nvPr/>
        </p:nvGrpSpPr>
        <p:grpSpPr bwMode="auto">
          <a:xfrm>
            <a:off x="5852142" y="2934223"/>
            <a:ext cx="2816065" cy="1258819"/>
            <a:chOff x="2989865" y="602136"/>
            <a:chExt cx="2814868" cy="1259070"/>
          </a:xfrm>
        </p:grpSpPr>
        <p:sp>
          <p:nvSpPr>
            <p:cNvPr id="16" name="文本框 66"/>
            <p:cNvSpPr txBox="1">
              <a:spLocks noChangeArrowheads="1"/>
            </p:cNvSpPr>
            <p:nvPr/>
          </p:nvSpPr>
          <p:spPr bwMode="auto">
            <a:xfrm>
              <a:off x="2989865" y="1374629"/>
              <a:ext cx="2814868" cy="486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sz="569" dirty="0">
                  <a:solidFill>
                    <a:schemeClr val="bg1"/>
                  </a:solidFill>
                  <a:latin typeface="+mj-lt"/>
                  <a:ea typeface="微软雅黑"/>
                  <a:cs typeface="+mn-ea"/>
                  <a:sym typeface="Arial"/>
                </a:rPr>
                <a:t>点击添加相关标题文字，点击添加相关标题文字，点击添加相关标题文字，点击添加相关标题文字。点击添加相关标题文字，点击添加相关标题文字，点击添加相关标题文字，点击添加相关标题文字。</a:t>
              </a:r>
              <a:endParaRPr lang="en-GB" altLang="zh-CN" sz="569" dirty="0">
                <a:solidFill>
                  <a:schemeClr val="bg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7" name="文本框 13"/>
            <p:cNvSpPr txBox="1">
              <a:spLocks noChangeArrowheads="1"/>
            </p:cNvSpPr>
            <p:nvPr/>
          </p:nvSpPr>
          <p:spPr bwMode="auto">
            <a:xfrm>
              <a:off x="2992420" y="602136"/>
              <a:ext cx="184652" cy="267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138" dirty="0">
                <a:solidFill>
                  <a:schemeClr val="bg1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8" name="文本框 66"/>
            <p:cNvSpPr txBox="1">
              <a:spLocks noChangeArrowheads="1"/>
            </p:cNvSpPr>
            <p:nvPr/>
          </p:nvSpPr>
          <p:spPr bwMode="auto">
            <a:xfrm>
              <a:off x="3000354" y="880114"/>
              <a:ext cx="1017794" cy="26166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typeface="Simply City Light" panose="020B0303020202080204" pitchFamily="34" charset="0"/>
                  <a:ea typeface="SimSun-ExtB" panose="02010609060101010101" pitchFamily="49" charset="-122"/>
                  <a:cs typeface="Arial" panose="020B0604020202020204" pitchFamily="34" charset="0"/>
                </a:defRPr>
              </a:lvl1pPr>
              <a:lvl2pPr marL="742950" indent="-285750"/>
              <a:lvl3pPr marL="1143000" indent="-228600"/>
              <a:lvl4pPr marL="1600200" indent="-228600"/>
              <a:lvl5pPr marL="2057400" indent="-228600"/>
              <a:lvl6pPr marL="2514600" indent="-228600" defTabSz="685800" fontAlgn="base">
                <a:spcBef>
                  <a:spcPct val="0"/>
                </a:spcBef>
                <a:spcAft>
                  <a:spcPct val="0"/>
                </a:spcAft>
              </a:lvl6pPr>
              <a:lvl7pPr marL="2971800" indent="-228600" defTabSz="685800" fontAlgn="base">
                <a:spcBef>
                  <a:spcPct val="0"/>
                </a:spcBef>
                <a:spcAft>
                  <a:spcPct val="0"/>
                </a:spcAft>
              </a:lvl7pPr>
              <a:lvl8pPr marL="3429000" indent="-228600" defTabSz="685800" fontAlgn="base">
                <a:spcBef>
                  <a:spcPct val="0"/>
                </a:spcBef>
                <a:spcAft>
                  <a:spcPct val="0"/>
                </a:spcAft>
              </a:lvl8pPr>
              <a:lvl9pPr marL="3886200" indent="-228600" defTabSz="685800" fontAlgn="base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>
                <a:defRPr/>
              </a:pPr>
              <a:r>
                <a:rPr lang="en-US" altLang="zh-CN" sz="1100" dirty="0">
                  <a:solidFill>
                    <a:schemeClr val="bg1"/>
                  </a:solidFill>
                  <a:latin typeface="+mj-lt"/>
                  <a:ea typeface="微软雅黑"/>
                  <a:sym typeface="Arial"/>
                </a:rPr>
                <a:t>TITLE HERE</a:t>
              </a:r>
              <a:endParaRPr lang="zh-CN" altLang="en-US" sz="1100" dirty="0">
                <a:solidFill>
                  <a:schemeClr val="bg1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9" name="任意多边形 18"/>
            <p:cNvSpPr/>
            <p:nvPr/>
          </p:nvSpPr>
          <p:spPr>
            <a:xfrm>
              <a:off x="3078717" y="1286572"/>
              <a:ext cx="287200" cy="0"/>
            </a:xfrm>
            <a:custGeom>
              <a:avLst/>
              <a:gdLst>
                <a:gd name="connsiteX0" fmla="*/ 0 w 504825"/>
                <a:gd name="connsiteY0" fmla="*/ 0 h 0"/>
                <a:gd name="connsiteX1" fmla="*/ 504825 w 50482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1280">
                <a:solidFill>
                  <a:schemeClr val="bg1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5" name="组合 7"/>
          <p:cNvGrpSpPr>
            <a:grpSpLocks/>
          </p:cNvGrpSpPr>
          <p:nvPr/>
        </p:nvGrpSpPr>
        <p:grpSpPr bwMode="auto">
          <a:xfrm>
            <a:off x="516620" y="2860041"/>
            <a:ext cx="2634646" cy="1122547"/>
            <a:chOff x="2989865" y="607026"/>
            <a:chExt cx="2633526" cy="1122771"/>
          </a:xfrm>
        </p:grpSpPr>
        <p:sp>
          <p:nvSpPr>
            <p:cNvPr id="21" name="文本框 66"/>
            <p:cNvSpPr txBox="1">
              <a:spLocks noChangeArrowheads="1"/>
            </p:cNvSpPr>
            <p:nvPr/>
          </p:nvSpPr>
          <p:spPr bwMode="auto">
            <a:xfrm>
              <a:off x="2989865" y="1374629"/>
              <a:ext cx="2633526" cy="355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zh-CN" sz="569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微软雅黑"/>
                  <a:cs typeface="+mn-ea"/>
                  <a:sym typeface="Arial"/>
                </a:rPr>
                <a:t>A complex idea can be conveyed with just a single still image, namely making it possible to absorb large amounts of data quickly.</a:t>
              </a:r>
              <a:endParaRPr lang="en-GB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2" name="文本框 13"/>
            <p:cNvSpPr txBox="1">
              <a:spLocks noChangeArrowheads="1"/>
            </p:cNvSpPr>
            <p:nvPr/>
          </p:nvSpPr>
          <p:spPr bwMode="auto">
            <a:xfrm>
              <a:off x="2990709" y="607026"/>
              <a:ext cx="184652" cy="267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138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23" name="文本框 66"/>
            <p:cNvSpPr txBox="1">
              <a:spLocks noChangeArrowheads="1"/>
            </p:cNvSpPr>
            <p:nvPr/>
          </p:nvSpPr>
          <p:spPr bwMode="auto">
            <a:xfrm>
              <a:off x="2989865" y="959201"/>
              <a:ext cx="1017794" cy="26166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typeface="Simply City Light" panose="020B0303020202080204" pitchFamily="34" charset="0"/>
                  <a:ea typeface="SimSun-ExtB" panose="02010609060101010101" pitchFamily="49" charset="-122"/>
                  <a:cs typeface="Arial" panose="020B0604020202020204" pitchFamily="34" charset="0"/>
                </a:defRPr>
              </a:lvl1pPr>
              <a:lvl2pPr marL="742950" indent="-285750"/>
              <a:lvl3pPr marL="1143000" indent="-228600"/>
              <a:lvl4pPr marL="1600200" indent="-228600"/>
              <a:lvl5pPr marL="2057400" indent="-228600"/>
              <a:lvl6pPr marL="2514600" indent="-228600" defTabSz="685800" fontAlgn="base">
                <a:spcBef>
                  <a:spcPct val="0"/>
                </a:spcBef>
                <a:spcAft>
                  <a:spcPct val="0"/>
                </a:spcAft>
              </a:lvl6pPr>
              <a:lvl7pPr marL="2971800" indent="-228600" defTabSz="685800" fontAlgn="base">
                <a:spcBef>
                  <a:spcPct val="0"/>
                </a:spcBef>
                <a:spcAft>
                  <a:spcPct val="0"/>
                </a:spcAft>
              </a:lvl7pPr>
              <a:lvl8pPr marL="3429000" indent="-228600" defTabSz="685800" fontAlgn="base">
                <a:spcBef>
                  <a:spcPct val="0"/>
                </a:spcBef>
                <a:spcAft>
                  <a:spcPct val="0"/>
                </a:spcAft>
              </a:lvl8pPr>
              <a:lvl9pPr marL="3886200" indent="-228600" defTabSz="685800" fontAlgn="base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>
                <a:defRPr/>
              </a:pPr>
              <a:r>
                <a:rPr lang="en-US" altLang="zh-CN" sz="11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微软雅黑"/>
                  <a:sym typeface="Arial"/>
                </a:rPr>
                <a:t>TITLE HERE</a:t>
              </a:r>
              <a:endParaRPr lang="zh-CN" altLang="en-US" sz="110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3078717" y="1286573"/>
              <a:ext cx="287199" cy="0"/>
            </a:xfrm>
            <a:custGeom>
              <a:avLst/>
              <a:gdLst>
                <a:gd name="connsiteX0" fmla="*/ 0 w 504825"/>
                <a:gd name="connsiteY0" fmla="*/ 0 h 0"/>
                <a:gd name="connsiteX1" fmla="*/ 504825 w 50482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1280"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6" name="组合 7"/>
          <p:cNvGrpSpPr>
            <a:grpSpLocks/>
          </p:cNvGrpSpPr>
          <p:nvPr/>
        </p:nvGrpSpPr>
        <p:grpSpPr bwMode="auto">
          <a:xfrm>
            <a:off x="514760" y="1615847"/>
            <a:ext cx="2636506" cy="849512"/>
            <a:chOff x="2988006" y="880115"/>
            <a:chExt cx="2635385" cy="849682"/>
          </a:xfrm>
        </p:grpSpPr>
        <p:sp>
          <p:nvSpPr>
            <p:cNvPr id="26" name="文本框 66"/>
            <p:cNvSpPr txBox="1">
              <a:spLocks noChangeArrowheads="1"/>
            </p:cNvSpPr>
            <p:nvPr/>
          </p:nvSpPr>
          <p:spPr bwMode="auto">
            <a:xfrm>
              <a:off x="2989865" y="1374629"/>
              <a:ext cx="2633526" cy="355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zh-CN" sz="569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微软雅黑"/>
                  <a:cs typeface="+mn-ea"/>
                  <a:sym typeface="Arial"/>
                </a:rPr>
                <a:t>A complex idea can be conveyed with just a single still image, namely making it possible to absorb large amounts of data quickly.</a:t>
              </a:r>
              <a:endParaRPr lang="en-GB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7" name="文本框 13"/>
            <p:cNvSpPr txBox="1">
              <a:spLocks noChangeArrowheads="1"/>
            </p:cNvSpPr>
            <p:nvPr/>
          </p:nvSpPr>
          <p:spPr bwMode="auto">
            <a:xfrm>
              <a:off x="2988006" y="922448"/>
              <a:ext cx="1046637" cy="267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tr-TR" altLang="zh-CN" sz="1138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微软雅黑"/>
                  <a:sym typeface="Arial"/>
                </a:rPr>
                <a:t>TITLE HERE</a:t>
              </a:r>
              <a:endParaRPr lang="zh-CN" altLang="en-US" sz="1138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28" name="文本框 66"/>
            <p:cNvSpPr txBox="1">
              <a:spLocks noChangeArrowheads="1"/>
            </p:cNvSpPr>
            <p:nvPr/>
          </p:nvSpPr>
          <p:spPr bwMode="auto">
            <a:xfrm>
              <a:off x="2989865" y="880115"/>
              <a:ext cx="184652" cy="26166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typeface="Simply City Light" panose="020B0303020202080204" pitchFamily="34" charset="0"/>
                  <a:ea typeface="SimSun-ExtB" panose="02010609060101010101" pitchFamily="49" charset="-122"/>
                  <a:cs typeface="Arial" panose="020B0604020202020204" pitchFamily="34" charset="0"/>
                </a:defRPr>
              </a:lvl1pPr>
              <a:lvl2pPr marL="742950" indent="-285750"/>
              <a:lvl3pPr marL="1143000" indent="-228600"/>
              <a:lvl4pPr marL="1600200" indent="-228600"/>
              <a:lvl5pPr marL="2057400" indent="-228600"/>
              <a:lvl6pPr marL="2514600" indent="-228600" defTabSz="685800" fontAlgn="base">
                <a:spcBef>
                  <a:spcPct val="0"/>
                </a:spcBef>
                <a:spcAft>
                  <a:spcPct val="0"/>
                </a:spcAft>
              </a:lvl6pPr>
              <a:lvl7pPr marL="2971800" indent="-228600" defTabSz="685800" fontAlgn="base">
                <a:spcBef>
                  <a:spcPct val="0"/>
                </a:spcBef>
                <a:spcAft>
                  <a:spcPct val="0"/>
                </a:spcAft>
              </a:lvl7pPr>
              <a:lvl8pPr marL="3429000" indent="-228600" defTabSz="685800" fontAlgn="base">
                <a:spcBef>
                  <a:spcPct val="0"/>
                </a:spcBef>
                <a:spcAft>
                  <a:spcPct val="0"/>
                </a:spcAft>
              </a:lvl8pPr>
              <a:lvl9pPr marL="3886200" indent="-228600" defTabSz="685800" fontAlgn="base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>
                <a:defRPr/>
              </a:pPr>
              <a:endParaRPr lang="zh-CN" altLang="en-US" sz="110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3078717" y="1286573"/>
              <a:ext cx="287199" cy="0"/>
            </a:xfrm>
            <a:custGeom>
              <a:avLst/>
              <a:gdLst>
                <a:gd name="connsiteX0" fmla="*/ 0 w 504825"/>
                <a:gd name="connsiteY0" fmla="*/ 0 h 0"/>
                <a:gd name="connsiteX1" fmla="*/ 504825 w 50482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1280">
                <a:latin typeface="+mj-lt"/>
                <a:ea typeface="微软雅黑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571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id="{0B4DC9B5-D50C-461F-BB28-082183CB31A4}"/>
              </a:ext>
            </a:extLst>
          </p:cNvPr>
          <p:cNvSpPr/>
          <p:nvPr/>
        </p:nvSpPr>
        <p:spPr>
          <a:xfrm>
            <a:off x="0" y="1203598"/>
            <a:ext cx="9143999" cy="2664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latin typeface="+mj-lt"/>
              <a:ea typeface="微软雅黑"/>
              <a:cs typeface="+mn-ea"/>
              <a:sym typeface="Arial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5C6ABA58-9070-44EC-9F91-EEA2CED8B5CA}"/>
              </a:ext>
            </a:extLst>
          </p:cNvPr>
          <p:cNvGrpSpPr/>
          <p:nvPr/>
        </p:nvGrpSpPr>
        <p:grpSpPr>
          <a:xfrm>
            <a:off x="521242" y="411510"/>
            <a:ext cx="8088370" cy="4303365"/>
            <a:chOff x="521242" y="411510"/>
            <a:chExt cx="8088370" cy="4303365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B6E79653-D205-4209-AB5F-97E13A5BF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1242" y="428625"/>
              <a:ext cx="8088370" cy="4286250"/>
            </a:xfrm>
            <a:prstGeom prst="rect">
              <a:avLst/>
            </a:prstGeom>
          </p:spPr>
        </p:pic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0A33DE16-0AD6-4661-A4D4-44D63B40CE03}"/>
                </a:ext>
              </a:extLst>
            </p:cNvPr>
            <p:cNvSpPr/>
            <p:nvPr/>
          </p:nvSpPr>
          <p:spPr>
            <a:xfrm>
              <a:off x="521242" y="411510"/>
              <a:ext cx="8088370" cy="4297121"/>
            </a:xfrm>
            <a:prstGeom prst="rect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18" name="矩形 17">
            <a:extLst>
              <a:ext uri="{FF2B5EF4-FFF2-40B4-BE49-F238E27FC236}">
                <a16:creationId xmlns:a16="http://schemas.microsoft.com/office/drawing/2014/main" id="{178AB648-0CAD-4265-91B2-C4941B96EAC7}"/>
              </a:ext>
            </a:extLst>
          </p:cNvPr>
          <p:cNvSpPr/>
          <p:nvPr/>
        </p:nvSpPr>
        <p:spPr>
          <a:xfrm>
            <a:off x="3555747" y="1059582"/>
            <a:ext cx="1747091" cy="117427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600" dirty="0">
                <a:solidFill>
                  <a:schemeClr val="bg1"/>
                </a:solidFill>
                <a:latin typeface="+mj-lt"/>
                <a:ea typeface="微软雅黑"/>
                <a:sym typeface="Arial"/>
              </a:rPr>
              <a:t>04</a:t>
            </a:r>
            <a:endParaRPr lang="zh-CN" altLang="en-US" sz="960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75974454-D51C-40A9-854F-14C9B2FB7EC9}"/>
              </a:ext>
            </a:extLst>
          </p:cNvPr>
          <p:cNvSpPr/>
          <p:nvPr/>
        </p:nvSpPr>
        <p:spPr>
          <a:xfrm>
            <a:off x="2908017" y="2553530"/>
            <a:ext cx="292580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altLang="zh-CN" sz="4500" b="1" dirty="0">
                <a:solidFill>
                  <a:schemeClr val="bg1"/>
                </a:solidFill>
                <a:latin typeface="+mj-lt"/>
                <a:ea typeface="微软雅黑"/>
                <a:sym typeface="Arial"/>
              </a:rPr>
              <a:t>ORANGE</a:t>
            </a:r>
            <a:endParaRPr lang="zh-CN" altLang="en-US" sz="4500" b="1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E8BA17E-4B56-403A-AD25-B2B6717F37A7}"/>
              </a:ext>
            </a:extLst>
          </p:cNvPr>
          <p:cNvSpPr/>
          <p:nvPr/>
        </p:nvSpPr>
        <p:spPr>
          <a:xfrm>
            <a:off x="2051720" y="3247448"/>
            <a:ext cx="4755147" cy="431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altLang="zh-CN" sz="1050" dirty="0">
                <a:solidFill>
                  <a:schemeClr val="bg1"/>
                </a:solidFill>
                <a:latin typeface="+mj-lt"/>
                <a:sym typeface="Arial"/>
              </a:rPr>
              <a:t>We hope that this template will return to you as a time, money and reputation.</a:t>
            </a:r>
            <a:endParaRPr lang="en-US" altLang="zh-CN" sz="105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252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8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:a16="http://schemas.microsoft.com/office/drawing/2014/main" id="{9CFDD17F-2233-4F57-9AC5-6B576EAC5936}"/>
              </a:ext>
            </a:extLst>
          </p:cNvPr>
          <p:cNvSpPr/>
          <p:nvPr/>
        </p:nvSpPr>
        <p:spPr>
          <a:xfrm>
            <a:off x="2208551" y="0"/>
            <a:ext cx="471261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latin typeface="+mj-lt"/>
              <a:ea typeface="微软雅黑"/>
              <a:sym typeface="Arial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5C6ABA58-9070-44EC-9F91-EEA2CED8B5CA}"/>
              </a:ext>
            </a:extLst>
          </p:cNvPr>
          <p:cNvGrpSpPr/>
          <p:nvPr/>
        </p:nvGrpSpPr>
        <p:grpSpPr>
          <a:xfrm>
            <a:off x="521242" y="411510"/>
            <a:ext cx="8088370" cy="4303365"/>
            <a:chOff x="521242" y="411510"/>
            <a:chExt cx="8088370" cy="4303365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B6E79653-D205-4209-AB5F-97E13A5BF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1242" y="428625"/>
              <a:ext cx="8088370" cy="4286250"/>
            </a:xfrm>
            <a:prstGeom prst="rect">
              <a:avLst/>
            </a:prstGeom>
          </p:spPr>
        </p:pic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0A33DE16-0AD6-4661-A4D4-44D63B40CE03}"/>
                </a:ext>
              </a:extLst>
            </p:cNvPr>
            <p:cNvSpPr/>
            <p:nvPr/>
          </p:nvSpPr>
          <p:spPr>
            <a:xfrm>
              <a:off x="521242" y="411510"/>
              <a:ext cx="8088370" cy="4297121"/>
            </a:xfrm>
            <a:prstGeom prst="rect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7524E7D4-8AFC-4D03-BDE5-7685BF8AFB8F}"/>
              </a:ext>
            </a:extLst>
          </p:cNvPr>
          <p:cNvGrpSpPr/>
          <p:nvPr/>
        </p:nvGrpSpPr>
        <p:grpSpPr>
          <a:xfrm>
            <a:off x="2947481" y="2775818"/>
            <a:ext cx="1481007" cy="840914"/>
            <a:chOff x="3929975" y="3542931"/>
            <a:chExt cx="1974676" cy="1121219"/>
          </a:xfrm>
        </p:grpSpPr>
        <p:sp>
          <p:nvSpPr>
            <p:cNvPr id="20" name="Rectangle 9">
              <a:extLst>
                <a:ext uri="{FF2B5EF4-FFF2-40B4-BE49-F238E27FC236}">
                  <a16:creationId xmlns:a16="http://schemas.microsoft.com/office/drawing/2014/main" id="{4DEAEE11-D485-4AF1-B7D2-CDED4CD4C998}"/>
                </a:ext>
              </a:extLst>
            </p:cNvPr>
            <p:cNvSpPr/>
            <p:nvPr/>
          </p:nvSpPr>
          <p:spPr>
            <a:xfrm>
              <a:off x="3929975" y="3894366"/>
              <a:ext cx="1974676" cy="7697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788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  <a:sym typeface="Arial"/>
                </a:rPr>
                <a:t>We hope that this template will return to you as a time, money and reputation.</a:t>
              </a:r>
              <a:endParaRPr lang="en-US" altLang="zh-CN" sz="788" dirty="0">
                <a:solidFill>
                  <a:schemeClr val="bg1"/>
                </a:solidFill>
                <a:latin typeface="+mj-lt"/>
                <a:ea typeface="微软雅黑"/>
                <a:cs typeface="Segoe UI" panose="020B0502040204020203" pitchFamily="34" charset="0"/>
                <a:sym typeface="Arial"/>
              </a:endParaRPr>
            </a:p>
          </p:txBody>
        </p:sp>
        <p:sp>
          <p:nvSpPr>
            <p:cNvPr id="21" name="TextBox 8">
              <a:extLst>
                <a:ext uri="{FF2B5EF4-FFF2-40B4-BE49-F238E27FC236}">
                  <a16:creationId xmlns:a16="http://schemas.microsoft.com/office/drawing/2014/main" id="{00A9DC03-ECE7-4BAC-BF86-DDEC0267B27E}"/>
                </a:ext>
              </a:extLst>
            </p:cNvPr>
            <p:cNvSpPr txBox="1"/>
            <p:nvPr/>
          </p:nvSpPr>
          <p:spPr>
            <a:xfrm>
              <a:off x="3929975" y="3542931"/>
              <a:ext cx="1974676" cy="430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altLang="zh-CN" sz="1500" dirty="0">
                  <a:solidFill>
                    <a:schemeClr val="bg1"/>
                  </a:solidFill>
                  <a:latin typeface="+mj-lt"/>
                  <a:ea typeface="微软雅黑"/>
                  <a:cs typeface="Segoe UI" panose="020B0502040204020203" pitchFamily="34" charset="0"/>
                  <a:sym typeface="Arial"/>
                </a:rPr>
                <a:t>GREEN</a:t>
              </a:r>
              <a:endParaRPr lang="zh-CN" altLang="en-US" sz="1500" dirty="0">
                <a:solidFill>
                  <a:schemeClr val="bg1"/>
                </a:solidFill>
                <a:latin typeface="+mj-lt"/>
                <a:ea typeface="微软雅黑"/>
                <a:cs typeface="Segoe UI" panose="020B0502040204020203" pitchFamily="34" charset="0"/>
                <a:sym typeface="Arial"/>
              </a:endParaRPr>
            </a:p>
          </p:txBody>
        </p:sp>
      </p:grpSp>
      <p:sp>
        <p:nvSpPr>
          <p:cNvPr id="22" name="Oval 11">
            <a:extLst>
              <a:ext uri="{FF2B5EF4-FFF2-40B4-BE49-F238E27FC236}">
                <a16:creationId xmlns:a16="http://schemas.microsoft.com/office/drawing/2014/main" id="{6081D2AD-C7C1-4275-B861-88BCB594C4D6}"/>
              </a:ext>
            </a:extLst>
          </p:cNvPr>
          <p:cNvSpPr/>
          <p:nvPr/>
        </p:nvSpPr>
        <p:spPr>
          <a:xfrm>
            <a:off x="3413681" y="2098335"/>
            <a:ext cx="548610" cy="54861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pic>
        <p:nvPicPr>
          <p:cNvPr id="23" name="Picture 18">
            <a:extLst>
              <a:ext uri="{FF2B5EF4-FFF2-40B4-BE49-F238E27FC236}">
                <a16:creationId xmlns:a16="http://schemas.microsoft.com/office/drawing/2014/main" id="{4B83BBE6-0647-4C28-AE4B-189544B0A82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3693" y="2265286"/>
            <a:ext cx="228587" cy="228587"/>
          </a:xfrm>
          <a:prstGeom prst="rect">
            <a:avLst/>
          </a:prstGeom>
        </p:spPr>
      </p:pic>
      <p:grpSp>
        <p:nvGrpSpPr>
          <p:cNvPr id="24" name="组合 23">
            <a:extLst>
              <a:ext uri="{FF2B5EF4-FFF2-40B4-BE49-F238E27FC236}">
                <a16:creationId xmlns:a16="http://schemas.microsoft.com/office/drawing/2014/main" id="{CBD85162-0FCA-46C7-BE3E-855945CAF472}"/>
              </a:ext>
            </a:extLst>
          </p:cNvPr>
          <p:cNvGrpSpPr/>
          <p:nvPr/>
        </p:nvGrpSpPr>
        <p:grpSpPr>
          <a:xfrm>
            <a:off x="1193742" y="2769379"/>
            <a:ext cx="1481007" cy="853793"/>
            <a:chOff x="1591656" y="3534345"/>
            <a:chExt cx="1974676" cy="1138391"/>
          </a:xfrm>
        </p:grpSpPr>
        <p:sp>
          <p:nvSpPr>
            <p:cNvPr id="25" name="Rectangle 6">
              <a:extLst>
                <a:ext uri="{FF2B5EF4-FFF2-40B4-BE49-F238E27FC236}">
                  <a16:creationId xmlns:a16="http://schemas.microsoft.com/office/drawing/2014/main" id="{9C7703FE-A8B7-4493-94B1-5F4BE53134D6}"/>
                </a:ext>
              </a:extLst>
            </p:cNvPr>
            <p:cNvSpPr/>
            <p:nvPr/>
          </p:nvSpPr>
          <p:spPr>
            <a:xfrm>
              <a:off x="1591656" y="3902952"/>
              <a:ext cx="1974676" cy="7697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788" dirty="0">
                  <a:solidFill>
                    <a:schemeClr val="bg1"/>
                  </a:solidFill>
                  <a:latin typeface="+mj-lt"/>
                  <a:ea typeface="微软雅黑"/>
                  <a:cs typeface="Segoe UI" panose="020B0502040204020203" pitchFamily="34" charset="0"/>
                  <a:sym typeface="Arial"/>
                </a:rPr>
                <a:t>We hope that this template will return to you as a time, money and reputation.</a:t>
              </a:r>
            </a:p>
          </p:txBody>
        </p:sp>
        <p:sp>
          <p:nvSpPr>
            <p:cNvPr id="26" name="TextBox 5">
              <a:extLst>
                <a:ext uri="{FF2B5EF4-FFF2-40B4-BE49-F238E27FC236}">
                  <a16:creationId xmlns:a16="http://schemas.microsoft.com/office/drawing/2014/main" id="{88046CCF-D70B-4CE6-8B7B-DAF21DD259FF}"/>
                </a:ext>
              </a:extLst>
            </p:cNvPr>
            <p:cNvSpPr txBox="1"/>
            <p:nvPr/>
          </p:nvSpPr>
          <p:spPr>
            <a:xfrm>
              <a:off x="1591656" y="3534345"/>
              <a:ext cx="1974676" cy="430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altLang="zh-CN" sz="1500" dirty="0">
                  <a:solidFill>
                    <a:schemeClr val="bg1"/>
                  </a:solidFill>
                  <a:latin typeface="+mj-lt"/>
                  <a:ea typeface="微软雅黑"/>
                  <a:cs typeface="Segoe UI" panose="020B0502040204020203" pitchFamily="34" charset="0"/>
                  <a:sym typeface="Arial"/>
                </a:rPr>
                <a:t>BLUE</a:t>
              </a:r>
              <a:endParaRPr lang="zh-CN" altLang="en-US" sz="1500" dirty="0">
                <a:solidFill>
                  <a:schemeClr val="bg1"/>
                </a:solidFill>
                <a:latin typeface="+mj-lt"/>
                <a:ea typeface="微软雅黑"/>
                <a:cs typeface="Segoe UI" panose="020B0502040204020203" pitchFamily="34" charset="0"/>
                <a:sym typeface="Arial"/>
              </a:endParaRPr>
            </a:p>
          </p:txBody>
        </p:sp>
      </p:grpSp>
      <p:sp>
        <p:nvSpPr>
          <p:cNvPr id="27" name="Oval 8">
            <a:extLst>
              <a:ext uri="{FF2B5EF4-FFF2-40B4-BE49-F238E27FC236}">
                <a16:creationId xmlns:a16="http://schemas.microsoft.com/office/drawing/2014/main" id="{7BD934FE-E502-4C93-8948-78F47C161AA1}"/>
              </a:ext>
            </a:extLst>
          </p:cNvPr>
          <p:cNvSpPr/>
          <p:nvPr/>
        </p:nvSpPr>
        <p:spPr>
          <a:xfrm>
            <a:off x="1659941" y="2091896"/>
            <a:ext cx="548610" cy="54861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pic>
        <p:nvPicPr>
          <p:cNvPr id="28" name="Picture 19">
            <a:extLst>
              <a:ext uri="{FF2B5EF4-FFF2-40B4-BE49-F238E27FC236}">
                <a16:creationId xmlns:a16="http://schemas.microsoft.com/office/drawing/2014/main" id="{400972AB-5876-4CC9-8255-3305A9A436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9953" y="2255086"/>
            <a:ext cx="228587" cy="228587"/>
          </a:xfrm>
          <a:prstGeom prst="rect">
            <a:avLst/>
          </a:prstGeom>
        </p:spPr>
      </p:pic>
      <p:grpSp>
        <p:nvGrpSpPr>
          <p:cNvPr id="29" name="组合 28">
            <a:extLst>
              <a:ext uri="{FF2B5EF4-FFF2-40B4-BE49-F238E27FC236}">
                <a16:creationId xmlns:a16="http://schemas.microsoft.com/office/drawing/2014/main" id="{ECAEF58C-AA07-47CE-8D39-D7018A11AD93}"/>
              </a:ext>
            </a:extLst>
          </p:cNvPr>
          <p:cNvGrpSpPr/>
          <p:nvPr/>
        </p:nvGrpSpPr>
        <p:grpSpPr>
          <a:xfrm>
            <a:off x="4701222" y="2769379"/>
            <a:ext cx="1481007" cy="853793"/>
            <a:chOff x="6268296" y="3534345"/>
            <a:chExt cx="1974676" cy="1138391"/>
          </a:xfrm>
        </p:grpSpPr>
        <p:sp>
          <p:nvSpPr>
            <p:cNvPr id="30" name="Rectangle 12">
              <a:extLst>
                <a:ext uri="{FF2B5EF4-FFF2-40B4-BE49-F238E27FC236}">
                  <a16:creationId xmlns:a16="http://schemas.microsoft.com/office/drawing/2014/main" id="{11664E6A-9931-4421-BB01-35C7361DAD02}"/>
                </a:ext>
              </a:extLst>
            </p:cNvPr>
            <p:cNvSpPr/>
            <p:nvPr/>
          </p:nvSpPr>
          <p:spPr>
            <a:xfrm>
              <a:off x="6268296" y="3902952"/>
              <a:ext cx="1974676" cy="7697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788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  <a:sym typeface="Arial"/>
                </a:rPr>
                <a:t>We hope that this template will return to you as a time, money and reputation.</a:t>
              </a:r>
              <a:endParaRPr lang="en-US" altLang="zh-CN" sz="788" dirty="0">
                <a:solidFill>
                  <a:schemeClr val="bg1"/>
                </a:solidFill>
                <a:latin typeface="+mj-lt"/>
                <a:ea typeface="微软雅黑"/>
                <a:cs typeface="Segoe UI" panose="020B0502040204020203" pitchFamily="34" charset="0"/>
                <a:sym typeface="Arial"/>
              </a:endParaRPr>
            </a:p>
          </p:txBody>
        </p:sp>
        <p:sp>
          <p:nvSpPr>
            <p:cNvPr id="31" name="TextBox 11">
              <a:extLst>
                <a:ext uri="{FF2B5EF4-FFF2-40B4-BE49-F238E27FC236}">
                  <a16:creationId xmlns:a16="http://schemas.microsoft.com/office/drawing/2014/main" id="{414E4E74-643D-4C3C-8E96-71457BB0D613}"/>
                </a:ext>
              </a:extLst>
            </p:cNvPr>
            <p:cNvSpPr txBox="1"/>
            <p:nvPr/>
          </p:nvSpPr>
          <p:spPr>
            <a:xfrm>
              <a:off x="6268296" y="3534345"/>
              <a:ext cx="1974676" cy="430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altLang="zh-CN" sz="1500" dirty="0">
                  <a:solidFill>
                    <a:schemeClr val="bg1"/>
                  </a:solidFill>
                  <a:latin typeface="+mj-lt"/>
                  <a:ea typeface="微软雅黑"/>
                  <a:cs typeface="Segoe UI" panose="020B0502040204020203" pitchFamily="34" charset="0"/>
                  <a:sym typeface="Arial"/>
                </a:rPr>
                <a:t>YELLOW</a:t>
              </a:r>
              <a:endParaRPr lang="zh-CN" altLang="en-US" sz="1500" dirty="0">
                <a:solidFill>
                  <a:schemeClr val="bg1"/>
                </a:solidFill>
                <a:latin typeface="+mj-lt"/>
                <a:ea typeface="微软雅黑"/>
                <a:cs typeface="Segoe UI" panose="020B0502040204020203" pitchFamily="34" charset="0"/>
                <a:sym typeface="Arial"/>
              </a:endParaRPr>
            </a:p>
          </p:txBody>
        </p:sp>
      </p:grpSp>
      <p:sp>
        <p:nvSpPr>
          <p:cNvPr id="32" name="Oval 14">
            <a:extLst>
              <a:ext uri="{FF2B5EF4-FFF2-40B4-BE49-F238E27FC236}">
                <a16:creationId xmlns:a16="http://schemas.microsoft.com/office/drawing/2014/main" id="{A7E0A0FD-61E0-4E36-9F83-E61F902AEB64}"/>
              </a:ext>
            </a:extLst>
          </p:cNvPr>
          <p:cNvSpPr/>
          <p:nvPr/>
        </p:nvSpPr>
        <p:spPr>
          <a:xfrm>
            <a:off x="5167421" y="2091896"/>
            <a:ext cx="548610" cy="54861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976A7C7C-17C9-4BB4-A036-C96B4DC28531}"/>
              </a:ext>
            </a:extLst>
          </p:cNvPr>
          <p:cNvGrpSpPr/>
          <p:nvPr/>
        </p:nvGrpSpPr>
        <p:grpSpPr>
          <a:xfrm>
            <a:off x="6454961" y="2769379"/>
            <a:ext cx="1481007" cy="853793"/>
            <a:chOff x="8606615" y="3534345"/>
            <a:chExt cx="1974676" cy="1138391"/>
          </a:xfrm>
        </p:grpSpPr>
        <p:sp>
          <p:nvSpPr>
            <p:cNvPr id="34" name="Rectangle 15">
              <a:extLst>
                <a:ext uri="{FF2B5EF4-FFF2-40B4-BE49-F238E27FC236}">
                  <a16:creationId xmlns:a16="http://schemas.microsoft.com/office/drawing/2014/main" id="{01FAE05B-0190-410C-BE79-65CA0E63B1F9}"/>
                </a:ext>
              </a:extLst>
            </p:cNvPr>
            <p:cNvSpPr/>
            <p:nvPr/>
          </p:nvSpPr>
          <p:spPr>
            <a:xfrm>
              <a:off x="8606615" y="3902952"/>
              <a:ext cx="1974676" cy="7697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788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  <a:sym typeface="Arial"/>
                </a:rPr>
                <a:t>We hope that this template will return to you as a time, money and reputation.</a:t>
              </a:r>
              <a:endParaRPr lang="en-US" altLang="zh-CN" sz="788" dirty="0">
                <a:solidFill>
                  <a:schemeClr val="bg1"/>
                </a:solidFill>
                <a:latin typeface="+mj-lt"/>
                <a:ea typeface="微软雅黑"/>
                <a:cs typeface="Segoe UI" panose="020B0502040204020203" pitchFamily="34" charset="0"/>
                <a:sym typeface="Arial"/>
              </a:endParaRPr>
            </a:p>
          </p:txBody>
        </p:sp>
        <p:sp>
          <p:nvSpPr>
            <p:cNvPr id="35" name="TextBox 14">
              <a:extLst>
                <a:ext uri="{FF2B5EF4-FFF2-40B4-BE49-F238E27FC236}">
                  <a16:creationId xmlns:a16="http://schemas.microsoft.com/office/drawing/2014/main" id="{617D2BA9-4EBB-442D-88D2-FA5CEE8A4763}"/>
                </a:ext>
              </a:extLst>
            </p:cNvPr>
            <p:cNvSpPr txBox="1"/>
            <p:nvPr/>
          </p:nvSpPr>
          <p:spPr>
            <a:xfrm>
              <a:off x="8606615" y="3534345"/>
              <a:ext cx="1974676" cy="430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altLang="zh-CN" sz="1500" dirty="0">
                  <a:solidFill>
                    <a:schemeClr val="bg1"/>
                  </a:solidFill>
                  <a:latin typeface="+mj-lt"/>
                  <a:ea typeface="微软雅黑"/>
                  <a:cs typeface="Segoe UI" panose="020B0502040204020203" pitchFamily="34" charset="0"/>
                  <a:sym typeface="Arial"/>
                </a:rPr>
                <a:t>ORANGE</a:t>
              </a:r>
              <a:endParaRPr lang="zh-CN" altLang="en-US" sz="1500" dirty="0">
                <a:solidFill>
                  <a:schemeClr val="bg1"/>
                </a:solidFill>
                <a:latin typeface="+mj-lt"/>
                <a:ea typeface="微软雅黑"/>
                <a:cs typeface="Segoe UI" panose="020B0502040204020203" pitchFamily="34" charset="0"/>
                <a:sym typeface="Arial"/>
              </a:endParaRPr>
            </a:p>
          </p:txBody>
        </p:sp>
      </p:grpSp>
      <p:sp>
        <p:nvSpPr>
          <p:cNvPr id="36" name="Oval 17">
            <a:extLst>
              <a:ext uri="{FF2B5EF4-FFF2-40B4-BE49-F238E27FC236}">
                <a16:creationId xmlns:a16="http://schemas.microsoft.com/office/drawing/2014/main" id="{22AB9C17-AC5A-4C98-8017-9C718B72AFDD}"/>
              </a:ext>
            </a:extLst>
          </p:cNvPr>
          <p:cNvSpPr/>
          <p:nvPr/>
        </p:nvSpPr>
        <p:spPr>
          <a:xfrm>
            <a:off x="6921161" y="2091896"/>
            <a:ext cx="548610" cy="54861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7" name="TextBox 26">
            <a:extLst>
              <a:ext uri="{FF2B5EF4-FFF2-40B4-BE49-F238E27FC236}">
                <a16:creationId xmlns:a16="http://schemas.microsoft.com/office/drawing/2014/main" id="{E8F07C2D-315A-45C5-AF4C-A1B9E07F13D6}"/>
              </a:ext>
            </a:extLst>
          </p:cNvPr>
          <p:cNvSpPr txBox="1"/>
          <p:nvPr/>
        </p:nvSpPr>
        <p:spPr>
          <a:xfrm>
            <a:off x="2839819" y="1116920"/>
            <a:ext cx="34643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700" b="1" dirty="0">
                <a:solidFill>
                  <a:schemeClr val="bg1"/>
                </a:solidFill>
                <a:latin typeface="+mj-lt"/>
                <a:ea typeface="微软雅黑"/>
                <a:sym typeface="Arial"/>
              </a:rPr>
              <a:t>CONTENTS</a:t>
            </a:r>
            <a:endParaRPr lang="zh-CN" altLang="en-US" sz="2700" b="1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8" name="Shape 2617">
            <a:extLst>
              <a:ext uri="{FF2B5EF4-FFF2-40B4-BE49-F238E27FC236}">
                <a16:creationId xmlns:a16="http://schemas.microsoft.com/office/drawing/2014/main" id="{7915011A-BB1A-46BB-8F6C-640419D29018}"/>
              </a:ext>
            </a:extLst>
          </p:cNvPr>
          <p:cNvSpPr/>
          <p:nvPr/>
        </p:nvSpPr>
        <p:spPr>
          <a:xfrm>
            <a:off x="5299336" y="2249688"/>
            <a:ext cx="284779" cy="2330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28566" tIns="28566" rIns="28566" bIns="28566" anchor="ctr"/>
          <a:lstStyle/>
          <a:p>
            <a:pPr defTabSz="342378" fontAlgn="base">
              <a:spcBef>
                <a:spcPct val="0"/>
              </a:spcBef>
              <a:spcAft>
                <a:spcPct val="0"/>
              </a:spcAft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250" dirty="0">
              <a:solidFill>
                <a:schemeClr val="bg1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+mj-lt"/>
              <a:ea typeface="微软雅黑"/>
              <a:cs typeface="Gill Sans"/>
              <a:sym typeface="Arial"/>
            </a:endParaRPr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12605864-0C2B-48D5-B0D6-16B28A079788}"/>
              </a:ext>
            </a:extLst>
          </p:cNvPr>
          <p:cNvCxnSpPr>
            <a:cxnSpLocks/>
          </p:cNvCxnSpPr>
          <p:nvPr/>
        </p:nvCxnSpPr>
        <p:spPr>
          <a:xfrm>
            <a:off x="4336085" y="1617910"/>
            <a:ext cx="471830" cy="0"/>
          </a:xfrm>
          <a:prstGeom prst="line">
            <a:avLst/>
          </a:prstGeom>
          <a:ln w="28575">
            <a:solidFill>
              <a:srgbClr val="3F3F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KSO_Shape">
            <a:extLst>
              <a:ext uri="{FF2B5EF4-FFF2-40B4-BE49-F238E27FC236}">
                <a16:creationId xmlns:a16="http://schemas.microsoft.com/office/drawing/2014/main" id="{D0580CDF-EDEA-4ED8-8DBB-FB73ED620C1A}"/>
              </a:ext>
            </a:extLst>
          </p:cNvPr>
          <p:cNvSpPr>
            <a:spLocks/>
          </p:cNvSpPr>
          <p:nvPr/>
        </p:nvSpPr>
        <p:spPr bwMode="auto">
          <a:xfrm>
            <a:off x="7108558" y="2251917"/>
            <a:ext cx="173815" cy="209416"/>
          </a:xfrm>
          <a:custGeom>
            <a:avLst/>
            <a:gdLst>
              <a:gd name="T0" fmla="*/ 331508 w 2789238"/>
              <a:gd name="T1" fmla="*/ 2017550 h 3357562"/>
              <a:gd name="T2" fmla="*/ 181631 w 2789238"/>
              <a:gd name="T3" fmla="*/ 2232892 h 3357562"/>
              <a:gd name="T4" fmla="*/ 106692 w 2789238"/>
              <a:gd name="T5" fmla="*/ 2733769 h 3357562"/>
              <a:gd name="T6" fmla="*/ 550290 w 2789238"/>
              <a:gd name="T7" fmla="*/ 2596878 h 3357562"/>
              <a:gd name="T8" fmla="*/ 597286 w 2789238"/>
              <a:gd name="T9" fmla="*/ 2503817 h 3357562"/>
              <a:gd name="T10" fmla="*/ 1234898 w 2789238"/>
              <a:gd name="T11" fmla="*/ 2133162 h 3357562"/>
              <a:gd name="T12" fmla="*/ 1089149 w 2789238"/>
              <a:gd name="T13" fmla="*/ 2339611 h 3357562"/>
              <a:gd name="T14" fmla="*/ 921490 w 2789238"/>
              <a:gd name="T15" fmla="*/ 2098542 h 3357562"/>
              <a:gd name="T16" fmla="*/ 1959198 w 2789238"/>
              <a:gd name="T17" fmla="*/ 1818089 h 3357562"/>
              <a:gd name="T18" fmla="*/ 1826151 w 2789238"/>
              <a:gd name="T19" fmla="*/ 2146184 h 3357562"/>
              <a:gd name="T20" fmla="*/ 1678814 w 2789238"/>
              <a:gd name="T21" fmla="*/ 2334211 h 3357562"/>
              <a:gd name="T22" fmla="*/ 1477814 w 2789238"/>
              <a:gd name="T23" fmla="*/ 2242738 h 3357562"/>
              <a:gd name="T24" fmla="*/ 2150990 w 2789238"/>
              <a:gd name="T25" fmla="*/ 2817937 h 3357562"/>
              <a:gd name="T26" fmla="*/ 2201161 w 2789238"/>
              <a:gd name="T27" fmla="*/ 2503182 h 3357562"/>
              <a:gd name="T28" fmla="*/ 2516157 w 2789238"/>
              <a:gd name="T29" fmla="*/ 3210507 h 3357562"/>
              <a:gd name="T30" fmla="*/ 2641266 w 2789238"/>
              <a:gd name="T31" fmla="*/ 2341834 h 3357562"/>
              <a:gd name="T32" fmla="*/ 2519332 w 2789238"/>
              <a:gd name="T33" fmla="*/ 2076309 h 3357562"/>
              <a:gd name="T34" fmla="*/ 1782331 w 2789238"/>
              <a:gd name="T35" fmla="*/ 1695490 h 3357562"/>
              <a:gd name="T36" fmla="*/ 1612131 w 2789238"/>
              <a:gd name="T37" fmla="*/ 1899716 h 3357562"/>
              <a:gd name="T38" fmla="*/ 1707392 w 2789238"/>
              <a:gd name="T39" fmla="*/ 2184615 h 3357562"/>
              <a:gd name="T40" fmla="*/ 1859810 w 2789238"/>
              <a:gd name="T41" fmla="*/ 1880976 h 3357562"/>
              <a:gd name="T42" fmla="*/ 944353 w 2789238"/>
              <a:gd name="T43" fmla="*/ 1922584 h 3357562"/>
              <a:gd name="T44" fmla="*/ 1109154 w 2789238"/>
              <a:gd name="T45" fmla="*/ 2222411 h 3357562"/>
              <a:gd name="T46" fmla="*/ 1176789 w 2789238"/>
              <a:gd name="T47" fmla="*/ 1899716 h 3357562"/>
              <a:gd name="T48" fmla="*/ 1006907 w 2789238"/>
              <a:gd name="T49" fmla="*/ 1695490 h 3357562"/>
              <a:gd name="T50" fmla="*/ 1060889 w 2789238"/>
              <a:gd name="T51" fmla="*/ 1664046 h 3357562"/>
              <a:gd name="T52" fmla="*/ 1278718 w 2789238"/>
              <a:gd name="T53" fmla="*/ 1877165 h 3357562"/>
              <a:gd name="T54" fmla="*/ 1578155 w 2789238"/>
              <a:gd name="T55" fmla="*/ 1833652 h 3357562"/>
              <a:gd name="T56" fmla="*/ 1751847 w 2789238"/>
              <a:gd name="T57" fmla="*/ 1614499 h 3357562"/>
              <a:gd name="T58" fmla="*/ 1802018 w 2789238"/>
              <a:gd name="T59" fmla="*/ 1588137 h 3357562"/>
              <a:gd name="T60" fmla="*/ 2504726 w 2789238"/>
              <a:gd name="T61" fmla="*/ 1940370 h 3357562"/>
              <a:gd name="T62" fmla="*/ 2686039 w 2789238"/>
              <a:gd name="T63" fmla="*/ 2163335 h 3357562"/>
              <a:gd name="T64" fmla="*/ 2781617 w 2789238"/>
              <a:gd name="T65" fmla="*/ 2597830 h 3357562"/>
              <a:gd name="T66" fmla="*/ 2775584 w 2789238"/>
              <a:gd name="T67" fmla="*/ 3264501 h 3357562"/>
              <a:gd name="T68" fmla="*/ 1967137 w 2789238"/>
              <a:gd name="T69" fmla="*/ 3344858 h 3357562"/>
              <a:gd name="T70" fmla="*/ 745893 w 2789238"/>
              <a:gd name="T71" fmla="*/ 3342634 h 3357562"/>
              <a:gd name="T72" fmla="*/ 9209 w 2789238"/>
              <a:gd name="T73" fmla="*/ 3261008 h 3357562"/>
              <a:gd name="T74" fmla="*/ 15877 w 2789238"/>
              <a:gd name="T75" fmla="*/ 2510804 h 3357562"/>
              <a:gd name="T76" fmla="*/ 137493 w 2789238"/>
              <a:gd name="T77" fmla="*/ 2096318 h 3357562"/>
              <a:gd name="T78" fmla="*/ 426134 w 2789238"/>
              <a:gd name="T79" fmla="*/ 1872401 h 3357562"/>
              <a:gd name="T80" fmla="*/ 1002462 w 2789238"/>
              <a:gd name="T81" fmla="*/ 1582737 h 3357562"/>
              <a:gd name="T82" fmla="*/ 1636927 w 2789238"/>
              <a:gd name="T83" fmla="*/ 52060 h 3357562"/>
              <a:gd name="T84" fmla="*/ 1829059 w 2789238"/>
              <a:gd name="T85" fmla="*/ 205700 h 3357562"/>
              <a:gd name="T86" fmla="*/ 1951960 w 2789238"/>
              <a:gd name="T87" fmla="*/ 437112 h 3357562"/>
              <a:gd name="T88" fmla="*/ 2016745 w 2789238"/>
              <a:gd name="T89" fmla="*/ 679317 h 3357562"/>
              <a:gd name="T90" fmla="*/ 2078037 w 2789238"/>
              <a:gd name="T91" fmla="*/ 818672 h 3357562"/>
              <a:gd name="T92" fmla="*/ 2026273 w 2789238"/>
              <a:gd name="T93" fmla="*/ 978343 h 3357562"/>
              <a:gd name="T94" fmla="*/ 1899243 w 2789238"/>
              <a:gd name="T95" fmla="*/ 1210073 h 3357562"/>
              <a:gd name="T96" fmla="*/ 1742044 w 2789238"/>
              <a:gd name="T97" fmla="*/ 1466563 h 3357562"/>
              <a:gd name="T98" fmla="*/ 1567061 w 2789238"/>
              <a:gd name="T99" fmla="*/ 1590047 h 3357562"/>
              <a:gd name="T100" fmla="*/ 1348253 w 2789238"/>
              <a:gd name="T101" fmla="*/ 1619251 h 3357562"/>
              <a:gd name="T102" fmla="*/ 1149452 w 2789238"/>
              <a:gd name="T103" fmla="*/ 1543065 h 3357562"/>
              <a:gd name="T104" fmla="*/ 996699 w 2789238"/>
              <a:gd name="T105" fmla="*/ 1385616 h 3357562"/>
              <a:gd name="T106" fmla="*/ 834736 w 2789238"/>
              <a:gd name="T107" fmla="*/ 1043101 h 3357562"/>
              <a:gd name="T108" fmla="*/ 729937 w 2789238"/>
              <a:gd name="T109" fmla="*/ 914538 h 3357562"/>
              <a:gd name="T110" fmla="*/ 722633 w 2789238"/>
              <a:gd name="T111" fmla="*/ 735186 h 3357562"/>
              <a:gd name="T112" fmla="*/ 819175 w 2789238"/>
              <a:gd name="T113" fmla="*/ 578372 h 3357562"/>
              <a:gd name="T114" fmla="*/ 901109 w 2789238"/>
              <a:gd name="T115" fmla="*/ 317438 h 3357562"/>
              <a:gd name="T116" fmla="*/ 1057991 w 2789238"/>
              <a:gd name="T117" fmla="*/ 121261 h 3357562"/>
              <a:gd name="T118" fmla="*/ 1278704 w 2789238"/>
              <a:gd name="T119" fmla="*/ 13332 h 33575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789238" h="3357562">
                <a:moveTo>
                  <a:pt x="823371" y="1838416"/>
                </a:moveTo>
                <a:lnTo>
                  <a:pt x="786220" y="1851756"/>
                </a:lnTo>
                <a:lnTo>
                  <a:pt x="750338" y="1864461"/>
                </a:lnTo>
                <a:lnTo>
                  <a:pt x="715409" y="1875895"/>
                </a:lnTo>
                <a:lnTo>
                  <a:pt x="681433" y="1886693"/>
                </a:lnTo>
                <a:lnTo>
                  <a:pt x="616338" y="1907338"/>
                </a:lnTo>
                <a:lnTo>
                  <a:pt x="554736" y="1927030"/>
                </a:lnTo>
                <a:lnTo>
                  <a:pt x="524570" y="1936876"/>
                </a:lnTo>
                <a:lnTo>
                  <a:pt x="494721" y="1947040"/>
                </a:lnTo>
                <a:lnTo>
                  <a:pt x="465191" y="1957839"/>
                </a:lnTo>
                <a:lnTo>
                  <a:pt x="435660" y="1969273"/>
                </a:lnTo>
                <a:lnTo>
                  <a:pt x="406129" y="1981660"/>
                </a:lnTo>
                <a:lnTo>
                  <a:pt x="391205" y="1988330"/>
                </a:lnTo>
                <a:lnTo>
                  <a:pt x="376598" y="1995000"/>
                </a:lnTo>
                <a:lnTo>
                  <a:pt x="361674" y="2002305"/>
                </a:lnTo>
                <a:lnTo>
                  <a:pt x="346750" y="2009928"/>
                </a:lnTo>
                <a:lnTo>
                  <a:pt x="331508" y="2017550"/>
                </a:lnTo>
                <a:lnTo>
                  <a:pt x="316266" y="2025808"/>
                </a:lnTo>
                <a:lnTo>
                  <a:pt x="303882" y="2038513"/>
                </a:lnTo>
                <a:lnTo>
                  <a:pt x="290546" y="2052488"/>
                </a:lnTo>
                <a:lnTo>
                  <a:pt x="276892" y="2068051"/>
                </a:lnTo>
                <a:lnTo>
                  <a:pt x="269906" y="2076309"/>
                </a:lnTo>
                <a:lnTo>
                  <a:pt x="262602" y="2085202"/>
                </a:lnTo>
                <a:lnTo>
                  <a:pt x="255617" y="2095048"/>
                </a:lnTo>
                <a:lnTo>
                  <a:pt x="248313" y="2104894"/>
                </a:lnTo>
                <a:lnTo>
                  <a:pt x="240692" y="2115693"/>
                </a:lnTo>
                <a:lnTo>
                  <a:pt x="233707" y="2127445"/>
                </a:lnTo>
                <a:lnTo>
                  <a:pt x="226403" y="2139514"/>
                </a:lnTo>
                <a:lnTo>
                  <a:pt x="218782" y="2152536"/>
                </a:lnTo>
                <a:lnTo>
                  <a:pt x="211479" y="2166829"/>
                </a:lnTo>
                <a:lnTo>
                  <a:pt x="204176" y="2181121"/>
                </a:lnTo>
                <a:lnTo>
                  <a:pt x="196555" y="2197637"/>
                </a:lnTo>
                <a:lnTo>
                  <a:pt x="189252" y="2214788"/>
                </a:lnTo>
                <a:lnTo>
                  <a:pt x="181631" y="2232892"/>
                </a:lnTo>
                <a:lnTo>
                  <a:pt x="174645" y="2252267"/>
                </a:lnTo>
                <a:lnTo>
                  <a:pt x="167659" y="2272594"/>
                </a:lnTo>
                <a:lnTo>
                  <a:pt x="160991" y="2294509"/>
                </a:lnTo>
                <a:lnTo>
                  <a:pt x="154323" y="2317695"/>
                </a:lnTo>
                <a:lnTo>
                  <a:pt x="147972" y="2341834"/>
                </a:lnTo>
                <a:lnTo>
                  <a:pt x="141939" y="2367561"/>
                </a:lnTo>
                <a:lnTo>
                  <a:pt x="135906" y="2394558"/>
                </a:lnTo>
                <a:lnTo>
                  <a:pt x="130825" y="2422825"/>
                </a:lnTo>
                <a:lnTo>
                  <a:pt x="125744" y="2452999"/>
                </a:lnTo>
                <a:lnTo>
                  <a:pt x="121299" y="2484125"/>
                </a:lnTo>
                <a:lnTo>
                  <a:pt x="116853" y="2517157"/>
                </a:lnTo>
                <a:lnTo>
                  <a:pt x="113043" y="2551776"/>
                </a:lnTo>
                <a:lnTo>
                  <a:pt x="109550" y="2588302"/>
                </a:lnTo>
                <a:lnTo>
                  <a:pt x="109232" y="2597195"/>
                </a:lnTo>
                <a:lnTo>
                  <a:pt x="108597" y="2613393"/>
                </a:lnTo>
                <a:lnTo>
                  <a:pt x="107645" y="2663576"/>
                </a:lnTo>
                <a:lnTo>
                  <a:pt x="106692" y="2733769"/>
                </a:lnTo>
                <a:lnTo>
                  <a:pt x="105422" y="2818572"/>
                </a:lnTo>
                <a:lnTo>
                  <a:pt x="103834" y="3000882"/>
                </a:lnTo>
                <a:lnTo>
                  <a:pt x="101929" y="3189862"/>
                </a:lnTo>
                <a:lnTo>
                  <a:pt x="154005" y="3196850"/>
                </a:lnTo>
                <a:lnTo>
                  <a:pt x="207351" y="3203837"/>
                </a:lnTo>
                <a:lnTo>
                  <a:pt x="261332" y="3210507"/>
                </a:lnTo>
                <a:lnTo>
                  <a:pt x="316266" y="3216542"/>
                </a:lnTo>
                <a:lnTo>
                  <a:pt x="371835" y="3222259"/>
                </a:lnTo>
                <a:lnTo>
                  <a:pt x="428039" y="3227976"/>
                </a:lnTo>
                <a:lnTo>
                  <a:pt x="484560" y="3233375"/>
                </a:lnTo>
                <a:lnTo>
                  <a:pt x="541082" y="3238139"/>
                </a:lnTo>
                <a:lnTo>
                  <a:pt x="542669" y="3047254"/>
                </a:lnTo>
                <a:lnTo>
                  <a:pt x="543940" y="2927831"/>
                </a:lnTo>
                <a:lnTo>
                  <a:pt x="545527" y="2805867"/>
                </a:lnTo>
                <a:lnTo>
                  <a:pt x="547750" y="2691844"/>
                </a:lnTo>
                <a:lnTo>
                  <a:pt x="548703" y="2641343"/>
                </a:lnTo>
                <a:lnTo>
                  <a:pt x="550290" y="2596878"/>
                </a:lnTo>
                <a:lnTo>
                  <a:pt x="552196" y="2559082"/>
                </a:lnTo>
                <a:lnTo>
                  <a:pt x="554101" y="2530179"/>
                </a:lnTo>
                <a:lnTo>
                  <a:pt x="554736" y="2519380"/>
                </a:lnTo>
                <a:lnTo>
                  <a:pt x="556006" y="2511122"/>
                </a:lnTo>
                <a:lnTo>
                  <a:pt x="556959" y="2505722"/>
                </a:lnTo>
                <a:lnTo>
                  <a:pt x="557276" y="2504134"/>
                </a:lnTo>
                <a:lnTo>
                  <a:pt x="558229" y="2503182"/>
                </a:lnTo>
                <a:lnTo>
                  <a:pt x="561404" y="2500958"/>
                </a:lnTo>
                <a:lnTo>
                  <a:pt x="565532" y="2498735"/>
                </a:lnTo>
                <a:lnTo>
                  <a:pt x="569342" y="2497464"/>
                </a:lnTo>
                <a:lnTo>
                  <a:pt x="573470" y="2496512"/>
                </a:lnTo>
                <a:lnTo>
                  <a:pt x="577916" y="2496512"/>
                </a:lnTo>
                <a:lnTo>
                  <a:pt x="582044" y="2496829"/>
                </a:lnTo>
                <a:lnTo>
                  <a:pt x="585854" y="2497464"/>
                </a:lnTo>
                <a:lnTo>
                  <a:pt x="589982" y="2499370"/>
                </a:lnTo>
                <a:lnTo>
                  <a:pt x="593793" y="2501276"/>
                </a:lnTo>
                <a:lnTo>
                  <a:pt x="597286" y="2503817"/>
                </a:lnTo>
                <a:lnTo>
                  <a:pt x="600144" y="2506675"/>
                </a:lnTo>
                <a:lnTo>
                  <a:pt x="602684" y="2510169"/>
                </a:lnTo>
                <a:lnTo>
                  <a:pt x="604589" y="2513980"/>
                </a:lnTo>
                <a:lnTo>
                  <a:pt x="606177" y="2517792"/>
                </a:lnTo>
                <a:lnTo>
                  <a:pt x="606812" y="2521921"/>
                </a:lnTo>
                <a:lnTo>
                  <a:pt x="607129" y="2526367"/>
                </a:lnTo>
                <a:lnTo>
                  <a:pt x="607129" y="3247985"/>
                </a:lnTo>
                <a:lnTo>
                  <a:pt x="668096" y="3251479"/>
                </a:lnTo>
                <a:lnTo>
                  <a:pt x="732874" y="3254973"/>
                </a:lnTo>
                <a:lnTo>
                  <a:pt x="800509" y="3257832"/>
                </a:lnTo>
                <a:lnTo>
                  <a:pt x="870367" y="3260690"/>
                </a:lnTo>
                <a:lnTo>
                  <a:pt x="940860" y="3263231"/>
                </a:lnTo>
                <a:lnTo>
                  <a:pt x="1011670" y="3265454"/>
                </a:lnTo>
                <a:lnTo>
                  <a:pt x="1081211" y="3267360"/>
                </a:lnTo>
                <a:lnTo>
                  <a:pt x="1148846" y="3268630"/>
                </a:lnTo>
                <a:lnTo>
                  <a:pt x="1313012" y="2233210"/>
                </a:lnTo>
                <a:lnTo>
                  <a:pt x="1234898" y="2133162"/>
                </a:lnTo>
                <a:lnTo>
                  <a:pt x="1232676" y="2135385"/>
                </a:lnTo>
                <a:lnTo>
                  <a:pt x="1229818" y="2138879"/>
                </a:lnTo>
                <a:lnTo>
                  <a:pt x="1223150" y="2148089"/>
                </a:lnTo>
                <a:lnTo>
                  <a:pt x="1215529" y="2160159"/>
                </a:lnTo>
                <a:lnTo>
                  <a:pt x="1206638" y="2174451"/>
                </a:lnTo>
                <a:lnTo>
                  <a:pt x="1185998" y="2207801"/>
                </a:lnTo>
                <a:lnTo>
                  <a:pt x="1164088" y="2244326"/>
                </a:lnTo>
                <a:lnTo>
                  <a:pt x="1143130" y="2280534"/>
                </a:lnTo>
                <a:lnTo>
                  <a:pt x="1124078" y="2311025"/>
                </a:lnTo>
                <a:lnTo>
                  <a:pt x="1116140" y="2323095"/>
                </a:lnTo>
                <a:lnTo>
                  <a:pt x="1109789" y="2332623"/>
                </a:lnTo>
                <a:lnTo>
                  <a:pt x="1105026" y="2338658"/>
                </a:lnTo>
                <a:lnTo>
                  <a:pt x="1103121" y="2340563"/>
                </a:lnTo>
                <a:lnTo>
                  <a:pt x="1102168" y="2340881"/>
                </a:lnTo>
                <a:lnTo>
                  <a:pt x="1097723" y="2341516"/>
                </a:lnTo>
                <a:lnTo>
                  <a:pt x="1093595" y="2340563"/>
                </a:lnTo>
                <a:lnTo>
                  <a:pt x="1089149" y="2339611"/>
                </a:lnTo>
                <a:lnTo>
                  <a:pt x="1084704" y="2337705"/>
                </a:lnTo>
                <a:lnTo>
                  <a:pt x="1080576" y="2335164"/>
                </a:lnTo>
                <a:lnTo>
                  <a:pt x="1076448" y="2332623"/>
                </a:lnTo>
                <a:lnTo>
                  <a:pt x="1073273" y="2329447"/>
                </a:lnTo>
                <a:lnTo>
                  <a:pt x="1070097" y="2326588"/>
                </a:lnTo>
                <a:lnTo>
                  <a:pt x="1054855" y="2307214"/>
                </a:lnTo>
                <a:lnTo>
                  <a:pt x="1040566" y="2287839"/>
                </a:lnTo>
                <a:lnTo>
                  <a:pt x="1025960" y="2268465"/>
                </a:lnTo>
                <a:lnTo>
                  <a:pt x="1012623" y="2249091"/>
                </a:lnTo>
                <a:lnTo>
                  <a:pt x="999287" y="2230034"/>
                </a:lnTo>
                <a:lnTo>
                  <a:pt x="986585" y="2210659"/>
                </a:lnTo>
                <a:lnTo>
                  <a:pt x="974519" y="2191603"/>
                </a:lnTo>
                <a:lnTo>
                  <a:pt x="963087" y="2172546"/>
                </a:lnTo>
                <a:lnTo>
                  <a:pt x="951974" y="2153807"/>
                </a:lnTo>
                <a:lnTo>
                  <a:pt x="941177" y="2135067"/>
                </a:lnTo>
                <a:lnTo>
                  <a:pt x="931334" y="2116963"/>
                </a:lnTo>
                <a:lnTo>
                  <a:pt x="921490" y="2098542"/>
                </a:lnTo>
                <a:lnTo>
                  <a:pt x="912599" y="2080755"/>
                </a:lnTo>
                <a:lnTo>
                  <a:pt x="904026" y="2063287"/>
                </a:lnTo>
                <a:lnTo>
                  <a:pt x="895770" y="2046136"/>
                </a:lnTo>
                <a:lnTo>
                  <a:pt x="888149" y="2029620"/>
                </a:lnTo>
                <a:lnTo>
                  <a:pt x="880528" y="2013104"/>
                </a:lnTo>
                <a:lnTo>
                  <a:pt x="873860" y="1997223"/>
                </a:lnTo>
                <a:lnTo>
                  <a:pt x="867509" y="1981978"/>
                </a:lnTo>
                <a:lnTo>
                  <a:pt x="861793" y="1967050"/>
                </a:lnTo>
                <a:lnTo>
                  <a:pt x="851315" y="1938782"/>
                </a:lnTo>
                <a:lnTo>
                  <a:pt x="842741" y="1913373"/>
                </a:lnTo>
                <a:lnTo>
                  <a:pt x="835438" y="1889870"/>
                </a:lnTo>
                <a:lnTo>
                  <a:pt x="830040" y="1869860"/>
                </a:lnTo>
                <a:lnTo>
                  <a:pt x="825912" y="1852391"/>
                </a:lnTo>
                <a:lnTo>
                  <a:pt x="824642" y="1844768"/>
                </a:lnTo>
                <a:lnTo>
                  <a:pt x="823371" y="1838416"/>
                </a:lnTo>
                <a:close/>
                <a:moveTo>
                  <a:pt x="1960151" y="1811419"/>
                </a:moveTo>
                <a:lnTo>
                  <a:pt x="1959198" y="1818089"/>
                </a:lnTo>
                <a:lnTo>
                  <a:pt x="1957928" y="1825394"/>
                </a:lnTo>
                <a:lnTo>
                  <a:pt x="1953483" y="1843498"/>
                </a:lnTo>
                <a:lnTo>
                  <a:pt x="1947767" y="1864778"/>
                </a:lnTo>
                <a:lnTo>
                  <a:pt x="1940146" y="1889870"/>
                </a:lnTo>
                <a:lnTo>
                  <a:pt x="1930620" y="1917184"/>
                </a:lnTo>
                <a:lnTo>
                  <a:pt x="1919506" y="1947358"/>
                </a:lnTo>
                <a:lnTo>
                  <a:pt x="1913473" y="1963238"/>
                </a:lnTo>
                <a:lnTo>
                  <a:pt x="1906805" y="1980072"/>
                </a:lnTo>
                <a:lnTo>
                  <a:pt x="1899819" y="1997223"/>
                </a:lnTo>
                <a:lnTo>
                  <a:pt x="1892198" y="2014692"/>
                </a:lnTo>
                <a:lnTo>
                  <a:pt x="1884260" y="2032478"/>
                </a:lnTo>
                <a:lnTo>
                  <a:pt x="1875686" y="2050582"/>
                </a:lnTo>
                <a:lnTo>
                  <a:pt x="1866795" y="2069321"/>
                </a:lnTo>
                <a:lnTo>
                  <a:pt x="1857587" y="2088061"/>
                </a:lnTo>
                <a:lnTo>
                  <a:pt x="1847426" y="2107117"/>
                </a:lnTo>
                <a:lnTo>
                  <a:pt x="1836947" y="2126492"/>
                </a:lnTo>
                <a:lnTo>
                  <a:pt x="1826151" y="2146184"/>
                </a:lnTo>
                <a:lnTo>
                  <a:pt x="1814719" y="2165558"/>
                </a:lnTo>
                <a:lnTo>
                  <a:pt x="1803288" y="2185568"/>
                </a:lnTo>
                <a:lnTo>
                  <a:pt x="1790587" y="2205260"/>
                </a:lnTo>
                <a:lnTo>
                  <a:pt x="1777885" y="2224952"/>
                </a:lnTo>
                <a:lnTo>
                  <a:pt x="1764549" y="2245279"/>
                </a:lnTo>
                <a:lnTo>
                  <a:pt x="1750895" y="2264971"/>
                </a:lnTo>
                <a:lnTo>
                  <a:pt x="1736606" y="2284663"/>
                </a:lnTo>
                <a:lnTo>
                  <a:pt x="1721999" y="2304355"/>
                </a:lnTo>
                <a:lnTo>
                  <a:pt x="1706757" y="2323412"/>
                </a:lnTo>
                <a:lnTo>
                  <a:pt x="1703899" y="2326588"/>
                </a:lnTo>
                <a:lnTo>
                  <a:pt x="1700724" y="2328812"/>
                </a:lnTo>
                <a:lnTo>
                  <a:pt x="1697866" y="2331035"/>
                </a:lnTo>
                <a:lnTo>
                  <a:pt x="1694056" y="2332623"/>
                </a:lnTo>
                <a:lnTo>
                  <a:pt x="1690245" y="2333576"/>
                </a:lnTo>
                <a:lnTo>
                  <a:pt x="1686435" y="2334211"/>
                </a:lnTo>
                <a:lnTo>
                  <a:pt x="1682624" y="2334846"/>
                </a:lnTo>
                <a:lnTo>
                  <a:pt x="1678814" y="2334211"/>
                </a:lnTo>
                <a:lnTo>
                  <a:pt x="1677544" y="2333576"/>
                </a:lnTo>
                <a:lnTo>
                  <a:pt x="1675956" y="2331988"/>
                </a:lnTo>
                <a:lnTo>
                  <a:pt x="1670876" y="2326906"/>
                </a:lnTo>
                <a:lnTo>
                  <a:pt x="1664525" y="2318330"/>
                </a:lnTo>
                <a:lnTo>
                  <a:pt x="1657222" y="2307532"/>
                </a:lnTo>
                <a:lnTo>
                  <a:pt x="1638804" y="2280534"/>
                </a:lnTo>
                <a:lnTo>
                  <a:pt x="1618165" y="2248773"/>
                </a:lnTo>
                <a:lnTo>
                  <a:pt x="1596572" y="2216059"/>
                </a:lnTo>
                <a:lnTo>
                  <a:pt x="1576885" y="2185886"/>
                </a:lnTo>
                <a:lnTo>
                  <a:pt x="1568311" y="2173499"/>
                </a:lnTo>
                <a:lnTo>
                  <a:pt x="1560690" y="2162700"/>
                </a:lnTo>
                <a:lnTo>
                  <a:pt x="1554340" y="2154124"/>
                </a:lnTo>
                <a:lnTo>
                  <a:pt x="1549577" y="2148407"/>
                </a:lnTo>
                <a:lnTo>
                  <a:pt x="1537828" y="2161429"/>
                </a:lnTo>
                <a:lnTo>
                  <a:pt x="1512743" y="2190967"/>
                </a:lnTo>
                <a:lnTo>
                  <a:pt x="1475908" y="2233210"/>
                </a:lnTo>
                <a:lnTo>
                  <a:pt x="1477814" y="2242738"/>
                </a:lnTo>
                <a:lnTo>
                  <a:pt x="1482259" y="2270053"/>
                </a:lnTo>
                <a:lnTo>
                  <a:pt x="1498136" y="2368831"/>
                </a:lnTo>
                <a:lnTo>
                  <a:pt x="1546719" y="2680410"/>
                </a:lnTo>
                <a:lnTo>
                  <a:pt x="1601653" y="3027244"/>
                </a:lnTo>
                <a:lnTo>
                  <a:pt x="1624198" y="3169853"/>
                </a:lnTo>
                <a:lnTo>
                  <a:pt x="1640075" y="3268630"/>
                </a:lnTo>
                <a:lnTo>
                  <a:pt x="1706122" y="3267360"/>
                </a:lnTo>
                <a:lnTo>
                  <a:pt x="1772805" y="3265454"/>
                </a:lnTo>
                <a:lnTo>
                  <a:pt x="1838535" y="3263231"/>
                </a:lnTo>
                <a:lnTo>
                  <a:pt x="1903630" y="3261008"/>
                </a:lnTo>
                <a:lnTo>
                  <a:pt x="1967772" y="3257832"/>
                </a:lnTo>
                <a:lnTo>
                  <a:pt x="2030644" y="3254973"/>
                </a:lnTo>
                <a:lnTo>
                  <a:pt x="2091929" y="3251479"/>
                </a:lnTo>
                <a:lnTo>
                  <a:pt x="2151308" y="3247985"/>
                </a:lnTo>
                <a:lnTo>
                  <a:pt x="2150990" y="3163818"/>
                </a:lnTo>
                <a:lnTo>
                  <a:pt x="2150673" y="3057100"/>
                </a:lnTo>
                <a:lnTo>
                  <a:pt x="2150990" y="2817937"/>
                </a:lnTo>
                <a:lnTo>
                  <a:pt x="2152261" y="2526367"/>
                </a:lnTo>
                <a:lnTo>
                  <a:pt x="2152261" y="2521921"/>
                </a:lnTo>
                <a:lnTo>
                  <a:pt x="2153213" y="2517792"/>
                </a:lnTo>
                <a:lnTo>
                  <a:pt x="2154801" y="2513980"/>
                </a:lnTo>
                <a:lnTo>
                  <a:pt x="2156706" y="2510169"/>
                </a:lnTo>
                <a:lnTo>
                  <a:pt x="2159246" y="2506675"/>
                </a:lnTo>
                <a:lnTo>
                  <a:pt x="2162104" y="2503817"/>
                </a:lnTo>
                <a:lnTo>
                  <a:pt x="2165597" y="2501276"/>
                </a:lnTo>
                <a:lnTo>
                  <a:pt x="2169090" y="2499370"/>
                </a:lnTo>
                <a:lnTo>
                  <a:pt x="2173218" y="2497464"/>
                </a:lnTo>
                <a:lnTo>
                  <a:pt x="2177346" y="2496829"/>
                </a:lnTo>
                <a:lnTo>
                  <a:pt x="2181474" y="2496512"/>
                </a:lnTo>
                <a:lnTo>
                  <a:pt x="2185602" y="2496829"/>
                </a:lnTo>
                <a:lnTo>
                  <a:pt x="2189730" y="2497464"/>
                </a:lnTo>
                <a:lnTo>
                  <a:pt x="2193858" y="2498735"/>
                </a:lnTo>
                <a:lnTo>
                  <a:pt x="2197351" y="2500958"/>
                </a:lnTo>
                <a:lnTo>
                  <a:pt x="2201161" y="2503182"/>
                </a:lnTo>
                <a:lnTo>
                  <a:pt x="2201479" y="2504134"/>
                </a:lnTo>
                <a:lnTo>
                  <a:pt x="2201796" y="2506040"/>
                </a:lnTo>
                <a:lnTo>
                  <a:pt x="2202749" y="2512710"/>
                </a:lnTo>
                <a:lnTo>
                  <a:pt x="2203384" y="2523191"/>
                </a:lnTo>
                <a:lnTo>
                  <a:pt x="2204019" y="2537166"/>
                </a:lnTo>
                <a:lnTo>
                  <a:pt x="2205607" y="2574009"/>
                </a:lnTo>
                <a:lnTo>
                  <a:pt x="2206877" y="2621334"/>
                </a:lnTo>
                <a:lnTo>
                  <a:pt x="2207829" y="2676916"/>
                </a:lnTo>
                <a:lnTo>
                  <a:pt x="2208782" y="2739168"/>
                </a:lnTo>
                <a:lnTo>
                  <a:pt x="2210052" y="2873519"/>
                </a:lnTo>
                <a:lnTo>
                  <a:pt x="2211005" y="3007870"/>
                </a:lnTo>
                <a:lnTo>
                  <a:pt x="2211640" y="3124434"/>
                </a:lnTo>
                <a:lnTo>
                  <a:pt x="2211957" y="3238139"/>
                </a:lnTo>
                <a:lnTo>
                  <a:pt x="2330398" y="3227976"/>
                </a:lnTo>
                <a:lnTo>
                  <a:pt x="2392635" y="3222259"/>
                </a:lnTo>
                <a:lnTo>
                  <a:pt x="2454555" y="3216542"/>
                </a:lnTo>
                <a:lnTo>
                  <a:pt x="2516157" y="3210507"/>
                </a:lnTo>
                <a:lnTo>
                  <a:pt x="2576489" y="3203837"/>
                </a:lnTo>
                <a:lnTo>
                  <a:pt x="2633645" y="3196850"/>
                </a:lnTo>
                <a:lnTo>
                  <a:pt x="2687309" y="3189862"/>
                </a:lnTo>
                <a:lnTo>
                  <a:pt x="2684134" y="2851921"/>
                </a:lnTo>
                <a:lnTo>
                  <a:pt x="2682228" y="2709630"/>
                </a:lnTo>
                <a:lnTo>
                  <a:pt x="2681276" y="2654366"/>
                </a:lnTo>
                <a:lnTo>
                  <a:pt x="2680641" y="2613393"/>
                </a:lnTo>
                <a:lnTo>
                  <a:pt x="2680006" y="2597195"/>
                </a:lnTo>
                <a:lnTo>
                  <a:pt x="2679371" y="2588302"/>
                </a:lnTo>
                <a:lnTo>
                  <a:pt x="2676195" y="2551776"/>
                </a:lnTo>
                <a:lnTo>
                  <a:pt x="2672385" y="2517157"/>
                </a:lnTo>
                <a:lnTo>
                  <a:pt x="2668257" y="2484125"/>
                </a:lnTo>
                <a:lnTo>
                  <a:pt x="2663494" y="2452999"/>
                </a:lnTo>
                <a:lnTo>
                  <a:pt x="2658731" y="2422825"/>
                </a:lnTo>
                <a:lnTo>
                  <a:pt x="2653015" y="2394558"/>
                </a:lnTo>
                <a:lnTo>
                  <a:pt x="2647299" y="2367561"/>
                </a:lnTo>
                <a:lnTo>
                  <a:pt x="2641266" y="2341834"/>
                </a:lnTo>
                <a:lnTo>
                  <a:pt x="2634916" y="2317695"/>
                </a:lnTo>
                <a:lnTo>
                  <a:pt x="2628565" y="2294509"/>
                </a:lnTo>
                <a:lnTo>
                  <a:pt x="2621579" y="2272594"/>
                </a:lnTo>
                <a:lnTo>
                  <a:pt x="2614593" y="2252267"/>
                </a:lnTo>
                <a:lnTo>
                  <a:pt x="2607290" y="2232892"/>
                </a:lnTo>
                <a:lnTo>
                  <a:pt x="2600304" y="2214788"/>
                </a:lnTo>
                <a:lnTo>
                  <a:pt x="2592683" y="2197637"/>
                </a:lnTo>
                <a:lnTo>
                  <a:pt x="2585062" y="2181121"/>
                </a:lnTo>
                <a:lnTo>
                  <a:pt x="2578077" y="2166829"/>
                </a:lnTo>
                <a:lnTo>
                  <a:pt x="2570456" y="2152536"/>
                </a:lnTo>
                <a:lnTo>
                  <a:pt x="2563152" y="2139514"/>
                </a:lnTo>
                <a:lnTo>
                  <a:pt x="2555531" y="2127445"/>
                </a:lnTo>
                <a:lnTo>
                  <a:pt x="2548228" y="2115693"/>
                </a:lnTo>
                <a:lnTo>
                  <a:pt x="2540925" y="2104894"/>
                </a:lnTo>
                <a:lnTo>
                  <a:pt x="2533621" y="2095048"/>
                </a:lnTo>
                <a:lnTo>
                  <a:pt x="2526318" y="2085520"/>
                </a:lnTo>
                <a:lnTo>
                  <a:pt x="2519332" y="2076309"/>
                </a:lnTo>
                <a:lnTo>
                  <a:pt x="2512347" y="2068051"/>
                </a:lnTo>
                <a:lnTo>
                  <a:pt x="2498375" y="2052488"/>
                </a:lnTo>
                <a:lnTo>
                  <a:pt x="2485356" y="2038513"/>
                </a:lnTo>
                <a:lnTo>
                  <a:pt x="2472972" y="2025808"/>
                </a:lnTo>
                <a:lnTo>
                  <a:pt x="2442806" y="2009610"/>
                </a:lnTo>
                <a:lnTo>
                  <a:pt x="2412640" y="1993729"/>
                </a:lnTo>
                <a:lnTo>
                  <a:pt x="2382474" y="1979437"/>
                </a:lnTo>
                <a:lnTo>
                  <a:pt x="2352943" y="1965144"/>
                </a:lnTo>
                <a:lnTo>
                  <a:pt x="2322777" y="1951487"/>
                </a:lnTo>
                <a:lnTo>
                  <a:pt x="2292612" y="1938465"/>
                </a:lnTo>
                <a:lnTo>
                  <a:pt x="2262446" y="1925760"/>
                </a:lnTo>
                <a:lnTo>
                  <a:pt x="2231645" y="1913373"/>
                </a:lnTo>
                <a:lnTo>
                  <a:pt x="2200526" y="1900986"/>
                </a:lnTo>
                <a:lnTo>
                  <a:pt x="2168772" y="1888599"/>
                </a:lnTo>
                <a:lnTo>
                  <a:pt x="2103042" y="1864143"/>
                </a:lnTo>
                <a:lnTo>
                  <a:pt x="1960151" y="1811419"/>
                </a:lnTo>
                <a:close/>
                <a:moveTo>
                  <a:pt x="1782331" y="1695490"/>
                </a:moveTo>
                <a:lnTo>
                  <a:pt x="1773122" y="1713594"/>
                </a:lnTo>
                <a:lnTo>
                  <a:pt x="1767724" y="1723440"/>
                </a:lnTo>
                <a:lnTo>
                  <a:pt x="1761691" y="1733286"/>
                </a:lnTo>
                <a:lnTo>
                  <a:pt x="1755340" y="1744085"/>
                </a:lnTo>
                <a:lnTo>
                  <a:pt x="1748037" y="1755201"/>
                </a:lnTo>
                <a:lnTo>
                  <a:pt x="1740416" y="1766636"/>
                </a:lnTo>
                <a:lnTo>
                  <a:pt x="1731843" y="1778705"/>
                </a:lnTo>
                <a:lnTo>
                  <a:pt x="1722951" y="1790139"/>
                </a:lnTo>
                <a:lnTo>
                  <a:pt x="1713425" y="1802526"/>
                </a:lnTo>
                <a:lnTo>
                  <a:pt x="1703264" y="1814278"/>
                </a:lnTo>
                <a:lnTo>
                  <a:pt x="1692468" y="1826665"/>
                </a:lnTo>
                <a:lnTo>
                  <a:pt x="1681037" y="1838734"/>
                </a:lnTo>
                <a:lnTo>
                  <a:pt x="1668653" y="1851121"/>
                </a:lnTo>
                <a:lnTo>
                  <a:pt x="1655634" y="1863508"/>
                </a:lnTo>
                <a:lnTo>
                  <a:pt x="1641980" y="1875577"/>
                </a:lnTo>
                <a:lnTo>
                  <a:pt x="1627373" y="1887964"/>
                </a:lnTo>
                <a:lnTo>
                  <a:pt x="1612131" y="1899716"/>
                </a:lnTo>
                <a:lnTo>
                  <a:pt x="1596255" y="1911467"/>
                </a:lnTo>
                <a:lnTo>
                  <a:pt x="1579425" y="1922901"/>
                </a:lnTo>
                <a:lnTo>
                  <a:pt x="1561643" y="1933700"/>
                </a:lnTo>
                <a:lnTo>
                  <a:pt x="1543544" y="1944499"/>
                </a:lnTo>
                <a:lnTo>
                  <a:pt x="1524174" y="1954980"/>
                </a:lnTo>
                <a:lnTo>
                  <a:pt x="1504169" y="1964509"/>
                </a:lnTo>
                <a:lnTo>
                  <a:pt x="1506392" y="1967050"/>
                </a:lnTo>
                <a:lnTo>
                  <a:pt x="1509250" y="1970543"/>
                </a:lnTo>
                <a:lnTo>
                  <a:pt x="1517188" y="1980707"/>
                </a:lnTo>
                <a:lnTo>
                  <a:pt x="1527032" y="1995000"/>
                </a:lnTo>
                <a:lnTo>
                  <a:pt x="1539416" y="2011833"/>
                </a:lnTo>
                <a:lnTo>
                  <a:pt x="1567041" y="2052488"/>
                </a:lnTo>
                <a:lnTo>
                  <a:pt x="1597525" y="2097589"/>
                </a:lnTo>
                <a:lnTo>
                  <a:pt x="1652776" y="2181439"/>
                </a:lnTo>
                <a:lnTo>
                  <a:pt x="1679767" y="2222411"/>
                </a:lnTo>
                <a:lnTo>
                  <a:pt x="1694056" y="2203354"/>
                </a:lnTo>
                <a:lnTo>
                  <a:pt x="1707392" y="2184615"/>
                </a:lnTo>
                <a:lnTo>
                  <a:pt x="1720411" y="2165558"/>
                </a:lnTo>
                <a:lnTo>
                  <a:pt x="1732795" y="2146501"/>
                </a:lnTo>
                <a:lnTo>
                  <a:pt x="1744544" y="2128080"/>
                </a:lnTo>
                <a:lnTo>
                  <a:pt x="1755658" y="2109341"/>
                </a:lnTo>
                <a:lnTo>
                  <a:pt x="1766136" y="2090919"/>
                </a:lnTo>
                <a:lnTo>
                  <a:pt x="1776615" y="2072815"/>
                </a:lnTo>
                <a:lnTo>
                  <a:pt x="1785824" y="2054393"/>
                </a:lnTo>
                <a:lnTo>
                  <a:pt x="1795032" y="2036925"/>
                </a:lnTo>
                <a:lnTo>
                  <a:pt x="1803606" y="2019456"/>
                </a:lnTo>
                <a:lnTo>
                  <a:pt x="1811862" y="2002305"/>
                </a:lnTo>
                <a:lnTo>
                  <a:pt x="1819165" y="1985471"/>
                </a:lnTo>
                <a:lnTo>
                  <a:pt x="1826151" y="1968955"/>
                </a:lnTo>
                <a:lnTo>
                  <a:pt x="1833137" y="1953075"/>
                </a:lnTo>
                <a:lnTo>
                  <a:pt x="1839170" y="1937829"/>
                </a:lnTo>
                <a:lnTo>
                  <a:pt x="1844885" y="1922584"/>
                </a:lnTo>
                <a:lnTo>
                  <a:pt x="1850601" y="1907974"/>
                </a:lnTo>
                <a:lnTo>
                  <a:pt x="1859810" y="1880976"/>
                </a:lnTo>
                <a:lnTo>
                  <a:pt x="1867430" y="1855885"/>
                </a:lnTo>
                <a:lnTo>
                  <a:pt x="1873781" y="1833970"/>
                </a:lnTo>
                <a:lnTo>
                  <a:pt x="1878544" y="1815230"/>
                </a:lnTo>
                <a:lnTo>
                  <a:pt x="1882037" y="1799032"/>
                </a:lnTo>
                <a:lnTo>
                  <a:pt x="1884260" y="1786963"/>
                </a:lnTo>
                <a:lnTo>
                  <a:pt x="1885212" y="1778387"/>
                </a:lnTo>
                <a:lnTo>
                  <a:pt x="1782331" y="1695490"/>
                </a:lnTo>
                <a:close/>
                <a:moveTo>
                  <a:pt x="1006907" y="1695490"/>
                </a:moveTo>
                <a:lnTo>
                  <a:pt x="903708" y="1778387"/>
                </a:lnTo>
                <a:lnTo>
                  <a:pt x="904661" y="1786963"/>
                </a:lnTo>
                <a:lnTo>
                  <a:pt x="906883" y="1799032"/>
                </a:lnTo>
                <a:lnTo>
                  <a:pt x="910376" y="1815230"/>
                </a:lnTo>
                <a:lnTo>
                  <a:pt x="915139" y="1833970"/>
                </a:lnTo>
                <a:lnTo>
                  <a:pt x="921490" y="1855885"/>
                </a:lnTo>
                <a:lnTo>
                  <a:pt x="929428" y="1880976"/>
                </a:lnTo>
                <a:lnTo>
                  <a:pt x="938955" y="1907974"/>
                </a:lnTo>
                <a:lnTo>
                  <a:pt x="944353" y="1922584"/>
                </a:lnTo>
                <a:lnTo>
                  <a:pt x="949751" y="1937829"/>
                </a:lnTo>
                <a:lnTo>
                  <a:pt x="956102" y="1953075"/>
                </a:lnTo>
                <a:lnTo>
                  <a:pt x="962770" y="1968955"/>
                </a:lnTo>
                <a:lnTo>
                  <a:pt x="969756" y="1985471"/>
                </a:lnTo>
                <a:lnTo>
                  <a:pt x="977694" y="2002305"/>
                </a:lnTo>
                <a:lnTo>
                  <a:pt x="985315" y="2019456"/>
                </a:lnTo>
                <a:lnTo>
                  <a:pt x="993888" y="2036925"/>
                </a:lnTo>
                <a:lnTo>
                  <a:pt x="1003414" y="2054393"/>
                </a:lnTo>
                <a:lnTo>
                  <a:pt x="1012941" y="2072815"/>
                </a:lnTo>
                <a:lnTo>
                  <a:pt x="1023102" y="2090919"/>
                </a:lnTo>
                <a:lnTo>
                  <a:pt x="1033898" y="2109341"/>
                </a:lnTo>
                <a:lnTo>
                  <a:pt x="1045012" y="2128080"/>
                </a:lnTo>
                <a:lnTo>
                  <a:pt x="1056443" y="2146501"/>
                </a:lnTo>
                <a:lnTo>
                  <a:pt x="1068827" y="2165558"/>
                </a:lnTo>
                <a:lnTo>
                  <a:pt x="1081528" y="2184615"/>
                </a:lnTo>
                <a:lnTo>
                  <a:pt x="1095182" y="2203354"/>
                </a:lnTo>
                <a:lnTo>
                  <a:pt x="1109154" y="2222411"/>
                </a:lnTo>
                <a:lnTo>
                  <a:pt x="1134874" y="2183027"/>
                </a:lnTo>
                <a:lnTo>
                  <a:pt x="1159325" y="2145231"/>
                </a:lnTo>
                <a:lnTo>
                  <a:pt x="1187903" y="2101400"/>
                </a:lnTo>
                <a:lnTo>
                  <a:pt x="1217751" y="2056934"/>
                </a:lnTo>
                <a:lnTo>
                  <a:pt x="1231723" y="2035972"/>
                </a:lnTo>
                <a:lnTo>
                  <a:pt x="1245377" y="2016280"/>
                </a:lnTo>
                <a:lnTo>
                  <a:pt x="1258078" y="1998811"/>
                </a:lnTo>
                <a:lnTo>
                  <a:pt x="1268875" y="1983883"/>
                </a:lnTo>
                <a:lnTo>
                  <a:pt x="1278083" y="1972449"/>
                </a:lnTo>
                <a:lnTo>
                  <a:pt x="1281894" y="1968003"/>
                </a:lnTo>
                <a:lnTo>
                  <a:pt x="1285387" y="1964509"/>
                </a:lnTo>
                <a:lnTo>
                  <a:pt x="1264747" y="1954980"/>
                </a:lnTo>
                <a:lnTo>
                  <a:pt x="1246012" y="1944499"/>
                </a:lnTo>
                <a:lnTo>
                  <a:pt x="1227277" y="1933700"/>
                </a:lnTo>
                <a:lnTo>
                  <a:pt x="1209813" y="1922901"/>
                </a:lnTo>
                <a:lnTo>
                  <a:pt x="1192666" y="1911467"/>
                </a:lnTo>
                <a:lnTo>
                  <a:pt x="1176789" y="1899716"/>
                </a:lnTo>
                <a:lnTo>
                  <a:pt x="1161547" y="1887964"/>
                </a:lnTo>
                <a:lnTo>
                  <a:pt x="1146941" y="1875577"/>
                </a:lnTo>
                <a:lnTo>
                  <a:pt x="1133604" y="1863508"/>
                </a:lnTo>
                <a:lnTo>
                  <a:pt x="1120585" y="1851121"/>
                </a:lnTo>
                <a:lnTo>
                  <a:pt x="1108519" y="1838734"/>
                </a:lnTo>
                <a:lnTo>
                  <a:pt x="1096453" y="1826665"/>
                </a:lnTo>
                <a:lnTo>
                  <a:pt x="1085656" y="1814278"/>
                </a:lnTo>
                <a:lnTo>
                  <a:pt x="1075813" y="1802526"/>
                </a:lnTo>
                <a:lnTo>
                  <a:pt x="1065969" y="1790139"/>
                </a:lnTo>
                <a:lnTo>
                  <a:pt x="1057078" y="1778705"/>
                </a:lnTo>
                <a:lnTo>
                  <a:pt x="1048822" y="1766636"/>
                </a:lnTo>
                <a:lnTo>
                  <a:pt x="1041201" y="1755201"/>
                </a:lnTo>
                <a:lnTo>
                  <a:pt x="1034216" y="1744085"/>
                </a:lnTo>
                <a:lnTo>
                  <a:pt x="1027547" y="1733286"/>
                </a:lnTo>
                <a:lnTo>
                  <a:pt x="1021514" y="1723440"/>
                </a:lnTo>
                <a:lnTo>
                  <a:pt x="1016433" y="1713594"/>
                </a:lnTo>
                <a:lnTo>
                  <a:pt x="1006907" y="1695490"/>
                </a:lnTo>
                <a:close/>
                <a:moveTo>
                  <a:pt x="1002462" y="1582737"/>
                </a:moveTo>
                <a:lnTo>
                  <a:pt x="1006590" y="1582737"/>
                </a:lnTo>
                <a:lnTo>
                  <a:pt x="1010718" y="1583690"/>
                </a:lnTo>
                <a:lnTo>
                  <a:pt x="1014528" y="1584643"/>
                </a:lnTo>
                <a:lnTo>
                  <a:pt x="1018656" y="1586231"/>
                </a:lnTo>
                <a:lnTo>
                  <a:pt x="1021832" y="1588454"/>
                </a:lnTo>
                <a:lnTo>
                  <a:pt x="1024689" y="1590995"/>
                </a:lnTo>
                <a:lnTo>
                  <a:pt x="1027865" y="1593854"/>
                </a:lnTo>
                <a:lnTo>
                  <a:pt x="1030088" y="1597347"/>
                </a:lnTo>
                <a:lnTo>
                  <a:pt x="1032310" y="1600524"/>
                </a:lnTo>
                <a:lnTo>
                  <a:pt x="1033898" y="1604653"/>
                </a:lnTo>
                <a:lnTo>
                  <a:pt x="1034216" y="1606241"/>
                </a:lnTo>
                <a:lnTo>
                  <a:pt x="1036756" y="1612593"/>
                </a:lnTo>
                <a:lnTo>
                  <a:pt x="1040884" y="1623074"/>
                </a:lnTo>
                <a:lnTo>
                  <a:pt x="1047234" y="1637049"/>
                </a:lnTo>
                <a:lnTo>
                  <a:pt x="1055808" y="1654518"/>
                </a:lnTo>
                <a:lnTo>
                  <a:pt x="1060889" y="1664046"/>
                </a:lnTo>
                <a:lnTo>
                  <a:pt x="1066922" y="1674528"/>
                </a:lnTo>
                <a:lnTo>
                  <a:pt x="1073273" y="1685326"/>
                </a:lnTo>
                <a:lnTo>
                  <a:pt x="1080258" y="1696443"/>
                </a:lnTo>
                <a:lnTo>
                  <a:pt x="1088514" y="1708195"/>
                </a:lnTo>
                <a:lnTo>
                  <a:pt x="1096770" y="1720264"/>
                </a:lnTo>
                <a:lnTo>
                  <a:pt x="1106296" y="1732651"/>
                </a:lnTo>
                <a:lnTo>
                  <a:pt x="1117092" y="1745355"/>
                </a:lnTo>
                <a:lnTo>
                  <a:pt x="1128841" y="1758695"/>
                </a:lnTo>
                <a:lnTo>
                  <a:pt x="1141860" y="1771717"/>
                </a:lnTo>
                <a:lnTo>
                  <a:pt x="1155832" y="1785057"/>
                </a:lnTo>
                <a:lnTo>
                  <a:pt x="1171074" y="1798715"/>
                </a:lnTo>
                <a:lnTo>
                  <a:pt x="1187268" y="1812054"/>
                </a:lnTo>
                <a:lnTo>
                  <a:pt x="1203780" y="1825394"/>
                </a:lnTo>
                <a:lnTo>
                  <a:pt x="1221244" y="1838734"/>
                </a:lnTo>
                <a:lnTo>
                  <a:pt x="1239979" y="1851756"/>
                </a:lnTo>
                <a:lnTo>
                  <a:pt x="1259031" y="1864778"/>
                </a:lnTo>
                <a:lnTo>
                  <a:pt x="1278718" y="1877165"/>
                </a:lnTo>
                <a:lnTo>
                  <a:pt x="1299041" y="1889552"/>
                </a:lnTo>
                <a:lnTo>
                  <a:pt x="1319998" y="1900986"/>
                </a:lnTo>
                <a:lnTo>
                  <a:pt x="1340955" y="1911785"/>
                </a:lnTo>
                <a:lnTo>
                  <a:pt x="1362548" y="1922266"/>
                </a:lnTo>
                <a:lnTo>
                  <a:pt x="1427008" y="1922266"/>
                </a:lnTo>
                <a:lnTo>
                  <a:pt x="1436216" y="1918772"/>
                </a:lnTo>
                <a:lnTo>
                  <a:pt x="1445742" y="1914643"/>
                </a:lnTo>
                <a:lnTo>
                  <a:pt x="1454951" y="1910515"/>
                </a:lnTo>
                <a:lnTo>
                  <a:pt x="1464795" y="1906068"/>
                </a:lnTo>
                <a:lnTo>
                  <a:pt x="1474321" y="1901304"/>
                </a:lnTo>
                <a:lnTo>
                  <a:pt x="1484164" y="1896222"/>
                </a:lnTo>
                <a:lnTo>
                  <a:pt x="1493690" y="1890822"/>
                </a:lnTo>
                <a:lnTo>
                  <a:pt x="1503534" y="1885423"/>
                </a:lnTo>
                <a:lnTo>
                  <a:pt x="1522586" y="1873354"/>
                </a:lnTo>
                <a:lnTo>
                  <a:pt x="1541638" y="1860967"/>
                </a:lnTo>
                <a:lnTo>
                  <a:pt x="1560373" y="1847309"/>
                </a:lnTo>
                <a:lnTo>
                  <a:pt x="1578155" y="1833652"/>
                </a:lnTo>
                <a:lnTo>
                  <a:pt x="1595619" y="1819677"/>
                </a:lnTo>
                <a:lnTo>
                  <a:pt x="1612131" y="1805067"/>
                </a:lnTo>
                <a:lnTo>
                  <a:pt x="1628326" y="1791092"/>
                </a:lnTo>
                <a:lnTo>
                  <a:pt x="1643250" y="1776482"/>
                </a:lnTo>
                <a:lnTo>
                  <a:pt x="1656904" y="1762189"/>
                </a:lnTo>
                <a:lnTo>
                  <a:pt x="1668970" y="1748849"/>
                </a:lnTo>
                <a:lnTo>
                  <a:pt x="1680719" y="1735509"/>
                </a:lnTo>
                <a:lnTo>
                  <a:pt x="1690245" y="1723440"/>
                </a:lnTo>
                <a:lnTo>
                  <a:pt x="1698819" y="1711371"/>
                </a:lnTo>
                <a:lnTo>
                  <a:pt x="1706757" y="1699937"/>
                </a:lnTo>
                <a:lnTo>
                  <a:pt x="1714060" y="1688820"/>
                </a:lnTo>
                <a:lnTo>
                  <a:pt x="1720411" y="1678021"/>
                </a:lnTo>
                <a:lnTo>
                  <a:pt x="1726444" y="1667540"/>
                </a:lnTo>
                <a:lnTo>
                  <a:pt x="1731843" y="1658012"/>
                </a:lnTo>
                <a:lnTo>
                  <a:pt x="1740734" y="1640543"/>
                </a:lnTo>
                <a:lnTo>
                  <a:pt x="1747084" y="1625615"/>
                </a:lnTo>
                <a:lnTo>
                  <a:pt x="1751847" y="1614499"/>
                </a:lnTo>
                <a:lnTo>
                  <a:pt x="1754705" y="1607193"/>
                </a:lnTo>
                <a:lnTo>
                  <a:pt x="1755340" y="1604335"/>
                </a:lnTo>
                <a:lnTo>
                  <a:pt x="1755658" y="1604335"/>
                </a:lnTo>
                <a:lnTo>
                  <a:pt x="1757245" y="1600524"/>
                </a:lnTo>
                <a:lnTo>
                  <a:pt x="1759151" y="1597347"/>
                </a:lnTo>
                <a:lnTo>
                  <a:pt x="1761373" y="1593854"/>
                </a:lnTo>
                <a:lnTo>
                  <a:pt x="1764231" y="1590995"/>
                </a:lnTo>
                <a:lnTo>
                  <a:pt x="1767089" y="1588454"/>
                </a:lnTo>
                <a:lnTo>
                  <a:pt x="1770899" y="1586231"/>
                </a:lnTo>
                <a:lnTo>
                  <a:pt x="1774710" y="1584643"/>
                </a:lnTo>
                <a:lnTo>
                  <a:pt x="1778838" y="1583690"/>
                </a:lnTo>
                <a:lnTo>
                  <a:pt x="1782966" y="1582737"/>
                </a:lnTo>
                <a:lnTo>
                  <a:pt x="1786776" y="1582737"/>
                </a:lnTo>
                <a:lnTo>
                  <a:pt x="1790904" y="1583690"/>
                </a:lnTo>
                <a:lnTo>
                  <a:pt x="1794715" y="1584325"/>
                </a:lnTo>
                <a:lnTo>
                  <a:pt x="1798525" y="1585913"/>
                </a:lnTo>
                <a:lnTo>
                  <a:pt x="1802018" y="1588137"/>
                </a:lnTo>
                <a:lnTo>
                  <a:pt x="1805511" y="1590360"/>
                </a:lnTo>
                <a:lnTo>
                  <a:pt x="1808051" y="1593218"/>
                </a:lnTo>
                <a:lnTo>
                  <a:pt x="1940781" y="1708195"/>
                </a:lnTo>
                <a:lnTo>
                  <a:pt x="1941734" y="1708512"/>
                </a:lnTo>
                <a:lnTo>
                  <a:pt x="1943004" y="1708512"/>
                </a:lnTo>
                <a:lnTo>
                  <a:pt x="2024611" y="1739321"/>
                </a:lnTo>
                <a:lnTo>
                  <a:pt x="2103995" y="1768859"/>
                </a:lnTo>
                <a:lnTo>
                  <a:pt x="2179886" y="1798079"/>
                </a:lnTo>
                <a:lnTo>
                  <a:pt x="2217673" y="1812372"/>
                </a:lnTo>
                <a:lnTo>
                  <a:pt x="2254190" y="1826982"/>
                </a:lnTo>
                <a:lnTo>
                  <a:pt x="2291024" y="1841910"/>
                </a:lnTo>
                <a:lnTo>
                  <a:pt x="2327223" y="1857155"/>
                </a:lnTo>
                <a:lnTo>
                  <a:pt x="2363105" y="1872401"/>
                </a:lnTo>
                <a:lnTo>
                  <a:pt x="2398351" y="1888282"/>
                </a:lnTo>
                <a:lnTo>
                  <a:pt x="2434233" y="1905115"/>
                </a:lnTo>
                <a:lnTo>
                  <a:pt x="2469479" y="1922584"/>
                </a:lnTo>
                <a:lnTo>
                  <a:pt x="2504726" y="1940370"/>
                </a:lnTo>
                <a:lnTo>
                  <a:pt x="2539655" y="1959427"/>
                </a:lnTo>
                <a:lnTo>
                  <a:pt x="2547276" y="1964826"/>
                </a:lnTo>
                <a:lnTo>
                  <a:pt x="2560612" y="1978484"/>
                </a:lnTo>
                <a:lnTo>
                  <a:pt x="2575219" y="1994365"/>
                </a:lnTo>
                <a:lnTo>
                  <a:pt x="2583157" y="2002940"/>
                </a:lnTo>
                <a:lnTo>
                  <a:pt x="2591413" y="2012151"/>
                </a:lnTo>
                <a:lnTo>
                  <a:pt x="2599669" y="2021679"/>
                </a:lnTo>
                <a:lnTo>
                  <a:pt x="2607925" y="2032478"/>
                </a:lnTo>
                <a:lnTo>
                  <a:pt x="2616498" y="2043595"/>
                </a:lnTo>
                <a:lnTo>
                  <a:pt x="2625072" y="2055664"/>
                </a:lnTo>
                <a:lnTo>
                  <a:pt x="2633963" y="2068051"/>
                </a:lnTo>
                <a:lnTo>
                  <a:pt x="2642854" y="2082026"/>
                </a:lnTo>
                <a:lnTo>
                  <a:pt x="2651427" y="2096318"/>
                </a:lnTo>
                <a:lnTo>
                  <a:pt x="2660318" y="2111564"/>
                </a:lnTo>
                <a:lnTo>
                  <a:pt x="2668892" y="2128080"/>
                </a:lnTo>
                <a:lnTo>
                  <a:pt x="2677465" y="2145231"/>
                </a:lnTo>
                <a:lnTo>
                  <a:pt x="2686039" y="2163335"/>
                </a:lnTo>
                <a:lnTo>
                  <a:pt x="2694612" y="2182709"/>
                </a:lnTo>
                <a:lnTo>
                  <a:pt x="2702868" y="2203037"/>
                </a:lnTo>
                <a:lnTo>
                  <a:pt x="2710489" y="2224317"/>
                </a:lnTo>
                <a:lnTo>
                  <a:pt x="2718428" y="2246867"/>
                </a:lnTo>
                <a:lnTo>
                  <a:pt x="2725731" y="2271006"/>
                </a:lnTo>
                <a:lnTo>
                  <a:pt x="2733034" y="2296097"/>
                </a:lnTo>
                <a:lnTo>
                  <a:pt x="2740020" y="2322459"/>
                </a:lnTo>
                <a:lnTo>
                  <a:pt x="2746371" y="2350409"/>
                </a:lnTo>
                <a:lnTo>
                  <a:pt x="2752721" y="2379630"/>
                </a:lnTo>
                <a:lnTo>
                  <a:pt x="2758437" y="2410121"/>
                </a:lnTo>
                <a:lnTo>
                  <a:pt x="2763835" y="2442200"/>
                </a:lnTo>
                <a:lnTo>
                  <a:pt x="2768598" y="2475867"/>
                </a:lnTo>
                <a:lnTo>
                  <a:pt x="2773361" y="2510804"/>
                </a:lnTo>
                <a:lnTo>
                  <a:pt x="2777172" y="2547647"/>
                </a:lnTo>
                <a:lnTo>
                  <a:pt x="2780982" y="2586396"/>
                </a:lnTo>
                <a:lnTo>
                  <a:pt x="2780982" y="2586079"/>
                </a:lnTo>
                <a:lnTo>
                  <a:pt x="2781617" y="2597830"/>
                </a:lnTo>
                <a:lnTo>
                  <a:pt x="2781935" y="2615617"/>
                </a:lnTo>
                <a:lnTo>
                  <a:pt x="2783522" y="2668023"/>
                </a:lnTo>
                <a:lnTo>
                  <a:pt x="2784158" y="2740439"/>
                </a:lnTo>
                <a:lnTo>
                  <a:pt x="2785428" y="2828418"/>
                </a:lnTo>
                <a:lnTo>
                  <a:pt x="2787650" y="3030738"/>
                </a:lnTo>
                <a:lnTo>
                  <a:pt x="2789238" y="3238775"/>
                </a:lnTo>
                <a:lnTo>
                  <a:pt x="2789238" y="3241633"/>
                </a:lnTo>
                <a:lnTo>
                  <a:pt x="2788921" y="3244174"/>
                </a:lnTo>
                <a:lnTo>
                  <a:pt x="2788286" y="3247033"/>
                </a:lnTo>
                <a:lnTo>
                  <a:pt x="2787650" y="3249891"/>
                </a:lnTo>
                <a:lnTo>
                  <a:pt x="2786380" y="3252114"/>
                </a:lnTo>
                <a:lnTo>
                  <a:pt x="2784793" y="3254655"/>
                </a:lnTo>
                <a:lnTo>
                  <a:pt x="2783522" y="3256879"/>
                </a:lnTo>
                <a:lnTo>
                  <a:pt x="2781935" y="3259102"/>
                </a:lnTo>
                <a:lnTo>
                  <a:pt x="2780030" y="3261008"/>
                </a:lnTo>
                <a:lnTo>
                  <a:pt x="2777807" y="3262913"/>
                </a:lnTo>
                <a:lnTo>
                  <a:pt x="2775584" y="3264501"/>
                </a:lnTo>
                <a:lnTo>
                  <a:pt x="2773361" y="3265772"/>
                </a:lnTo>
                <a:lnTo>
                  <a:pt x="2770821" y="3267360"/>
                </a:lnTo>
                <a:lnTo>
                  <a:pt x="2768281" y="3267995"/>
                </a:lnTo>
                <a:lnTo>
                  <a:pt x="2765740" y="3268948"/>
                </a:lnTo>
                <a:lnTo>
                  <a:pt x="2762565" y="3269583"/>
                </a:lnTo>
                <a:lnTo>
                  <a:pt x="2730176" y="3274030"/>
                </a:lnTo>
                <a:lnTo>
                  <a:pt x="2693660" y="3278476"/>
                </a:lnTo>
                <a:lnTo>
                  <a:pt x="2609830" y="3288322"/>
                </a:lnTo>
                <a:lnTo>
                  <a:pt x="2519332" y="3298486"/>
                </a:lnTo>
                <a:lnTo>
                  <a:pt x="2428199" y="3308650"/>
                </a:lnTo>
                <a:lnTo>
                  <a:pt x="2275465" y="3324530"/>
                </a:lnTo>
                <a:lnTo>
                  <a:pt x="2208782" y="3331200"/>
                </a:lnTo>
                <a:lnTo>
                  <a:pt x="2162422" y="3334376"/>
                </a:lnTo>
                <a:lnTo>
                  <a:pt x="2115109" y="3337235"/>
                </a:lnTo>
                <a:lnTo>
                  <a:pt x="2066843" y="3340093"/>
                </a:lnTo>
                <a:lnTo>
                  <a:pt x="2017308" y="3342634"/>
                </a:lnTo>
                <a:lnTo>
                  <a:pt x="1967137" y="3344858"/>
                </a:lnTo>
                <a:lnTo>
                  <a:pt x="1915696" y="3347081"/>
                </a:lnTo>
                <a:lnTo>
                  <a:pt x="1812497" y="3350575"/>
                </a:lnTo>
                <a:lnTo>
                  <a:pt x="1708027" y="3353433"/>
                </a:lnTo>
                <a:lnTo>
                  <a:pt x="1603875" y="3355657"/>
                </a:lnTo>
                <a:lnTo>
                  <a:pt x="1500359" y="3356927"/>
                </a:lnTo>
                <a:lnTo>
                  <a:pt x="1399382" y="3357562"/>
                </a:lnTo>
                <a:lnTo>
                  <a:pt x="1397159" y="3357245"/>
                </a:lnTo>
                <a:lnTo>
                  <a:pt x="1394619" y="3356292"/>
                </a:lnTo>
                <a:lnTo>
                  <a:pt x="1392396" y="3357245"/>
                </a:lnTo>
                <a:lnTo>
                  <a:pt x="1389856" y="3357562"/>
                </a:lnTo>
                <a:lnTo>
                  <a:pt x="1287609" y="3356927"/>
                </a:lnTo>
                <a:lnTo>
                  <a:pt x="1180917" y="3355657"/>
                </a:lnTo>
                <a:lnTo>
                  <a:pt x="1071367" y="3353433"/>
                </a:lnTo>
                <a:lnTo>
                  <a:pt x="961182" y="3350575"/>
                </a:lnTo>
                <a:lnTo>
                  <a:pt x="851950" y="3347081"/>
                </a:lnTo>
                <a:lnTo>
                  <a:pt x="798604" y="3344858"/>
                </a:lnTo>
                <a:lnTo>
                  <a:pt x="745893" y="3342634"/>
                </a:lnTo>
                <a:lnTo>
                  <a:pt x="694452" y="3340093"/>
                </a:lnTo>
                <a:lnTo>
                  <a:pt x="644281" y="3337235"/>
                </a:lnTo>
                <a:lnTo>
                  <a:pt x="596016" y="3334376"/>
                </a:lnTo>
                <a:lnTo>
                  <a:pt x="549973" y="3331200"/>
                </a:lnTo>
                <a:lnTo>
                  <a:pt x="488371" y="3324530"/>
                </a:lnTo>
                <a:lnTo>
                  <a:pt x="346432" y="3308650"/>
                </a:lnTo>
                <a:lnTo>
                  <a:pt x="261332" y="3298804"/>
                </a:lnTo>
                <a:lnTo>
                  <a:pt x="175280" y="3288322"/>
                </a:lnTo>
                <a:lnTo>
                  <a:pt x="95261" y="3278476"/>
                </a:lnTo>
                <a:lnTo>
                  <a:pt x="26356" y="3269583"/>
                </a:lnTo>
                <a:lnTo>
                  <a:pt x="23815" y="3268948"/>
                </a:lnTo>
                <a:lnTo>
                  <a:pt x="20957" y="3267995"/>
                </a:lnTo>
                <a:lnTo>
                  <a:pt x="18100" y="3267360"/>
                </a:lnTo>
                <a:lnTo>
                  <a:pt x="15877" y="3265772"/>
                </a:lnTo>
                <a:lnTo>
                  <a:pt x="13337" y="3264501"/>
                </a:lnTo>
                <a:lnTo>
                  <a:pt x="11114" y="3262913"/>
                </a:lnTo>
                <a:lnTo>
                  <a:pt x="9209" y="3261008"/>
                </a:lnTo>
                <a:lnTo>
                  <a:pt x="7621" y="3259102"/>
                </a:lnTo>
                <a:lnTo>
                  <a:pt x="5716" y="3256879"/>
                </a:lnTo>
                <a:lnTo>
                  <a:pt x="4128" y="3254655"/>
                </a:lnTo>
                <a:lnTo>
                  <a:pt x="3175" y="3252114"/>
                </a:lnTo>
                <a:lnTo>
                  <a:pt x="1905" y="3249891"/>
                </a:lnTo>
                <a:lnTo>
                  <a:pt x="635" y="3247033"/>
                </a:lnTo>
                <a:lnTo>
                  <a:pt x="318" y="3244174"/>
                </a:lnTo>
                <a:lnTo>
                  <a:pt x="0" y="3241633"/>
                </a:lnTo>
                <a:lnTo>
                  <a:pt x="0" y="3238775"/>
                </a:lnTo>
                <a:lnTo>
                  <a:pt x="3493" y="2876378"/>
                </a:lnTo>
                <a:lnTo>
                  <a:pt x="5398" y="2720747"/>
                </a:lnTo>
                <a:lnTo>
                  <a:pt x="6033" y="2660718"/>
                </a:lnTo>
                <a:lnTo>
                  <a:pt x="6986" y="2615617"/>
                </a:lnTo>
                <a:lnTo>
                  <a:pt x="7938" y="2597830"/>
                </a:lnTo>
                <a:lnTo>
                  <a:pt x="8256" y="2586396"/>
                </a:lnTo>
                <a:lnTo>
                  <a:pt x="12066" y="2547647"/>
                </a:lnTo>
                <a:lnTo>
                  <a:pt x="15877" y="2510804"/>
                </a:lnTo>
                <a:lnTo>
                  <a:pt x="20640" y="2475867"/>
                </a:lnTo>
                <a:lnTo>
                  <a:pt x="25403" y="2442200"/>
                </a:lnTo>
                <a:lnTo>
                  <a:pt x="30801" y="2410121"/>
                </a:lnTo>
                <a:lnTo>
                  <a:pt x="36517" y="2379630"/>
                </a:lnTo>
                <a:lnTo>
                  <a:pt x="42867" y="2350409"/>
                </a:lnTo>
                <a:lnTo>
                  <a:pt x="49536" y="2322459"/>
                </a:lnTo>
                <a:lnTo>
                  <a:pt x="56204" y="2296097"/>
                </a:lnTo>
                <a:lnTo>
                  <a:pt x="63507" y="2271006"/>
                </a:lnTo>
                <a:lnTo>
                  <a:pt x="71128" y="2246867"/>
                </a:lnTo>
                <a:lnTo>
                  <a:pt x="78431" y="2224317"/>
                </a:lnTo>
                <a:lnTo>
                  <a:pt x="86687" y="2203037"/>
                </a:lnTo>
                <a:lnTo>
                  <a:pt x="94943" y="2182709"/>
                </a:lnTo>
                <a:lnTo>
                  <a:pt x="102882" y="2163335"/>
                </a:lnTo>
                <a:lnTo>
                  <a:pt x="111455" y="2145231"/>
                </a:lnTo>
                <a:lnTo>
                  <a:pt x="120029" y="2128080"/>
                </a:lnTo>
                <a:lnTo>
                  <a:pt x="128602" y="2111564"/>
                </a:lnTo>
                <a:lnTo>
                  <a:pt x="137493" y="2096318"/>
                </a:lnTo>
                <a:lnTo>
                  <a:pt x="146384" y="2082026"/>
                </a:lnTo>
                <a:lnTo>
                  <a:pt x="154958" y="2068051"/>
                </a:lnTo>
                <a:lnTo>
                  <a:pt x="163849" y="2055664"/>
                </a:lnTo>
                <a:lnTo>
                  <a:pt x="172740" y="2043595"/>
                </a:lnTo>
                <a:lnTo>
                  <a:pt x="181313" y="2032478"/>
                </a:lnTo>
                <a:lnTo>
                  <a:pt x="189887" y="2021679"/>
                </a:lnTo>
                <a:lnTo>
                  <a:pt x="198143" y="2012151"/>
                </a:lnTo>
                <a:lnTo>
                  <a:pt x="206399" y="2002940"/>
                </a:lnTo>
                <a:lnTo>
                  <a:pt x="214019" y="1994365"/>
                </a:lnTo>
                <a:lnTo>
                  <a:pt x="228944" y="1978484"/>
                </a:lnTo>
                <a:lnTo>
                  <a:pt x="242280" y="1964826"/>
                </a:lnTo>
                <a:lnTo>
                  <a:pt x="249266" y="1959427"/>
                </a:lnTo>
                <a:lnTo>
                  <a:pt x="284512" y="1940370"/>
                </a:lnTo>
                <a:lnTo>
                  <a:pt x="320077" y="1922584"/>
                </a:lnTo>
                <a:lnTo>
                  <a:pt x="355323" y="1905115"/>
                </a:lnTo>
                <a:lnTo>
                  <a:pt x="390570" y="1888282"/>
                </a:lnTo>
                <a:lnTo>
                  <a:pt x="426134" y="1872401"/>
                </a:lnTo>
                <a:lnTo>
                  <a:pt x="462015" y="1857155"/>
                </a:lnTo>
                <a:lnTo>
                  <a:pt x="498214" y="1841910"/>
                </a:lnTo>
                <a:lnTo>
                  <a:pt x="534731" y="1826982"/>
                </a:lnTo>
                <a:lnTo>
                  <a:pt x="571565" y="1812372"/>
                </a:lnTo>
                <a:lnTo>
                  <a:pt x="609035" y="1798079"/>
                </a:lnTo>
                <a:lnTo>
                  <a:pt x="685561" y="1768859"/>
                </a:lnTo>
                <a:lnTo>
                  <a:pt x="764310" y="1739321"/>
                </a:lnTo>
                <a:lnTo>
                  <a:pt x="846234" y="1708512"/>
                </a:lnTo>
                <a:lnTo>
                  <a:pt x="847504" y="1708512"/>
                </a:lnTo>
                <a:lnTo>
                  <a:pt x="848774" y="1708195"/>
                </a:lnTo>
                <a:lnTo>
                  <a:pt x="980869" y="1593218"/>
                </a:lnTo>
                <a:lnTo>
                  <a:pt x="984045" y="1590360"/>
                </a:lnTo>
                <a:lnTo>
                  <a:pt x="987220" y="1588137"/>
                </a:lnTo>
                <a:lnTo>
                  <a:pt x="990713" y="1585913"/>
                </a:lnTo>
                <a:lnTo>
                  <a:pt x="994206" y="1584325"/>
                </a:lnTo>
                <a:lnTo>
                  <a:pt x="998334" y="1583690"/>
                </a:lnTo>
                <a:lnTo>
                  <a:pt x="1002462" y="1582737"/>
                </a:lnTo>
                <a:close/>
                <a:moveTo>
                  <a:pt x="1401605" y="0"/>
                </a:moveTo>
                <a:lnTo>
                  <a:pt x="1417801" y="317"/>
                </a:lnTo>
                <a:lnTo>
                  <a:pt x="1433680" y="952"/>
                </a:lnTo>
                <a:lnTo>
                  <a:pt x="1449241" y="2222"/>
                </a:lnTo>
                <a:lnTo>
                  <a:pt x="1464802" y="3492"/>
                </a:lnTo>
                <a:lnTo>
                  <a:pt x="1480046" y="5396"/>
                </a:lnTo>
                <a:lnTo>
                  <a:pt x="1495289" y="7618"/>
                </a:lnTo>
                <a:lnTo>
                  <a:pt x="1510215" y="10158"/>
                </a:lnTo>
                <a:lnTo>
                  <a:pt x="1525141" y="13332"/>
                </a:lnTo>
                <a:lnTo>
                  <a:pt x="1540067" y="17142"/>
                </a:lnTo>
                <a:lnTo>
                  <a:pt x="1554358" y="20633"/>
                </a:lnTo>
                <a:lnTo>
                  <a:pt x="1568649" y="25077"/>
                </a:lnTo>
                <a:lnTo>
                  <a:pt x="1582622" y="29522"/>
                </a:lnTo>
                <a:lnTo>
                  <a:pt x="1596278" y="34918"/>
                </a:lnTo>
                <a:lnTo>
                  <a:pt x="1610251" y="39997"/>
                </a:lnTo>
                <a:lnTo>
                  <a:pt x="1623589" y="46028"/>
                </a:lnTo>
                <a:lnTo>
                  <a:pt x="1636927" y="52060"/>
                </a:lnTo>
                <a:lnTo>
                  <a:pt x="1649948" y="58726"/>
                </a:lnTo>
                <a:lnTo>
                  <a:pt x="1662651" y="65392"/>
                </a:lnTo>
                <a:lnTo>
                  <a:pt x="1675354" y="72376"/>
                </a:lnTo>
                <a:lnTo>
                  <a:pt x="1687739" y="79677"/>
                </a:lnTo>
                <a:lnTo>
                  <a:pt x="1700124" y="87613"/>
                </a:lnTo>
                <a:lnTo>
                  <a:pt x="1711875" y="95866"/>
                </a:lnTo>
                <a:lnTo>
                  <a:pt x="1723942" y="104437"/>
                </a:lnTo>
                <a:lnTo>
                  <a:pt x="1735375" y="113325"/>
                </a:lnTo>
                <a:lnTo>
                  <a:pt x="1746490" y="122213"/>
                </a:lnTo>
                <a:lnTo>
                  <a:pt x="1757605" y="131737"/>
                </a:lnTo>
                <a:lnTo>
                  <a:pt x="1768720" y="141577"/>
                </a:lnTo>
                <a:lnTo>
                  <a:pt x="1779200" y="151418"/>
                </a:lnTo>
                <a:lnTo>
                  <a:pt x="1789680" y="161893"/>
                </a:lnTo>
                <a:lnTo>
                  <a:pt x="1800160" y="172369"/>
                </a:lnTo>
                <a:lnTo>
                  <a:pt x="1810005" y="183162"/>
                </a:lnTo>
                <a:lnTo>
                  <a:pt x="1819850" y="194272"/>
                </a:lnTo>
                <a:lnTo>
                  <a:pt x="1829059" y="205700"/>
                </a:lnTo>
                <a:lnTo>
                  <a:pt x="1838269" y="217445"/>
                </a:lnTo>
                <a:lnTo>
                  <a:pt x="1847479" y="229507"/>
                </a:lnTo>
                <a:lnTo>
                  <a:pt x="1856053" y="241570"/>
                </a:lnTo>
                <a:lnTo>
                  <a:pt x="1864628" y="253950"/>
                </a:lnTo>
                <a:lnTo>
                  <a:pt x="1872884" y="266965"/>
                </a:lnTo>
                <a:lnTo>
                  <a:pt x="1881141" y="279980"/>
                </a:lnTo>
                <a:lnTo>
                  <a:pt x="1888763" y="292995"/>
                </a:lnTo>
                <a:lnTo>
                  <a:pt x="1896385" y="306327"/>
                </a:lnTo>
                <a:lnTo>
                  <a:pt x="1903372" y="319977"/>
                </a:lnTo>
                <a:lnTo>
                  <a:pt x="1910358" y="334262"/>
                </a:lnTo>
                <a:lnTo>
                  <a:pt x="1917027" y="347912"/>
                </a:lnTo>
                <a:lnTo>
                  <a:pt x="1923696" y="362514"/>
                </a:lnTo>
                <a:lnTo>
                  <a:pt x="1929730" y="376799"/>
                </a:lnTo>
                <a:lnTo>
                  <a:pt x="1935764" y="391718"/>
                </a:lnTo>
                <a:lnTo>
                  <a:pt x="1941163" y="406638"/>
                </a:lnTo>
                <a:lnTo>
                  <a:pt x="1946879" y="421875"/>
                </a:lnTo>
                <a:lnTo>
                  <a:pt x="1951960" y="437112"/>
                </a:lnTo>
                <a:lnTo>
                  <a:pt x="1956406" y="452666"/>
                </a:lnTo>
                <a:lnTo>
                  <a:pt x="1961488" y="468221"/>
                </a:lnTo>
                <a:lnTo>
                  <a:pt x="1965298" y="484410"/>
                </a:lnTo>
                <a:lnTo>
                  <a:pt x="1969427" y="500282"/>
                </a:lnTo>
                <a:lnTo>
                  <a:pt x="1973238" y="516154"/>
                </a:lnTo>
                <a:lnTo>
                  <a:pt x="1976731" y="532661"/>
                </a:lnTo>
                <a:lnTo>
                  <a:pt x="1979589" y="549167"/>
                </a:lnTo>
                <a:lnTo>
                  <a:pt x="1982447" y="565992"/>
                </a:lnTo>
                <a:lnTo>
                  <a:pt x="1984670" y="582816"/>
                </a:lnTo>
                <a:lnTo>
                  <a:pt x="1986893" y="599323"/>
                </a:lnTo>
                <a:lnTo>
                  <a:pt x="1989116" y="616464"/>
                </a:lnTo>
                <a:lnTo>
                  <a:pt x="1990704" y="633923"/>
                </a:lnTo>
                <a:lnTo>
                  <a:pt x="1991657" y="651065"/>
                </a:lnTo>
                <a:lnTo>
                  <a:pt x="1992927" y="668524"/>
                </a:lnTo>
                <a:lnTo>
                  <a:pt x="2001184" y="672016"/>
                </a:lnTo>
                <a:lnTo>
                  <a:pt x="2009124" y="675190"/>
                </a:lnTo>
                <a:lnTo>
                  <a:pt x="2016745" y="679317"/>
                </a:lnTo>
                <a:lnTo>
                  <a:pt x="2024050" y="684078"/>
                </a:lnTo>
                <a:lnTo>
                  <a:pt x="2030719" y="688840"/>
                </a:lnTo>
                <a:lnTo>
                  <a:pt x="2037070" y="694554"/>
                </a:lnTo>
                <a:lnTo>
                  <a:pt x="2043422" y="700903"/>
                </a:lnTo>
                <a:lnTo>
                  <a:pt x="2049138" y="707251"/>
                </a:lnTo>
                <a:lnTo>
                  <a:pt x="2054219" y="714552"/>
                </a:lnTo>
                <a:lnTo>
                  <a:pt x="2058983" y="722171"/>
                </a:lnTo>
                <a:lnTo>
                  <a:pt x="2063111" y="730742"/>
                </a:lnTo>
                <a:lnTo>
                  <a:pt x="2066922" y="739630"/>
                </a:lnTo>
                <a:lnTo>
                  <a:pt x="2070098" y="748836"/>
                </a:lnTo>
                <a:lnTo>
                  <a:pt x="2072956" y="758676"/>
                </a:lnTo>
                <a:lnTo>
                  <a:pt x="2075179" y="769469"/>
                </a:lnTo>
                <a:lnTo>
                  <a:pt x="2076767" y="781214"/>
                </a:lnTo>
                <a:lnTo>
                  <a:pt x="2077719" y="790420"/>
                </a:lnTo>
                <a:lnTo>
                  <a:pt x="2078037" y="799626"/>
                </a:lnTo>
                <a:lnTo>
                  <a:pt x="2078037" y="808831"/>
                </a:lnTo>
                <a:lnTo>
                  <a:pt x="2078037" y="818672"/>
                </a:lnTo>
                <a:lnTo>
                  <a:pt x="2077402" y="828195"/>
                </a:lnTo>
                <a:lnTo>
                  <a:pt x="2076449" y="838353"/>
                </a:lnTo>
                <a:lnTo>
                  <a:pt x="2075179" y="847876"/>
                </a:lnTo>
                <a:lnTo>
                  <a:pt x="2073591" y="858034"/>
                </a:lnTo>
                <a:lnTo>
                  <a:pt x="2071686" y="867558"/>
                </a:lnTo>
                <a:lnTo>
                  <a:pt x="2069463" y="877716"/>
                </a:lnTo>
                <a:lnTo>
                  <a:pt x="2066922" y="887239"/>
                </a:lnTo>
                <a:lnTo>
                  <a:pt x="2064381" y="897079"/>
                </a:lnTo>
                <a:lnTo>
                  <a:pt x="2061206" y="906602"/>
                </a:lnTo>
                <a:lnTo>
                  <a:pt x="2057712" y="916443"/>
                </a:lnTo>
                <a:lnTo>
                  <a:pt x="2054219" y="925966"/>
                </a:lnTo>
                <a:lnTo>
                  <a:pt x="2050091" y="935172"/>
                </a:lnTo>
                <a:lnTo>
                  <a:pt x="2045645" y="944060"/>
                </a:lnTo>
                <a:lnTo>
                  <a:pt x="2041199" y="952948"/>
                </a:lnTo>
                <a:lnTo>
                  <a:pt x="2036435" y="962154"/>
                </a:lnTo>
                <a:lnTo>
                  <a:pt x="2031671" y="970090"/>
                </a:lnTo>
                <a:lnTo>
                  <a:pt x="2026273" y="978343"/>
                </a:lnTo>
                <a:lnTo>
                  <a:pt x="2020874" y="986597"/>
                </a:lnTo>
                <a:lnTo>
                  <a:pt x="2014840" y="993898"/>
                </a:lnTo>
                <a:lnTo>
                  <a:pt x="2008806" y="1001516"/>
                </a:lnTo>
                <a:lnTo>
                  <a:pt x="2002455" y="1008182"/>
                </a:lnTo>
                <a:lnTo>
                  <a:pt x="1996421" y="1014849"/>
                </a:lnTo>
                <a:lnTo>
                  <a:pt x="1989434" y="1020563"/>
                </a:lnTo>
                <a:lnTo>
                  <a:pt x="1982765" y="1026276"/>
                </a:lnTo>
                <a:lnTo>
                  <a:pt x="1975778" y="1031355"/>
                </a:lnTo>
                <a:lnTo>
                  <a:pt x="1968474" y="1036434"/>
                </a:lnTo>
                <a:lnTo>
                  <a:pt x="1960852" y="1040244"/>
                </a:lnTo>
                <a:lnTo>
                  <a:pt x="1953231" y="1044053"/>
                </a:lnTo>
                <a:lnTo>
                  <a:pt x="1945609" y="1072622"/>
                </a:lnTo>
                <a:lnTo>
                  <a:pt x="1937987" y="1100557"/>
                </a:lnTo>
                <a:lnTo>
                  <a:pt x="1929095" y="1128491"/>
                </a:lnTo>
                <a:lnTo>
                  <a:pt x="1919568" y="1155791"/>
                </a:lnTo>
                <a:lnTo>
                  <a:pt x="1910041" y="1183408"/>
                </a:lnTo>
                <a:lnTo>
                  <a:pt x="1899243" y="1210073"/>
                </a:lnTo>
                <a:lnTo>
                  <a:pt x="1888128" y="1236420"/>
                </a:lnTo>
                <a:lnTo>
                  <a:pt x="1876695" y="1262133"/>
                </a:lnTo>
                <a:lnTo>
                  <a:pt x="1863992" y="1287845"/>
                </a:lnTo>
                <a:lnTo>
                  <a:pt x="1850972" y="1312288"/>
                </a:lnTo>
                <a:lnTo>
                  <a:pt x="1837316" y="1336731"/>
                </a:lnTo>
                <a:lnTo>
                  <a:pt x="1830012" y="1348793"/>
                </a:lnTo>
                <a:lnTo>
                  <a:pt x="1823025" y="1360221"/>
                </a:lnTo>
                <a:lnTo>
                  <a:pt x="1815721" y="1371649"/>
                </a:lnTo>
                <a:lnTo>
                  <a:pt x="1808099" y="1382759"/>
                </a:lnTo>
                <a:lnTo>
                  <a:pt x="1800478" y="1394187"/>
                </a:lnTo>
                <a:lnTo>
                  <a:pt x="1792538" y="1405297"/>
                </a:lnTo>
                <a:lnTo>
                  <a:pt x="1784599" y="1416090"/>
                </a:lnTo>
                <a:lnTo>
                  <a:pt x="1776342" y="1426248"/>
                </a:lnTo>
                <a:lnTo>
                  <a:pt x="1768085" y="1436724"/>
                </a:lnTo>
                <a:lnTo>
                  <a:pt x="1759511" y="1446882"/>
                </a:lnTo>
                <a:lnTo>
                  <a:pt x="1750619" y="1456722"/>
                </a:lnTo>
                <a:lnTo>
                  <a:pt x="1742044" y="1466563"/>
                </a:lnTo>
                <a:lnTo>
                  <a:pt x="1733152" y="1475769"/>
                </a:lnTo>
                <a:lnTo>
                  <a:pt x="1723942" y="1484974"/>
                </a:lnTo>
                <a:lnTo>
                  <a:pt x="1714733" y="1493862"/>
                </a:lnTo>
                <a:lnTo>
                  <a:pt x="1704888" y="1502433"/>
                </a:lnTo>
                <a:lnTo>
                  <a:pt x="1695361" y="1511004"/>
                </a:lnTo>
                <a:lnTo>
                  <a:pt x="1685516" y="1519258"/>
                </a:lnTo>
                <a:lnTo>
                  <a:pt x="1675671" y="1526876"/>
                </a:lnTo>
                <a:lnTo>
                  <a:pt x="1665509" y="1534812"/>
                </a:lnTo>
                <a:lnTo>
                  <a:pt x="1655029" y="1542113"/>
                </a:lnTo>
                <a:lnTo>
                  <a:pt x="1644867" y="1549414"/>
                </a:lnTo>
                <a:lnTo>
                  <a:pt x="1634387" y="1556080"/>
                </a:lnTo>
                <a:lnTo>
                  <a:pt x="1623589" y="1562746"/>
                </a:lnTo>
                <a:lnTo>
                  <a:pt x="1612474" y="1568778"/>
                </a:lnTo>
                <a:lnTo>
                  <a:pt x="1601677" y="1574492"/>
                </a:lnTo>
                <a:lnTo>
                  <a:pt x="1590244" y="1580206"/>
                </a:lnTo>
                <a:lnTo>
                  <a:pt x="1578811" y="1585285"/>
                </a:lnTo>
                <a:lnTo>
                  <a:pt x="1567061" y="1590047"/>
                </a:lnTo>
                <a:lnTo>
                  <a:pt x="1555628" y="1595126"/>
                </a:lnTo>
                <a:lnTo>
                  <a:pt x="1543561" y="1598935"/>
                </a:lnTo>
                <a:lnTo>
                  <a:pt x="1531493" y="1603061"/>
                </a:lnTo>
                <a:lnTo>
                  <a:pt x="1519107" y="1606553"/>
                </a:lnTo>
                <a:lnTo>
                  <a:pt x="1506722" y="1609728"/>
                </a:lnTo>
                <a:lnTo>
                  <a:pt x="1494337" y="1612902"/>
                </a:lnTo>
                <a:lnTo>
                  <a:pt x="1481634" y="1615442"/>
                </a:lnTo>
                <a:lnTo>
                  <a:pt x="1468613" y="1617346"/>
                </a:lnTo>
                <a:lnTo>
                  <a:pt x="1455593" y="1619251"/>
                </a:lnTo>
                <a:lnTo>
                  <a:pt x="1442255" y="1620521"/>
                </a:lnTo>
                <a:lnTo>
                  <a:pt x="1428916" y="1621473"/>
                </a:lnTo>
                <a:lnTo>
                  <a:pt x="1415578" y="1622108"/>
                </a:lnTo>
                <a:lnTo>
                  <a:pt x="1401605" y="1622425"/>
                </a:lnTo>
                <a:lnTo>
                  <a:pt x="1387949" y="1622108"/>
                </a:lnTo>
                <a:lnTo>
                  <a:pt x="1374611" y="1621473"/>
                </a:lnTo>
                <a:lnTo>
                  <a:pt x="1361273" y="1620521"/>
                </a:lnTo>
                <a:lnTo>
                  <a:pt x="1348253" y="1619251"/>
                </a:lnTo>
                <a:lnTo>
                  <a:pt x="1335232" y="1617664"/>
                </a:lnTo>
                <a:lnTo>
                  <a:pt x="1322212" y="1615442"/>
                </a:lnTo>
                <a:lnTo>
                  <a:pt x="1309509" y="1612902"/>
                </a:lnTo>
                <a:lnTo>
                  <a:pt x="1296806" y="1610363"/>
                </a:lnTo>
                <a:lnTo>
                  <a:pt x="1284738" y="1606871"/>
                </a:lnTo>
                <a:lnTo>
                  <a:pt x="1272353" y="1603061"/>
                </a:lnTo>
                <a:lnTo>
                  <a:pt x="1260602" y="1599570"/>
                </a:lnTo>
                <a:lnTo>
                  <a:pt x="1248535" y="1595443"/>
                </a:lnTo>
                <a:lnTo>
                  <a:pt x="1237102" y="1590681"/>
                </a:lnTo>
                <a:lnTo>
                  <a:pt x="1225669" y="1585602"/>
                </a:lnTo>
                <a:lnTo>
                  <a:pt x="1213919" y="1580523"/>
                </a:lnTo>
                <a:lnTo>
                  <a:pt x="1202804" y="1574809"/>
                </a:lnTo>
                <a:lnTo>
                  <a:pt x="1191689" y="1569413"/>
                </a:lnTo>
                <a:lnTo>
                  <a:pt x="1180891" y="1563064"/>
                </a:lnTo>
                <a:lnTo>
                  <a:pt x="1170094" y="1556715"/>
                </a:lnTo>
                <a:lnTo>
                  <a:pt x="1159932" y="1550049"/>
                </a:lnTo>
                <a:lnTo>
                  <a:pt x="1149452" y="1543065"/>
                </a:lnTo>
                <a:lnTo>
                  <a:pt x="1138972" y="1535447"/>
                </a:lnTo>
                <a:lnTo>
                  <a:pt x="1128809" y="1528146"/>
                </a:lnTo>
                <a:lnTo>
                  <a:pt x="1118965" y="1520210"/>
                </a:lnTo>
                <a:lnTo>
                  <a:pt x="1109120" y="1512274"/>
                </a:lnTo>
                <a:lnTo>
                  <a:pt x="1099593" y="1504020"/>
                </a:lnTo>
                <a:lnTo>
                  <a:pt x="1090383" y="1495450"/>
                </a:lnTo>
                <a:lnTo>
                  <a:pt x="1080856" y="1486561"/>
                </a:lnTo>
                <a:lnTo>
                  <a:pt x="1071646" y="1477356"/>
                </a:lnTo>
                <a:lnTo>
                  <a:pt x="1062754" y="1467833"/>
                </a:lnTo>
                <a:lnTo>
                  <a:pt x="1053862" y="1458309"/>
                </a:lnTo>
                <a:lnTo>
                  <a:pt x="1045287" y="1448786"/>
                </a:lnTo>
                <a:lnTo>
                  <a:pt x="1036713" y="1438628"/>
                </a:lnTo>
                <a:lnTo>
                  <a:pt x="1028456" y="1428153"/>
                </a:lnTo>
                <a:lnTo>
                  <a:pt x="1020517" y="1417677"/>
                </a:lnTo>
                <a:lnTo>
                  <a:pt x="1012260" y="1407519"/>
                </a:lnTo>
                <a:lnTo>
                  <a:pt x="1004320" y="1396409"/>
                </a:lnTo>
                <a:lnTo>
                  <a:pt x="996699" y="1385616"/>
                </a:lnTo>
                <a:lnTo>
                  <a:pt x="989077" y="1374506"/>
                </a:lnTo>
                <a:lnTo>
                  <a:pt x="981773" y="1362761"/>
                </a:lnTo>
                <a:lnTo>
                  <a:pt x="974786" y="1351333"/>
                </a:lnTo>
                <a:lnTo>
                  <a:pt x="967799" y="1339588"/>
                </a:lnTo>
                <a:lnTo>
                  <a:pt x="953826" y="1315145"/>
                </a:lnTo>
                <a:lnTo>
                  <a:pt x="940806" y="1290702"/>
                </a:lnTo>
                <a:lnTo>
                  <a:pt x="928738" y="1265942"/>
                </a:lnTo>
                <a:lnTo>
                  <a:pt x="916670" y="1239912"/>
                </a:lnTo>
                <a:lnTo>
                  <a:pt x="905555" y="1213882"/>
                </a:lnTo>
                <a:lnTo>
                  <a:pt x="894758" y="1187217"/>
                </a:lnTo>
                <a:lnTo>
                  <a:pt x="885230" y="1160235"/>
                </a:lnTo>
                <a:lnTo>
                  <a:pt x="876021" y="1132936"/>
                </a:lnTo>
                <a:lnTo>
                  <a:pt x="866811" y="1105319"/>
                </a:lnTo>
                <a:lnTo>
                  <a:pt x="858872" y="1077701"/>
                </a:lnTo>
                <a:lnTo>
                  <a:pt x="851250" y="1049449"/>
                </a:lnTo>
                <a:lnTo>
                  <a:pt x="842675" y="1046592"/>
                </a:lnTo>
                <a:lnTo>
                  <a:pt x="834736" y="1043101"/>
                </a:lnTo>
                <a:lnTo>
                  <a:pt x="826479" y="1039291"/>
                </a:lnTo>
                <a:lnTo>
                  <a:pt x="818222" y="1034530"/>
                </a:lnTo>
                <a:lnTo>
                  <a:pt x="810918" y="1029768"/>
                </a:lnTo>
                <a:lnTo>
                  <a:pt x="802979" y="1023737"/>
                </a:lnTo>
                <a:lnTo>
                  <a:pt x="795992" y="1017706"/>
                </a:lnTo>
                <a:lnTo>
                  <a:pt x="789006" y="1011039"/>
                </a:lnTo>
                <a:lnTo>
                  <a:pt x="782336" y="1004056"/>
                </a:lnTo>
                <a:lnTo>
                  <a:pt x="775667" y="996437"/>
                </a:lnTo>
                <a:lnTo>
                  <a:pt x="769316" y="988501"/>
                </a:lnTo>
                <a:lnTo>
                  <a:pt x="763282" y="980248"/>
                </a:lnTo>
                <a:lnTo>
                  <a:pt x="757566" y="971677"/>
                </a:lnTo>
                <a:lnTo>
                  <a:pt x="752167" y="962789"/>
                </a:lnTo>
                <a:lnTo>
                  <a:pt x="747403" y="953583"/>
                </a:lnTo>
                <a:lnTo>
                  <a:pt x="742322" y="944060"/>
                </a:lnTo>
                <a:lnTo>
                  <a:pt x="737876" y="934537"/>
                </a:lnTo>
                <a:lnTo>
                  <a:pt x="733430" y="924379"/>
                </a:lnTo>
                <a:lnTo>
                  <a:pt x="729937" y="914538"/>
                </a:lnTo>
                <a:lnTo>
                  <a:pt x="726126" y="904380"/>
                </a:lnTo>
                <a:lnTo>
                  <a:pt x="722633" y="893905"/>
                </a:lnTo>
                <a:lnTo>
                  <a:pt x="720092" y="883747"/>
                </a:lnTo>
                <a:lnTo>
                  <a:pt x="717551" y="873271"/>
                </a:lnTo>
                <a:lnTo>
                  <a:pt x="715328" y="862796"/>
                </a:lnTo>
                <a:lnTo>
                  <a:pt x="713423" y="852320"/>
                </a:lnTo>
                <a:lnTo>
                  <a:pt x="712153" y="842162"/>
                </a:lnTo>
                <a:lnTo>
                  <a:pt x="710882" y="831687"/>
                </a:lnTo>
                <a:lnTo>
                  <a:pt x="710247" y="821212"/>
                </a:lnTo>
                <a:lnTo>
                  <a:pt x="709612" y="810736"/>
                </a:lnTo>
                <a:lnTo>
                  <a:pt x="709612" y="800896"/>
                </a:lnTo>
                <a:lnTo>
                  <a:pt x="710565" y="790738"/>
                </a:lnTo>
                <a:lnTo>
                  <a:pt x="711200" y="781214"/>
                </a:lnTo>
                <a:lnTo>
                  <a:pt x="713105" y="768517"/>
                </a:lnTo>
                <a:lnTo>
                  <a:pt x="715646" y="756454"/>
                </a:lnTo>
                <a:lnTo>
                  <a:pt x="718822" y="745344"/>
                </a:lnTo>
                <a:lnTo>
                  <a:pt x="722633" y="735186"/>
                </a:lnTo>
                <a:lnTo>
                  <a:pt x="727079" y="725663"/>
                </a:lnTo>
                <a:lnTo>
                  <a:pt x="732160" y="716775"/>
                </a:lnTo>
                <a:lnTo>
                  <a:pt x="737559" y="708521"/>
                </a:lnTo>
                <a:lnTo>
                  <a:pt x="743910" y="701220"/>
                </a:lnTo>
                <a:lnTo>
                  <a:pt x="750579" y="694236"/>
                </a:lnTo>
                <a:lnTo>
                  <a:pt x="757566" y="688205"/>
                </a:lnTo>
                <a:lnTo>
                  <a:pt x="765505" y="682809"/>
                </a:lnTo>
                <a:lnTo>
                  <a:pt x="773762" y="677412"/>
                </a:lnTo>
                <a:lnTo>
                  <a:pt x="782336" y="673286"/>
                </a:lnTo>
                <a:lnTo>
                  <a:pt x="791546" y="669159"/>
                </a:lnTo>
                <a:lnTo>
                  <a:pt x="800756" y="666302"/>
                </a:lnTo>
                <a:lnTo>
                  <a:pt x="810600" y="663762"/>
                </a:lnTo>
                <a:lnTo>
                  <a:pt x="811553" y="646303"/>
                </a:lnTo>
                <a:lnTo>
                  <a:pt x="813141" y="629162"/>
                </a:lnTo>
                <a:lnTo>
                  <a:pt x="814411" y="612020"/>
                </a:lnTo>
                <a:lnTo>
                  <a:pt x="816634" y="594878"/>
                </a:lnTo>
                <a:lnTo>
                  <a:pt x="819175" y="578372"/>
                </a:lnTo>
                <a:lnTo>
                  <a:pt x="821716" y="561547"/>
                </a:lnTo>
                <a:lnTo>
                  <a:pt x="824574" y="544723"/>
                </a:lnTo>
                <a:lnTo>
                  <a:pt x="827432" y="528534"/>
                </a:lnTo>
                <a:lnTo>
                  <a:pt x="830925" y="512662"/>
                </a:lnTo>
                <a:lnTo>
                  <a:pt x="834736" y="496155"/>
                </a:lnTo>
                <a:lnTo>
                  <a:pt x="838865" y="480283"/>
                </a:lnTo>
                <a:lnTo>
                  <a:pt x="843311" y="464729"/>
                </a:lnTo>
                <a:lnTo>
                  <a:pt x="847757" y="448857"/>
                </a:lnTo>
                <a:lnTo>
                  <a:pt x="852520" y="433937"/>
                </a:lnTo>
                <a:lnTo>
                  <a:pt x="857601" y="418700"/>
                </a:lnTo>
                <a:lnTo>
                  <a:pt x="863318" y="403463"/>
                </a:lnTo>
                <a:lnTo>
                  <a:pt x="868717" y="388544"/>
                </a:lnTo>
                <a:lnTo>
                  <a:pt x="874750" y="373942"/>
                </a:lnTo>
                <a:lnTo>
                  <a:pt x="881102" y="359340"/>
                </a:lnTo>
                <a:lnTo>
                  <a:pt x="887453" y="345372"/>
                </a:lnTo>
                <a:lnTo>
                  <a:pt x="894122" y="331405"/>
                </a:lnTo>
                <a:lnTo>
                  <a:pt x="901109" y="317438"/>
                </a:lnTo>
                <a:lnTo>
                  <a:pt x="908731" y="304105"/>
                </a:lnTo>
                <a:lnTo>
                  <a:pt x="916035" y="290773"/>
                </a:lnTo>
                <a:lnTo>
                  <a:pt x="923657" y="277441"/>
                </a:lnTo>
                <a:lnTo>
                  <a:pt x="931596" y="264743"/>
                </a:lnTo>
                <a:lnTo>
                  <a:pt x="940171" y="252046"/>
                </a:lnTo>
                <a:lnTo>
                  <a:pt x="948427" y="239348"/>
                </a:lnTo>
                <a:lnTo>
                  <a:pt x="957320" y="227603"/>
                </a:lnTo>
                <a:lnTo>
                  <a:pt x="966212" y="215858"/>
                </a:lnTo>
                <a:lnTo>
                  <a:pt x="975421" y="204112"/>
                </a:lnTo>
                <a:lnTo>
                  <a:pt x="985266" y="192685"/>
                </a:lnTo>
                <a:lnTo>
                  <a:pt x="994793" y="181574"/>
                </a:lnTo>
                <a:lnTo>
                  <a:pt x="1004956" y="170781"/>
                </a:lnTo>
                <a:lnTo>
                  <a:pt x="1014800" y="160306"/>
                </a:lnTo>
                <a:lnTo>
                  <a:pt x="1025280" y="149831"/>
                </a:lnTo>
                <a:lnTo>
                  <a:pt x="1036078" y="140307"/>
                </a:lnTo>
                <a:lnTo>
                  <a:pt x="1046875" y="130784"/>
                </a:lnTo>
                <a:lnTo>
                  <a:pt x="1057991" y="121261"/>
                </a:lnTo>
                <a:lnTo>
                  <a:pt x="1069105" y="112055"/>
                </a:lnTo>
                <a:lnTo>
                  <a:pt x="1080538" y="103485"/>
                </a:lnTo>
                <a:lnTo>
                  <a:pt x="1092606" y="94914"/>
                </a:lnTo>
                <a:lnTo>
                  <a:pt x="1104356" y="86978"/>
                </a:lnTo>
                <a:lnTo>
                  <a:pt x="1116742" y="79359"/>
                </a:lnTo>
                <a:lnTo>
                  <a:pt x="1128809" y="72058"/>
                </a:lnTo>
                <a:lnTo>
                  <a:pt x="1141512" y="64440"/>
                </a:lnTo>
                <a:lnTo>
                  <a:pt x="1154533" y="57774"/>
                </a:lnTo>
                <a:lnTo>
                  <a:pt x="1167553" y="51425"/>
                </a:lnTo>
                <a:lnTo>
                  <a:pt x="1180574" y="45711"/>
                </a:lnTo>
                <a:lnTo>
                  <a:pt x="1193912" y="39680"/>
                </a:lnTo>
                <a:lnTo>
                  <a:pt x="1207568" y="34601"/>
                </a:lnTo>
                <a:lnTo>
                  <a:pt x="1221541" y="29522"/>
                </a:lnTo>
                <a:lnTo>
                  <a:pt x="1235514" y="24760"/>
                </a:lnTo>
                <a:lnTo>
                  <a:pt x="1249805" y="20633"/>
                </a:lnTo>
                <a:lnTo>
                  <a:pt x="1264096" y="16507"/>
                </a:lnTo>
                <a:lnTo>
                  <a:pt x="1278704" y="13332"/>
                </a:lnTo>
                <a:lnTo>
                  <a:pt x="1293630" y="10158"/>
                </a:lnTo>
                <a:lnTo>
                  <a:pt x="1308556" y="7618"/>
                </a:lnTo>
                <a:lnTo>
                  <a:pt x="1323164" y="5396"/>
                </a:lnTo>
                <a:lnTo>
                  <a:pt x="1339043" y="3174"/>
                </a:lnTo>
                <a:lnTo>
                  <a:pt x="1354287" y="1905"/>
                </a:lnTo>
                <a:lnTo>
                  <a:pt x="1369848" y="952"/>
                </a:lnTo>
                <a:lnTo>
                  <a:pt x="1385726" y="317"/>
                </a:lnTo>
                <a:lnTo>
                  <a:pt x="140160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 sz="180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710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1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1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16" presetClass="entr" presetSubtype="37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22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3" fill="hold">
                                <p:stCondLst>
                                  <p:cond delay="1350"/>
                                </p:stCondLst>
                                <p:childTnLst>
                                  <p:par>
                                    <p:cTn id="24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6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8" dur="35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9" presetID="6" presetClass="emph" presetSubtype="0" autoRev="1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0" dur="300" fill="hold"/>
                                            <p:tgtEl>
                                              <p:spTgt spid="27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1" presetID="6" presetClass="emph" presetSubtype="0" decel="40000" autoRev="1" fill="hold" grpId="2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Scale>
                                          <p:cBhvr>
                                            <p:cTn id="32" dur="300" fill="hold"/>
                                            <p:tgtEl>
                                              <p:spTgt spid="27"/>
                                            </p:tgtEl>
                                          </p:cBhvr>
                                          <p:by x="88000" y="88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2450"/>
                                </p:stCondLst>
                                <p:childTnLst>
                                  <p:par>
                                    <p:cTn id="34" presetID="19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0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2950"/>
                                </p:stCondLst>
                                <p:childTnLst>
                                  <p:par>
                                    <p:cTn id="42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3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3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6" dur="35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7" presetID="6" presetClass="emph" presetSubtype="0" autoRev="1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48" dur="300" fill="hold"/>
                                            <p:tgtEl>
                                              <p:spTgt spid="22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9" presetID="6" presetClass="emph" presetSubtype="0" decel="40000" autoRev="1" fill="hold" grpId="2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Scale>
                                          <p:cBhvr>
                                            <p:cTn id="50" dur="300" fill="hold"/>
                                            <p:tgtEl>
                                              <p:spTgt spid="22"/>
                                            </p:tgtEl>
                                          </p:cBhvr>
                                          <p:by x="88000" y="88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1" fill="hold">
                                <p:stCondLst>
                                  <p:cond delay="4050"/>
                                </p:stCondLst>
                                <p:childTnLst>
                                  <p:par>
                                    <p:cTn id="52" presetID="19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6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58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4550"/>
                                </p:stCondLst>
                                <p:childTnLst>
                                  <p:par>
                                    <p:cTn id="60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2" dur="35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35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4" dur="35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5" presetID="6" presetClass="emph" presetSubtype="0" autoRev="1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66" dur="300" fill="hold"/>
                                            <p:tgtEl>
                                              <p:spTgt spid="32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decel="40000" autoRev="1" fill="hold" grpId="2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300" fill="hold"/>
                                            <p:tgtEl>
                                              <p:spTgt spid="32"/>
                                            </p:tgtEl>
                                          </p:cBhvr>
                                          <p:by x="88000" y="88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9" fill="hold">
                                <p:stCondLst>
                                  <p:cond delay="5650"/>
                                </p:stCondLst>
                                <p:childTnLst>
                                  <p:par>
                                    <p:cTn id="70" presetID="19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4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6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7" fill="hold">
                                <p:stCondLst>
                                  <p:cond delay="6150"/>
                                </p:stCondLst>
                                <p:childTnLst>
                                  <p:par>
                                    <p:cTn id="78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0" dur="35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35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2" dur="35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3" presetID="6" presetClass="emph" presetSubtype="0" autoRev="1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84" dur="300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85" presetID="6" presetClass="emph" presetSubtype="0" decel="40000" autoRev="1" fill="hold" grpId="2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Scale>
                                          <p:cBhvr>
                                            <p:cTn id="86" dur="300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  <p:by x="88000" y="88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7" fill="hold">
                                <p:stCondLst>
                                  <p:cond delay="7250"/>
                                </p:stCondLst>
                                <p:childTnLst>
                                  <p:par>
                                    <p:cTn id="88" presetID="19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0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1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94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 animBg="1"/>
          <p:bldP spid="22" grpId="0" animBg="1"/>
          <p:bldP spid="22" grpId="1" animBg="1"/>
          <p:bldP spid="22" grpId="2" animBg="1"/>
          <p:bldP spid="27" grpId="0" animBg="1"/>
          <p:bldP spid="27" grpId="1" animBg="1"/>
          <p:bldP spid="27" grpId="2" animBg="1"/>
          <p:bldP spid="32" grpId="0" animBg="1"/>
          <p:bldP spid="32" grpId="1" animBg="1"/>
          <p:bldP spid="32" grpId="2" animBg="1"/>
          <p:bldP spid="36" grpId="0" animBg="1"/>
          <p:bldP spid="36" grpId="1" animBg="1"/>
          <p:bldP spid="36" grpId="2" animBg="1"/>
          <p:bldP spid="37" grpId="0"/>
          <p:bldP spid="38" grpId="0" animBg="1"/>
          <p:bldP spid="4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16" presetClass="entr" presetSubtype="37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22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3" fill="hold">
                                <p:stCondLst>
                                  <p:cond delay="1350"/>
                                </p:stCondLst>
                                <p:childTnLst>
                                  <p:par>
                                    <p:cTn id="24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6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8" dur="35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9" presetID="6" presetClass="emph" presetSubtype="0" autoRev="1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30" dur="300" fill="hold"/>
                                            <p:tgtEl>
                                              <p:spTgt spid="27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1" presetID="6" presetClass="emph" presetSubtype="0" decel="40000" autoRev="1" fill="hold" grpId="2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Scale>
                                          <p:cBhvr>
                                            <p:cTn id="32" dur="300" fill="hold"/>
                                            <p:tgtEl>
                                              <p:spTgt spid="27"/>
                                            </p:tgtEl>
                                          </p:cBhvr>
                                          <p:by x="88000" y="88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2450"/>
                                </p:stCondLst>
                                <p:childTnLst>
                                  <p:par>
                                    <p:cTn id="34" presetID="19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0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2950"/>
                                </p:stCondLst>
                                <p:childTnLst>
                                  <p:par>
                                    <p:cTn id="42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3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3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6" dur="35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7" presetID="6" presetClass="emph" presetSubtype="0" autoRev="1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48" dur="300" fill="hold"/>
                                            <p:tgtEl>
                                              <p:spTgt spid="22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49" presetID="6" presetClass="emph" presetSubtype="0" decel="40000" autoRev="1" fill="hold" grpId="2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Scale>
                                          <p:cBhvr>
                                            <p:cTn id="50" dur="300" fill="hold"/>
                                            <p:tgtEl>
                                              <p:spTgt spid="22"/>
                                            </p:tgtEl>
                                          </p:cBhvr>
                                          <p:by x="88000" y="88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1" fill="hold">
                                <p:stCondLst>
                                  <p:cond delay="4050"/>
                                </p:stCondLst>
                                <p:childTnLst>
                                  <p:par>
                                    <p:cTn id="52" presetID="19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6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58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4550"/>
                                </p:stCondLst>
                                <p:childTnLst>
                                  <p:par>
                                    <p:cTn id="60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2" dur="35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35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4" dur="35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5" presetID="6" presetClass="emph" presetSubtype="0" autoRev="1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66" dur="300" fill="hold"/>
                                            <p:tgtEl>
                                              <p:spTgt spid="32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67" presetID="6" presetClass="emph" presetSubtype="0" decel="40000" autoRev="1" fill="hold" grpId="2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Scale>
                                          <p:cBhvr>
                                            <p:cTn id="68" dur="300" fill="hold"/>
                                            <p:tgtEl>
                                              <p:spTgt spid="32"/>
                                            </p:tgtEl>
                                          </p:cBhvr>
                                          <p:by x="88000" y="88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9" fill="hold">
                                <p:stCondLst>
                                  <p:cond delay="5650"/>
                                </p:stCondLst>
                                <p:childTnLst>
                                  <p:par>
                                    <p:cTn id="70" presetID="19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4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6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7" fill="hold">
                                <p:stCondLst>
                                  <p:cond delay="6150"/>
                                </p:stCondLst>
                                <p:childTnLst>
                                  <p:par>
                                    <p:cTn id="78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0" dur="35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35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2" dur="35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3" presetID="6" presetClass="emph" presetSubtype="0" autoRev="1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Scale>
                                          <p:cBhvr>
                                            <p:cTn id="84" dur="300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  <p:by x="110000" y="11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85" presetID="6" presetClass="emph" presetSubtype="0" decel="40000" autoRev="1" fill="hold" grpId="2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Scale>
                                          <p:cBhvr>
                                            <p:cTn id="86" dur="300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  <p:by x="88000" y="88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7" fill="hold">
                                <p:stCondLst>
                                  <p:cond delay="7250"/>
                                </p:stCondLst>
                                <p:childTnLst>
                                  <p:par>
                                    <p:cTn id="88" presetID="19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0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1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2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94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 animBg="1"/>
          <p:bldP spid="22" grpId="0" animBg="1"/>
          <p:bldP spid="22" grpId="1" animBg="1"/>
          <p:bldP spid="22" grpId="2" animBg="1"/>
          <p:bldP spid="27" grpId="0" animBg="1"/>
          <p:bldP spid="27" grpId="1" animBg="1"/>
          <p:bldP spid="27" grpId="2" animBg="1"/>
          <p:bldP spid="32" grpId="0" animBg="1"/>
          <p:bldP spid="32" grpId="1" animBg="1"/>
          <p:bldP spid="32" grpId="2" animBg="1"/>
          <p:bldP spid="36" grpId="0" animBg="1"/>
          <p:bldP spid="36" grpId="1" animBg="1"/>
          <p:bldP spid="36" grpId="2" animBg="1"/>
          <p:bldP spid="37" grpId="0"/>
          <p:bldP spid="38" grpId="0" animBg="1"/>
          <p:bldP spid="40" grpId="0" animBg="1"/>
        </p:bldLst>
      </p:timing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/>
          </p:cNvSpPr>
          <p:nvPr/>
        </p:nvSpPr>
        <p:spPr bwMode="auto">
          <a:xfrm>
            <a:off x="3552490" y="2815264"/>
            <a:ext cx="995308" cy="1420338"/>
          </a:xfrm>
          <a:custGeom>
            <a:avLst/>
            <a:gdLst>
              <a:gd name="T0" fmla="*/ 542 w 588"/>
              <a:gd name="T1" fmla="*/ 636 h 840"/>
              <a:gd name="T2" fmla="*/ 384 w 588"/>
              <a:gd name="T3" fmla="*/ 624 h 840"/>
              <a:gd name="T4" fmla="*/ 382 w 588"/>
              <a:gd name="T5" fmla="*/ 469 h 840"/>
              <a:gd name="T6" fmla="*/ 541 w 588"/>
              <a:gd name="T7" fmla="*/ 455 h 840"/>
              <a:gd name="T8" fmla="*/ 583 w 588"/>
              <a:gd name="T9" fmla="*/ 476 h 840"/>
              <a:gd name="T10" fmla="*/ 585 w 588"/>
              <a:gd name="T11" fmla="*/ 449 h 840"/>
              <a:gd name="T12" fmla="*/ 585 w 588"/>
              <a:gd name="T13" fmla="*/ 327 h 840"/>
              <a:gd name="T14" fmla="*/ 494 w 588"/>
              <a:gd name="T15" fmla="*/ 239 h 840"/>
              <a:gd name="T16" fmla="*/ 322 w 588"/>
              <a:gd name="T17" fmla="*/ 239 h 840"/>
              <a:gd name="T18" fmla="*/ 354 w 588"/>
              <a:gd name="T19" fmla="*/ 159 h 840"/>
              <a:gd name="T20" fmla="*/ 342 w 588"/>
              <a:gd name="T21" fmla="*/ 31 h 840"/>
              <a:gd name="T22" fmla="*/ 213 w 588"/>
              <a:gd name="T23" fmla="*/ 34 h 840"/>
              <a:gd name="T24" fmla="*/ 205 w 588"/>
              <a:gd name="T25" fmla="*/ 163 h 840"/>
              <a:gd name="T26" fmla="*/ 234 w 588"/>
              <a:gd name="T27" fmla="*/ 239 h 840"/>
              <a:gd name="T28" fmla="*/ 75 w 588"/>
              <a:gd name="T29" fmla="*/ 239 h 840"/>
              <a:gd name="T30" fmla="*/ 0 w 588"/>
              <a:gd name="T31" fmla="*/ 259 h 840"/>
              <a:gd name="T32" fmla="*/ 8 w 588"/>
              <a:gd name="T33" fmla="*/ 338 h 840"/>
              <a:gd name="T34" fmla="*/ 552 w 588"/>
              <a:gd name="T35" fmla="*/ 840 h 840"/>
              <a:gd name="T36" fmla="*/ 584 w 588"/>
              <a:gd name="T37" fmla="*/ 786 h 840"/>
              <a:gd name="T38" fmla="*/ 585 w 588"/>
              <a:gd name="T39" fmla="*/ 613 h 840"/>
              <a:gd name="T40" fmla="*/ 542 w 588"/>
              <a:gd name="T41" fmla="*/ 636 h 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88" h="840">
                <a:moveTo>
                  <a:pt x="542" y="636"/>
                </a:moveTo>
                <a:cubicBezTo>
                  <a:pt x="487" y="672"/>
                  <a:pt x="423" y="668"/>
                  <a:pt x="384" y="624"/>
                </a:cubicBezTo>
                <a:cubicBezTo>
                  <a:pt x="344" y="580"/>
                  <a:pt x="343" y="514"/>
                  <a:pt x="382" y="469"/>
                </a:cubicBezTo>
                <a:cubicBezTo>
                  <a:pt x="420" y="425"/>
                  <a:pt x="486" y="420"/>
                  <a:pt x="541" y="455"/>
                </a:cubicBezTo>
                <a:cubicBezTo>
                  <a:pt x="553" y="463"/>
                  <a:pt x="567" y="468"/>
                  <a:pt x="583" y="476"/>
                </a:cubicBezTo>
                <a:cubicBezTo>
                  <a:pt x="584" y="461"/>
                  <a:pt x="585" y="455"/>
                  <a:pt x="585" y="449"/>
                </a:cubicBezTo>
                <a:cubicBezTo>
                  <a:pt x="586" y="408"/>
                  <a:pt x="586" y="368"/>
                  <a:pt x="585" y="327"/>
                </a:cubicBezTo>
                <a:cubicBezTo>
                  <a:pt x="584" y="267"/>
                  <a:pt x="556" y="240"/>
                  <a:pt x="494" y="239"/>
                </a:cubicBezTo>
                <a:cubicBezTo>
                  <a:pt x="441" y="239"/>
                  <a:pt x="388" y="239"/>
                  <a:pt x="322" y="239"/>
                </a:cubicBezTo>
                <a:cubicBezTo>
                  <a:pt x="335" y="206"/>
                  <a:pt x="341" y="181"/>
                  <a:pt x="354" y="159"/>
                </a:cubicBezTo>
                <a:cubicBezTo>
                  <a:pt x="381" y="115"/>
                  <a:pt x="377" y="63"/>
                  <a:pt x="342" y="31"/>
                </a:cubicBezTo>
                <a:cubicBezTo>
                  <a:pt x="306" y="0"/>
                  <a:pt x="248" y="1"/>
                  <a:pt x="213" y="34"/>
                </a:cubicBezTo>
                <a:cubicBezTo>
                  <a:pt x="179" y="67"/>
                  <a:pt x="178" y="120"/>
                  <a:pt x="205" y="163"/>
                </a:cubicBezTo>
                <a:cubicBezTo>
                  <a:pt x="218" y="184"/>
                  <a:pt x="223" y="209"/>
                  <a:pt x="234" y="239"/>
                </a:cubicBezTo>
                <a:cubicBezTo>
                  <a:pt x="172" y="239"/>
                  <a:pt x="124" y="242"/>
                  <a:pt x="75" y="239"/>
                </a:cubicBezTo>
                <a:cubicBezTo>
                  <a:pt x="45" y="237"/>
                  <a:pt x="21" y="243"/>
                  <a:pt x="0" y="259"/>
                </a:cubicBezTo>
                <a:cubicBezTo>
                  <a:pt x="1" y="285"/>
                  <a:pt x="3" y="311"/>
                  <a:pt x="8" y="338"/>
                </a:cubicBezTo>
                <a:cubicBezTo>
                  <a:pt x="51" y="614"/>
                  <a:pt x="285" y="817"/>
                  <a:pt x="552" y="840"/>
                </a:cubicBezTo>
                <a:cubicBezTo>
                  <a:pt x="570" y="830"/>
                  <a:pt x="581" y="811"/>
                  <a:pt x="584" y="786"/>
                </a:cubicBezTo>
                <a:cubicBezTo>
                  <a:pt x="588" y="732"/>
                  <a:pt x="585" y="677"/>
                  <a:pt x="585" y="613"/>
                </a:cubicBezTo>
                <a:cubicBezTo>
                  <a:pt x="566" y="623"/>
                  <a:pt x="554" y="628"/>
                  <a:pt x="542" y="63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IN" sz="128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4572800" y="2147361"/>
            <a:ext cx="1016738" cy="1444149"/>
          </a:xfrm>
          <a:custGeom>
            <a:avLst/>
            <a:gdLst>
              <a:gd name="T0" fmla="*/ 562 w 601"/>
              <a:gd name="T1" fmla="*/ 417 h 854"/>
              <a:gd name="T2" fmla="*/ 244 w 601"/>
              <a:gd name="T3" fmla="*/ 82 h 854"/>
              <a:gd name="T4" fmla="*/ 222 w 601"/>
              <a:gd name="T5" fmla="*/ 50 h 854"/>
              <a:gd name="T6" fmla="*/ 223 w 601"/>
              <a:gd name="T7" fmla="*/ 0 h 854"/>
              <a:gd name="T8" fmla="*/ 79 w 601"/>
              <a:gd name="T9" fmla="*/ 0 h 854"/>
              <a:gd name="T10" fmla="*/ 4 w 601"/>
              <a:gd name="T11" fmla="*/ 69 h 854"/>
              <a:gd name="T12" fmla="*/ 3 w 601"/>
              <a:gd name="T13" fmla="*/ 267 h 854"/>
              <a:gd name="T14" fmla="*/ 87 w 601"/>
              <a:gd name="T15" fmla="*/ 230 h 854"/>
              <a:gd name="T16" fmla="*/ 214 w 601"/>
              <a:gd name="T17" fmla="*/ 249 h 854"/>
              <a:gd name="T18" fmla="*/ 208 w 601"/>
              <a:gd name="T19" fmla="*/ 373 h 854"/>
              <a:gd name="T20" fmla="*/ 84 w 601"/>
              <a:gd name="T21" fmla="*/ 384 h 854"/>
              <a:gd name="T22" fmla="*/ 3 w 601"/>
              <a:gd name="T23" fmla="*/ 352 h 854"/>
              <a:gd name="T24" fmla="*/ 3 w 601"/>
              <a:gd name="T25" fmla="*/ 522 h 854"/>
              <a:gd name="T26" fmla="*/ 94 w 601"/>
              <a:gd name="T27" fmla="*/ 614 h 854"/>
              <a:gd name="T28" fmla="*/ 266 w 601"/>
              <a:gd name="T29" fmla="*/ 614 h 854"/>
              <a:gd name="T30" fmla="*/ 233 w 601"/>
              <a:gd name="T31" fmla="*/ 694 h 854"/>
              <a:gd name="T32" fmla="*/ 247 w 601"/>
              <a:gd name="T33" fmla="*/ 822 h 854"/>
              <a:gd name="T34" fmla="*/ 371 w 601"/>
              <a:gd name="T35" fmla="*/ 822 h 854"/>
              <a:gd name="T36" fmla="*/ 385 w 601"/>
              <a:gd name="T37" fmla="*/ 695 h 854"/>
              <a:gd name="T38" fmla="*/ 351 w 601"/>
              <a:gd name="T39" fmla="*/ 614 h 854"/>
              <a:gd name="T40" fmla="*/ 533 w 601"/>
              <a:gd name="T41" fmla="*/ 614 h 854"/>
              <a:gd name="T42" fmla="*/ 601 w 601"/>
              <a:gd name="T43" fmla="*/ 585 h 854"/>
              <a:gd name="T44" fmla="*/ 562 w 601"/>
              <a:gd name="T45" fmla="*/ 417 h 8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601" h="854">
                <a:moveTo>
                  <a:pt x="562" y="417"/>
                </a:moveTo>
                <a:cubicBezTo>
                  <a:pt x="503" y="262"/>
                  <a:pt x="395" y="151"/>
                  <a:pt x="244" y="82"/>
                </a:cubicBezTo>
                <a:cubicBezTo>
                  <a:pt x="228" y="75"/>
                  <a:pt x="221" y="67"/>
                  <a:pt x="222" y="50"/>
                </a:cubicBezTo>
                <a:cubicBezTo>
                  <a:pt x="223" y="33"/>
                  <a:pt x="223" y="16"/>
                  <a:pt x="223" y="0"/>
                </a:cubicBezTo>
                <a:cubicBezTo>
                  <a:pt x="175" y="0"/>
                  <a:pt x="127" y="0"/>
                  <a:pt x="79" y="0"/>
                </a:cubicBezTo>
                <a:cubicBezTo>
                  <a:pt x="36" y="1"/>
                  <a:pt x="7" y="27"/>
                  <a:pt x="4" y="69"/>
                </a:cubicBezTo>
                <a:cubicBezTo>
                  <a:pt x="0" y="130"/>
                  <a:pt x="3" y="191"/>
                  <a:pt x="3" y="267"/>
                </a:cubicBezTo>
                <a:cubicBezTo>
                  <a:pt x="38" y="252"/>
                  <a:pt x="64" y="243"/>
                  <a:pt x="87" y="230"/>
                </a:cubicBezTo>
                <a:cubicBezTo>
                  <a:pt x="131" y="204"/>
                  <a:pt x="184" y="211"/>
                  <a:pt x="214" y="249"/>
                </a:cubicBezTo>
                <a:cubicBezTo>
                  <a:pt x="244" y="286"/>
                  <a:pt x="242" y="338"/>
                  <a:pt x="208" y="373"/>
                </a:cubicBezTo>
                <a:cubicBezTo>
                  <a:pt x="176" y="407"/>
                  <a:pt x="125" y="409"/>
                  <a:pt x="84" y="384"/>
                </a:cubicBezTo>
                <a:cubicBezTo>
                  <a:pt x="62" y="370"/>
                  <a:pt x="35" y="364"/>
                  <a:pt x="3" y="352"/>
                </a:cubicBezTo>
                <a:cubicBezTo>
                  <a:pt x="3" y="418"/>
                  <a:pt x="2" y="470"/>
                  <a:pt x="3" y="522"/>
                </a:cubicBezTo>
                <a:cubicBezTo>
                  <a:pt x="3" y="586"/>
                  <a:pt x="30" y="613"/>
                  <a:pt x="94" y="614"/>
                </a:cubicBezTo>
                <a:cubicBezTo>
                  <a:pt x="147" y="615"/>
                  <a:pt x="200" y="614"/>
                  <a:pt x="266" y="614"/>
                </a:cubicBezTo>
                <a:cubicBezTo>
                  <a:pt x="253" y="647"/>
                  <a:pt x="246" y="672"/>
                  <a:pt x="233" y="694"/>
                </a:cubicBezTo>
                <a:cubicBezTo>
                  <a:pt x="206" y="738"/>
                  <a:pt x="210" y="790"/>
                  <a:pt x="247" y="822"/>
                </a:cubicBezTo>
                <a:cubicBezTo>
                  <a:pt x="283" y="854"/>
                  <a:pt x="334" y="854"/>
                  <a:pt x="371" y="822"/>
                </a:cubicBezTo>
                <a:cubicBezTo>
                  <a:pt x="408" y="791"/>
                  <a:pt x="412" y="738"/>
                  <a:pt x="385" y="695"/>
                </a:cubicBezTo>
                <a:cubicBezTo>
                  <a:pt x="372" y="673"/>
                  <a:pt x="365" y="648"/>
                  <a:pt x="351" y="614"/>
                </a:cubicBezTo>
                <a:cubicBezTo>
                  <a:pt x="423" y="614"/>
                  <a:pt x="478" y="615"/>
                  <a:pt x="533" y="614"/>
                </a:cubicBezTo>
                <a:cubicBezTo>
                  <a:pt x="564" y="613"/>
                  <a:pt x="587" y="603"/>
                  <a:pt x="601" y="585"/>
                </a:cubicBezTo>
                <a:cubicBezTo>
                  <a:pt x="596" y="529"/>
                  <a:pt x="584" y="473"/>
                  <a:pt x="562" y="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IN" sz="128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171581" y="3217673"/>
            <a:ext cx="1419147" cy="1020310"/>
          </a:xfrm>
          <a:custGeom>
            <a:avLst/>
            <a:gdLst>
              <a:gd name="T0" fmla="*/ 839 w 839"/>
              <a:gd name="T1" fmla="*/ 33 h 603"/>
              <a:gd name="T2" fmla="*/ 778 w 839"/>
              <a:gd name="T3" fmla="*/ 2 h 603"/>
              <a:gd name="T4" fmla="*/ 622 w 839"/>
              <a:gd name="T5" fmla="*/ 2 h 603"/>
              <a:gd name="T6" fmla="*/ 620 w 839"/>
              <a:gd name="T7" fmla="*/ 18 h 603"/>
              <a:gd name="T8" fmla="*/ 638 w 839"/>
              <a:gd name="T9" fmla="*/ 47 h 603"/>
              <a:gd name="T10" fmla="*/ 622 w 839"/>
              <a:gd name="T11" fmla="*/ 205 h 603"/>
              <a:gd name="T12" fmla="*/ 471 w 839"/>
              <a:gd name="T13" fmla="*/ 206 h 603"/>
              <a:gd name="T14" fmla="*/ 454 w 839"/>
              <a:gd name="T15" fmla="*/ 48 h 603"/>
              <a:gd name="T16" fmla="*/ 479 w 839"/>
              <a:gd name="T17" fmla="*/ 1 h 603"/>
              <a:gd name="T18" fmla="*/ 340 w 839"/>
              <a:gd name="T19" fmla="*/ 1 h 603"/>
              <a:gd name="T20" fmla="*/ 239 w 839"/>
              <a:gd name="T21" fmla="*/ 100 h 603"/>
              <a:gd name="T22" fmla="*/ 239 w 839"/>
              <a:gd name="T23" fmla="*/ 266 h 603"/>
              <a:gd name="T24" fmla="*/ 158 w 839"/>
              <a:gd name="T25" fmla="*/ 231 h 603"/>
              <a:gd name="T26" fmla="*/ 30 w 839"/>
              <a:gd name="T27" fmla="*/ 247 h 603"/>
              <a:gd name="T28" fmla="*/ 33 w 839"/>
              <a:gd name="T29" fmla="*/ 371 h 603"/>
              <a:gd name="T30" fmla="*/ 161 w 839"/>
              <a:gd name="T31" fmla="*/ 384 h 603"/>
              <a:gd name="T32" fmla="*/ 240 w 839"/>
              <a:gd name="T33" fmla="*/ 350 h 603"/>
              <a:gd name="T34" fmla="*/ 240 w 839"/>
              <a:gd name="T35" fmla="*/ 533 h 603"/>
              <a:gd name="T36" fmla="*/ 276 w 839"/>
              <a:gd name="T37" fmla="*/ 603 h 603"/>
              <a:gd name="T38" fmla="*/ 351 w 839"/>
              <a:gd name="T39" fmla="*/ 593 h 603"/>
              <a:gd name="T40" fmla="*/ 839 w 839"/>
              <a:gd name="T41" fmla="*/ 33 h 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39" h="603">
                <a:moveTo>
                  <a:pt x="839" y="33"/>
                </a:moveTo>
                <a:cubicBezTo>
                  <a:pt x="827" y="14"/>
                  <a:pt x="806" y="3"/>
                  <a:pt x="778" y="2"/>
                </a:cubicBezTo>
                <a:cubicBezTo>
                  <a:pt x="727" y="0"/>
                  <a:pt x="675" y="2"/>
                  <a:pt x="622" y="2"/>
                </a:cubicBezTo>
                <a:cubicBezTo>
                  <a:pt x="621" y="12"/>
                  <a:pt x="619" y="16"/>
                  <a:pt x="620" y="18"/>
                </a:cubicBezTo>
                <a:cubicBezTo>
                  <a:pt x="626" y="28"/>
                  <a:pt x="631" y="37"/>
                  <a:pt x="638" y="47"/>
                </a:cubicBezTo>
                <a:cubicBezTo>
                  <a:pt x="674" y="101"/>
                  <a:pt x="668" y="166"/>
                  <a:pt x="622" y="205"/>
                </a:cubicBezTo>
                <a:cubicBezTo>
                  <a:pt x="578" y="243"/>
                  <a:pt x="517" y="244"/>
                  <a:pt x="471" y="206"/>
                </a:cubicBezTo>
                <a:cubicBezTo>
                  <a:pt x="426" y="169"/>
                  <a:pt x="419" y="102"/>
                  <a:pt x="454" y="48"/>
                </a:cubicBezTo>
                <a:cubicBezTo>
                  <a:pt x="462" y="36"/>
                  <a:pt x="468" y="22"/>
                  <a:pt x="479" y="1"/>
                </a:cubicBezTo>
                <a:cubicBezTo>
                  <a:pt x="426" y="1"/>
                  <a:pt x="383" y="1"/>
                  <a:pt x="340" y="1"/>
                </a:cubicBezTo>
                <a:cubicBezTo>
                  <a:pt x="266" y="2"/>
                  <a:pt x="240" y="27"/>
                  <a:pt x="239" y="100"/>
                </a:cubicBezTo>
                <a:cubicBezTo>
                  <a:pt x="239" y="151"/>
                  <a:pt x="239" y="202"/>
                  <a:pt x="239" y="266"/>
                </a:cubicBezTo>
                <a:cubicBezTo>
                  <a:pt x="205" y="252"/>
                  <a:pt x="180" y="244"/>
                  <a:pt x="158" y="231"/>
                </a:cubicBezTo>
                <a:cubicBezTo>
                  <a:pt x="114" y="205"/>
                  <a:pt x="61" y="210"/>
                  <a:pt x="30" y="247"/>
                </a:cubicBezTo>
                <a:cubicBezTo>
                  <a:pt x="0" y="284"/>
                  <a:pt x="1" y="335"/>
                  <a:pt x="33" y="371"/>
                </a:cubicBezTo>
                <a:cubicBezTo>
                  <a:pt x="65" y="407"/>
                  <a:pt x="118" y="411"/>
                  <a:pt x="161" y="384"/>
                </a:cubicBezTo>
                <a:cubicBezTo>
                  <a:pt x="182" y="370"/>
                  <a:pt x="207" y="364"/>
                  <a:pt x="240" y="350"/>
                </a:cubicBezTo>
                <a:cubicBezTo>
                  <a:pt x="240" y="420"/>
                  <a:pt x="239" y="477"/>
                  <a:pt x="240" y="533"/>
                </a:cubicBezTo>
                <a:cubicBezTo>
                  <a:pt x="241" y="567"/>
                  <a:pt x="253" y="591"/>
                  <a:pt x="276" y="603"/>
                </a:cubicBezTo>
                <a:cubicBezTo>
                  <a:pt x="301" y="602"/>
                  <a:pt x="326" y="598"/>
                  <a:pt x="351" y="593"/>
                </a:cubicBezTo>
                <a:cubicBezTo>
                  <a:pt x="634" y="537"/>
                  <a:pt x="825" y="300"/>
                  <a:pt x="839" y="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IN" sz="128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578582" y="1577082"/>
            <a:ext cx="1358429" cy="395266"/>
          </a:xfrm>
          <a:custGeom>
            <a:avLst/>
            <a:gdLst>
              <a:gd name="T0" fmla="*/ 679 w 803"/>
              <a:gd name="T1" fmla="*/ 91 h 234"/>
              <a:gd name="T2" fmla="*/ 415 w 803"/>
              <a:gd name="T3" fmla="*/ 68 h 234"/>
              <a:gd name="T4" fmla="*/ 307 w 803"/>
              <a:gd name="T5" fmla="*/ 27 h 234"/>
              <a:gd name="T6" fmla="*/ 101 w 803"/>
              <a:gd name="T7" fmla="*/ 60 h 234"/>
              <a:gd name="T8" fmla="*/ 0 w 803"/>
              <a:gd name="T9" fmla="*/ 234 h 234"/>
              <a:gd name="T10" fmla="*/ 75 w 803"/>
              <a:gd name="T11" fmla="*/ 234 h 234"/>
              <a:gd name="T12" fmla="*/ 80 w 803"/>
              <a:gd name="T13" fmla="*/ 213 h 234"/>
              <a:gd name="T14" fmla="*/ 283 w 803"/>
              <a:gd name="T15" fmla="*/ 97 h 234"/>
              <a:gd name="T16" fmla="*/ 389 w 803"/>
              <a:gd name="T17" fmla="*/ 137 h 234"/>
              <a:gd name="T18" fmla="*/ 613 w 803"/>
              <a:gd name="T19" fmla="*/ 177 h 234"/>
              <a:gd name="T20" fmla="*/ 803 w 803"/>
              <a:gd name="T21" fmla="*/ 142 h 234"/>
              <a:gd name="T22" fmla="*/ 803 w 803"/>
              <a:gd name="T23" fmla="*/ 63 h 234"/>
              <a:gd name="T24" fmla="*/ 679 w 803"/>
              <a:gd name="T25" fmla="*/ 91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03" h="234">
                <a:moveTo>
                  <a:pt x="679" y="91"/>
                </a:moveTo>
                <a:cubicBezTo>
                  <a:pt x="588" y="115"/>
                  <a:pt x="501" y="109"/>
                  <a:pt x="415" y="68"/>
                </a:cubicBezTo>
                <a:cubicBezTo>
                  <a:pt x="381" y="52"/>
                  <a:pt x="344" y="40"/>
                  <a:pt x="307" y="27"/>
                </a:cubicBezTo>
                <a:cubicBezTo>
                  <a:pt x="233" y="0"/>
                  <a:pt x="164" y="17"/>
                  <a:pt x="101" y="60"/>
                </a:cubicBezTo>
                <a:cubicBezTo>
                  <a:pt x="40" y="101"/>
                  <a:pt x="11" y="162"/>
                  <a:pt x="0" y="234"/>
                </a:cubicBezTo>
                <a:cubicBezTo>
                  <a:pt x="75" y="234"/>
                  <a:pt x="75" y="234"/>
                  <a:pt x="75" y="234"/>
                </a:cubicBezTo>
                <a:cubicBezTo>
                  <a:pt x="77" y="226"/>
                  <a:pt x="78" y="219"/>
                  <a:pt x="80" y="213"/>
                </a:cubicBezTo>
                <a:cubicBezTo>
                  <a:pt x="103" y="118"/>
                  <a:pt x="212" y="67"/>
                  <a:pt x="283" y="97"/>
                </a:cubicBezTo>
                <a:cubicBezTo>
                  <a:pt x="317" y="112"/>
                  <a:pt x="354" y="123"/>
                  <a:pt x="389" y="137"/>
                </a:cubicBezTo>
                <a:cubicBezTo>
                  <a:pt x="461" y="166"/>
                  <a:pt x="533" y="192"/>
                  <a:pt x="613" y="177"/>
                </a:cubicBezTo>
                <a:cubicBezTo>
                  <a:pt x="677" y="164"/>
                  <a:pt x="740" y="153"/>
                  <a:pt x="803" y="142"/>
                </a:cubicBezTo>
                <a:cubicBezTo>
                  <a:pt x="803" y="113"/>
                  <a:pt x="803" y="89"/>
                  <a:pt x="803" y="63"/>
                </a:cubicBezTo>
                <a:cubicBezTo>
                  <a:pt x="760" y="73"/>
                  <a:pt x="719" y="80"/>
                  <a:pt x="679" y="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76" tIns="34288" rIns="68576" bIns="34288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lang="en-IN" sz="128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5357797" y="2125014"/>
            <a:ext cx="1782269" cy="435834"/>
            <a:chOff x="5431395" y="2368916"/>
            <a:chExt cx="2376489" cy="581144"/>
          </a:xfrm>
          <a:solidFill>
            <a:schemeClr val="accent2"/>
          </a:solidFill>
        </p:grpSpPr>
        <p:cxnSp>
          <p:nvCxnSpPr>
            <p:cNvPr id="11" name="Straight Connector 10"/>
            <p:cNvCxnSpPr/>
            <p:nvPr/>
          </p:nvCxnSpPr>
          <p:spPr bwMode="auto">
            <a:xfrm flipV="1">
              <a:off x="5431395" y="2573456"/>
              <a:ext cx="403756" cy="376604"/>
            </a:xfrm>
            <a:prstGeom prst="line">
              <a:avLst/>
            </a:prstGeom>
            <a:grpFill/>
            <a:ln w="12700" cap="flat" cmpd="sng" algn="ctr">
              <a:solidFill>
                <a:schemeClr val="accent2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6022960" y="2463861"/>
              <a:ext cx="1599407" cy="0"/>
            </a:xfrm>
            <a:prstGeom prst="line">
              <a:avLst/>
            </a:prstGeom>
            <a:grpFill/>
            <a:ln w="12700" cap="flat" cmpd="sng" algn="ctr">
              <a:solidFill>
                <a:schemeClr val="accent2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3" name="Group 12"/>
            <p:cNvGrpSpPr/>
            <p:nvPr/>
          </p:nvGrpSpPr>
          <p:grpSpPr>
            <a:xfrm flipV="1">
              <a:off x="5828053" y="2384381"/>
              <a:ext cx="194907" cy="194907"/>
              <a:chOff x="6511702" y="5419514"/>
              <a:chExt cx="194907" cy="194907"/>
            </a:xfrm>
            <a:grpFill/>
          </p:grpSpPr>
          <p:sp>
            <p:nvSpPr>
              <p:cNvPr id="17" name="Freeform 21"/>
              <p:cNvSpPr>
                <a:spLocks noEditPoints="1"/>
              </p:cNvSpPr>
              <p:nvPr/>
            </p:nvSpPr>
            <p:spPr bwMode="auto">
              <a:xfrm flipH="1" flipV="1">
                <a:off x="6542960" y="5449214"/>
                <a:ext cx="134229" cy="135507"/>
              </a:xfrm>
              <a:custGeom>
                <a:avLst/>
                <a:gdLst>
                  <a:gd name="T0" fmla="*/ 25 w 50"/>
                  <a:gd name="T1" fmla="*/ 50 h 50"/>
                  <a:gd name="T2" fmla="*/ 0 w 50"/>
                  <a:gd name="T3" fmla="*/ 25 h 50"/>
                  <a:gd name="T4" fmla="*/ 25 w 50"/>
                  <a:gd name="T5" fmla="*/ 0 h 50"/>
                  <a:gd name="T6" fmla="*/ 50 w 50"/>
                  <a:gd name="T7" fmla="*/ 25 h 50"/>
                  <a:gd name="T8" fmla="*/ 25 w 50"/>
                  <a:gd name="T9" fmla="*/ 50 h 50"/>
                  <a:gd name="T10" fmla="*/ 25 w 50"/>
                  <a:gd name="T11" fmla="*/ 12 h 50"/>
                  <a:gd name="T12" fmla="*/ 12 w 50"/>
                  <a:gd name="T13" fmla="*/ 25 h 50"/>
                  <a:gd name="T14" fmla="*/ 25 w 50"/>
                  <a:gd name="T15" fmla="*/ 38 h 50"/>
                  <a:gd name="T16" fmla="*/ 38 w 50"/>
                  <a:gd name="T17" fmla="*/ 25 h 50"/>
                  <a:gd name="T18" fmla="*/ 25 w 50"/>
                  <a:gd name="T19" fmla="*/ 12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50">
                    <a:moveTo>
                      <a:pt x="25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5" y="0"/>
                    </a:cubicBezTo>
                    <a:cubicBezTo>
                      <a:pt x="39" y="0"/>
                      <a:pt x="50" y="11"/>
                      <a:pt x="50" y="25"/>
                    </a:cubicBezTo>
                    <a:cubicBezTo>
                      <a:pt x="50" y="39"/>
                      <a:pt x="39" y="50"/>
                      <a:pt x="25" y="50"/>
                    </a:cubicBezTo>
                    <a:close/>
                    <a:moveTo>
                      <a:pt x="25" y="12"/>
                    </a:moveTo>
                    <a:cubicBezTo>
                      <a:pt x="18" y="12"/>
                      <a:pt x="12" y="18"/>
                      <a:pt x="12" y="25"/>
                    </a:cubicBezTo>
                    <a:cubicBezTo>
                      <a:pt x="12" y="32"/>
                      <a:pt x="18" y="38"/>
                      <a:pt x="25" y="38"/>
                    </a:cubicBezTo>
                    <a:cubicBezTo>
                      <a:pt x="32" y="38"/>
                      <a:pt x="38" y="32"/>
                      <a:pt x="38" y="25"/>
                    </a:cubicBezTo>
                    <a:cubicBezTo>
                      <a:pt x="38" y="18"/>
                      <a:pt x="32" y="12"/>
                      <a:pt x="25" y="1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vert="horz" wrap="square" lIns="68576" tIns="34288" rIns="68576" bIns="3428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lnSpc>
                    <a:spcPct val="120000"/>
                  </a:lnSpc>
                </a:pPr>
                <a:endParaRPr lang="en-US" sz="1280">
                  <a:solidFill>
                    <a:schemeClr val="bg1">
                      <a:lumMod val="65000"/>
                    </a:schemeClr>
                  </a:solidFill>
                  <a:ea typeface="微软雅黑"/>
                  <a:sym typeface="Arial"/>
                </a:endParaRPr>
              </a:p>
            </p:txBody>
          </p:sp>
          <p:sp>
            <p:nvSpPr>
              <p:cNvPr id="18" name="Freeform 22"/>
              <p:cNvSpPr>
                <a:spLocks noEditPoints="1"/>
              </p:cNvSpPr>
              <p:nvPr/>
            </p:nvSpPr>
            <p:spPr bwMode="auto">
              <a:xfrm flipH="1" flipV="1">
                <a:off x="6511702" y="5419514"/>
                <a:ext cx="194907" cy="194907"/>
              </a:xfrm>
              <a:custGeom>
                <a:avLst/>
                <a:gdLst>
                  <a:gd name="T0" fmla="*/ 36 w 72"/>
                  <a:gd name="T1" fmla="*/ 72 h 72"/>
                  <a:gd name="T2" fmla="*/ 0 w 72"/>
                  <a:gd name="T3" fmla="*/ 36 h 72"/>
                  <a:gd name="T4" fmla="*/ 36 w 72"/>
                  <a:gd name="T5" fmla="*/ 0 h 72"/>
                  <a:gd name="T6" fmla="*/ 72 w 72"/>
                  <a:gd name="T7" fmla="*/ 36 h 72"/>
                  <a:gd name="T8" fmla="*/ 36 w 72"/>
                  <a:gd name="T9" fmla="*/ 72 h 72"/>
                  <a:gd name="T10" fmla="*/ 36 w 72"/>
                  <a:gd name="T11" fmla="*/ 4 h 72"/>
                  <a:gd name="T12" fmla="*/ 4 w 72"/>
                  <a:gd name="T13" fmla="*/ 36 h 72"/>
                  <a:gd name="T14" fmla="*/ 36 w 72"/>
                  <a:gd name="T15" fmla="*/ 68 h 72"/>
                  <a:gd name="T16" fmla="*/ 68 w 72"/>
                  <a:gd name="T17" fmla="*/ 36 h 72"/>
                  <a:gd name="T18" fmla="*/ 36 w 72"/>
                  <a:gd name="T19" fmla="*/ 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2" h="72">
                    <a:moveTo>
                      <a:pt x="36" y="72"/>
                    </a:moveTo>
                    <a:cubicBezTo>
                      <a:pt x="16" y="72"/>
                      <a:pt x="0" y="56"/>
                      <a:pt x="0" y="36"/>
                    </a:cubicBezTo>
                    <a:cubicBezTo>
                      <a:pt x="0" y="16"/>
                      <a:pt x="16" y="0"/>
                      <a:pt x="36" y="0"/>
                    </a:cubicBezTo>
                    <a:cubicBezTo>
                      <a:pt x="56" y="0"/>
                      <a:pt x="72" y="16"/>
                      <a:pt x="72" y="36"/>
                    </a:cubicBezTo>
                    <a:cubicBezTo>
                      <a:pt x="72" y="56"/>
                      <a:pt x="56" y="72"/>
                      <a:pt x="36" y="72"/>
                    </a:cubicBezTo>
                    <a:close/>
                    <a:moveTo>
                      <a:pt x="36" y="4"/>
                    </a:moveTo>
                    <a:cubicBezTo>
                      <a:pt x="18" y="4"/>
                      <a:pt x="4" y="19"/>
                      <a:pt x="4" y="36"/>
                    </a:cubicBezTo>
                    <a:cubicBezTo>
                      <a:pt x="4" y="54"/>
                      <a:pt x="18" y="68"/>
                      <a:pt x="36" y="68"/>
                    </a:cubicBezTo>
                    <a:cubicBezTo>
                      <a:pt x="54" y="68"/>
                      <a:pt x="68" y="54"/>
                      <a:pt x="68" y="36"/>
                    </a:cubicBezTo>
                    <a:cubicBezTo>
                      <a:pt x="68" y="19"/>
                      <a:pt x="54" y="4"/>
                      <a:pt x="36" y="4"/>
                    </a:cubicBezTo>
                    <a:close/>
                  </a:path>
                </a:pathLst>
              </a:custGeom>
              <a:grp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vert="horz" wrap="square" lIns="68576" tIns="34288" rIns="68576" bIns="3428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lnSpc>
                    <a:spcPct val="120000"/>
                  </a:lnSpc>
                </a:pPr>
                <a:endParaRPr lang="en-US" sz="1280">
                  <a:solidFill>
                    <a:schemeClr val="bg1">
                      <a:lumMod val="65000"/>
                    </a:schemeClr>
                  </a:solidFill>
                  <a:ea typeface="微软雅黑"/>
                  <a:sym typeface="Arial"/>
                </a:endParaRPr>
              </a:p>
            </p:txBody>
          </p:sp>
        </p:grpSp>
        <p:grpSp>
          <p:nvGrpSpPr>
            <p:cNvPr id="4" name="Group 13"/>
            <p:cNvGrpSpPr/>
            <p:nvPr/>
          </p:nvGrpSpPr>
          <p:grpSpPr>
            <a:xfrm flipV="1">
              <a:off x="7612977" y="2368916"/>
              <a:ext cx="194907" cy="194907"/>
              <a:chOff x="6511702" y="5419514"/>
              <a:chExt cx="194907" cy="194907"/>
            </a:xfrm>
            <a:grpFill/>
          </p:grpSpPr>
          <p:sp>
            <p:nvSpPr>
              <p:cNvPr id="15" name="Freeform 21"/>
              <p:cNvSpPr>
                <a:spLocks noEditPoints="1"/>
              </p:cNvSpPr>
              <p:nvPr/>
            </p:nvSpPr>
            <p:spPr bwMode="auto">
              <a:xfrm flipH="1" flipV="1">
                <a:off x="6542960" y="5449214"/>
                <a:ext cx="134229" cy="135507"/>
              </a:xfrm>
              <a:custGeom>
                <a:avLst/>
                <a:gdLst>
                  <a:gd name="T0" fmla="*/ 25 w 50"/>
                  <a:gd name="T1" fmla="*/ 50 h 50"/>
                  <a:gd name="T2" fmla="*/ 0 w 50"/>
                  <a:gd name="T3" fmla="*/ 25 h 50"/>
                  <a:gd name="T4" fmla="*/ 25 w 50"/>
                  <a:gd name="T5" fmla="*/ 0 h 50"/>
                  <a:gd name="T6" fmla="*/ 50 w 50"/>
                  <a:gd name="T7" fmla="*/ 25 h 50"/>
                  <a:gd name="T8" fmla="*/ 25 w 50"/>
                  <a:gd name="T9" fmla="*/ 50 h 50"/>
                  <a:gd name="T10" fmla="*/ 25 w 50"/>
                  <a:gd name="T11" fmla="*/ 12 h 50"/>
                  <a:gd name="T12" fmla="*/ 12 w 50"/>
                  <a:gd name="T13" fmla="*/ 25 h 50"/>
                  <a:gd name="T14" fmla="*/ 25 w 50"/>
                  <a:gd name="T15" fmla="*/ 38 h 50"/>
                  <a:gd name="T16" fmla="*/ 38 w 50"/>
                  <a:gd name="T17" fmla="*/ 25 h 50"/>
                  <a:gd name="T18" fmla="*/ 25 w 50"/>
                  <a:gd name="T19" fmla="*/ 12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50">
                    <a:moveTo>
                      <a:pt x="25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5" y="0"/>
                    </a:cubicBezTo>
                    <a:cubicBezTo>
                      <a:pt x="39" y="0"/>
                      <a:pt x="50" y="11"/>
                      <a:pt x="50" y="25"/>
                    </a:cubicBezTo>
                    <a:cubicBezTo>
                      <a:pt x="50" y="39"/>
                      <a:pt x="39" y="50"/>
                      <a:pt x="25" y="50"/>
                    </a:cubicBezTo>
                    <a:close/>
                    <a:moveTo>
                      <a:pt x="25" y="12"/>
                    </a:moveTo>
                    <a:cubicBezTo>
                      <a:pt x="18" y="12"/>
                      <a:pt x="12" y="18"/>
                      <a:pt x="12" y="25"/>
                    </a:cubicBezTo>
                    <a:cubicBezTo>
                      <a:pt x="12" y="32"/>
                      <a:pt x="18" y="38"/>
                      <a:pt x="25" y="38"/>
                    </a:cubicBezTo>
                    <a:cubicBezTo>
                      <a:pt x="32" y="38"/>
                      <a:pt x="38" y="32"/>
                      <a:pt x="38" y="25"/>
                    </a:cubicBezTo>
                    <a:cubicBezTo>
                      <a:pt x="38" y="18"/>
                      <a:pt x="32" y="12"/>
                      <a:pt x="25" y="1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vert="horz" wrap="square" lIns="68576" tIns="34288" rIns="68576" bIns="3428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lnSpc>
                    <a:spcPct val="120000"/>
                  </a:lnSpc>
                </a:pPr>
                <a:endParaRPr lang="en-US" sz="1280">
                  <a:solidFill>
                    <a:schemeClr val="bg1">
                      <a:lumMod val="65000"/>
                    </a:schemeClr>
                  </a:solidFill>
                  <a:ea typeface="微软雅黑"/>
                  <a:sym typeface="Arial"/>
                </a:endParaRPr>
              </a:p>
            </p:txBody>
          </p:sp>
          <p:sp>
            <p:nvSpPr>
              <p:cNvPr id="16" name="Freeform 22"/>
              <p:cNvSpPr>
                <a:spLocks noEditPoints="1"/>
              </p:cNvSpPr>
              <p:nvPr/>
            </p:nvSpPr>
            <p:spPr bwMode="auto">
              <a:xfrm flipH="1" flipV="1">
                <a:off x="6511702" y="5419514"/>
                <a:ext cx="194907" cy="194907"/>
              </a:xfrm>
              <a:custGeom>
                <a:avLst/>
                <a:gdLst>
                  <a:gd name="T0" fmla="*/ 36 w 72"/>
                  <a:gd name="T1" fmla="*/ 72 h 72"/>
                  <a:gd name="T2" fmla="*/ 0 w 72"/>
                  <a:gd name="T3" fmla="*/ 36 h 72"/>
                  <a:gd name="T4" fmla="*/ 36 w 72"/>
                  <a:gd name="T5" fmla="*/ 0 h 72"/>
                  <a:gd name="T6" fmla="*/ 72 w 72"/>
                  <a:gd name="T7" fmla="*/ 36 h 72"/>
                  <a:gd name="T8" fmla="*/ 36 w 72"/>
                  <a:gd name="T9" fmla="*/ 72 h 72"/>
                  <a:gd name="T10" fmla="*/ 36 w 72"/>
                  <a:gd name="T11" fmla="*/ 4 h 72"/>
                  <a:gd name="T12" fmla="*/ 4 w 72"/>
                  <a:gd name="T13" fmla="*/ 36 h 72"/>
                  <a:gd name="T14" fmla="*/ 36 w 72"/>
                  <a:gd name="T15" fmla="*/ 68 h 72"/>
                  <a:gd name="T16" fmla="*/ 68 w 72"/>
                  <a:gd name="T17" fmla="*/ 36 h 72"/>
                  <a:gd name="T18" fmla="*/ 36 w 72"/>
                  <a:gd name="T19" fmla="*/ 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2" h="72">
                    <a:moveTo>
                      <a:pt x="36" y="72"/>
                    </a:moveTo>
                    <a:cubicBezTo>
                      <a:pt x="16" y="72"/>
                      <a:pt x="0" y="56"/>
                      <a:pt x="0" y="36"/>
                    </a:cubicBezTo>
                    <a:cubicBezTo>
                      <a:pt x="0" y="16"/>
                      <a:pt x="16" y="0"/>
                      <a:pt x="36" y="0"/>
                    </a:cubicBezTo>
                    <a:cubicBezTo>
                      <a:pt x="56" y="0"/>
                      <a:pt x="72" y="16"/>
                      <a:pt x="72" y="36"/>
                    </a:cubicBezTo>
                    <a:cubicBezTo>
                      <a:pt x="72" y="56"/>
                      <a:pt x="56" y="72"/>
                      <a:pt x="36" y="72"/>
                    </a:cubicBezTo>
                    <a:close/>
                    <a:moveTo>
                      <a:pt x="36" y="4"/>
                    </a:moveTo>
                    <a:cubicBezTo>
                      <a:pt x="18" y="4"/>
                      <a:pt x="4" y="19"/>
                      <a:pt x="4" y="36"/>
                    </a:cubicBezTo>
                    <a:cubicBezTo>
                      <a:pt x="4" y="54"/>
                      <a:pt x="18" y="68"/>
                      <a:pt x="36" y="68"/>
                    </a:cubicBezTo>
                    <a:cubicBezTo>
                      <a:pt x="54" y="68"/>
                      <a:pt x="68" y="54"/>
                      <a:pt x="68" y="36"/>
                    </a:cubicBezTo>
                    <a:cubicBezTo>
                      <a:pt x="68" y="19"/>
                      <a:pt x="54" y="4"/>
                      <a:pt x="36" y="4"/>
                    </a:cubicBezTo>
                    <a:close/>
                  </a:path>
                </a:pathLst>
              </a:custGeom>
              <a:grp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vert="horz" wrap="square" lIns="68576" tIns="34288" rIns="68576" bIns="3428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lnSpc>
                    <a:spcPct val="120000"/>
                  </a:lnSpc>
                </a:pPr>
                <a:endParaRPr lang="en-US" sz="1280">
                  <a:solidFill>
                    <a:schemeClr val="bg1">
                      <a:lumMod val="65000"/>
                    </a:schemeClr>
                  </a:solidFill>
                  <a:ea typeface="微软雅黑"/>
                  <a:sym typeface="Arial"/>
                </a:endParaRPr>
              </a:p>
            </p:txBody>
          </p:sp>
        </p:grpSp>
      </p:grpSp>
      <p:grpSp>
        <p:nvGrpSpPr>
          <p:cNvPr id="5" name="Group 18"/>
          <p:cNvGrpSpPr/>
          <p:nvPr/>
        </p:nvGrpSpPr>
        <p:grpSpPr>
          <a:xfrm>
            <a:off x="5180334" y="4000421"/>
            <a:ext cx="1782269" cy="435834"/>
            <a:chOff x="5194765" y="4869597"/>
            <a:chExt cx="2376489" cy="581144"/>
          </a:xfrm>
          <a:solidFill>
            <a:schemeClr val="accent3"/>
          </a:solidFill>
        </p:grpSpPr>
        <p:cxnSp>
          <p:nvCxnSpPr>
            <p:cNvPr id="20" name="Straight Connector 19"/>
            <p:cNvCxnSpPr/>
            <p:nvPr/>
          </p:nvCxnSpPr>
          <p:spPr bwMode="auto">
            <a:xfrm>
              <a:off x="5194765" y="4869597"/>
              <a:ext cx="403756" cy="376604"/>
            </a:xfrm>
            <a:prstGeom prst="line">
              <a:avLst/>
            </a:prstGeom>
            <a:grpFill/>
            <a:ln w="12700" cap="flat" cmpd="sng" algn="ctr">
              <a:solidFill>
                <a:schemeClr val="accent3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flipV="1">
              <a:off x="5786330" y="5355796"/>
              <a:ext cx="1599407" cy="0"/>
            </a:xfrm>
            <a:prstGeom prst="line">
              <a:avLst/>
            </a:prstGeom>
            <a:grpFill/>
            <a:ln w="12700" cap="flat" cmpd="sng" algn="ctr">
              <a:solidFill>
                <a:schemeClr val="accent3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0" name="Group 21"/>
            <p:cNvGrpSpPr/>
            <p:nvPr/>
          </p:nvGrpSpPr>
          <p:grpSpPr>
            <a:xfrm>
              <a:off x="5591423" y="5240369"/>
              <a:ext cx="194907" cy="194907"/>
              <a:chOff x="6511702" y="5419514"/>
              <a:chExt cx="194907" cy="194907"/>
            </a:xfrm>
            <a:grpFill/>
          </p:grpSpPr>
          <p:sp>
            <p:nvSpPr>
              <p:cNvPr id="26" name="Freeform 21"/>
              <p:cNvSpPr>
                <a:spLocks noEditPoints="1"/>
              </p:cNvSpPr>
              <p:nvPr/>
            </p:nvSpPr>
            <p:spPr bwMode="auto">
              <a:xfrm flipH="1" flipV="1">
                <a:off x="6542960" y="5449214"/>
                <a:ext cx="134229" cy="135507"/>
              </a:xfrm>
              <a:custGeom>
                <a:avLst/>
                <a:gdLst>
                  <a:gd name="T0" fmla="*/ 25 w 50"/>
                  <a:gd name="T1" fmla="*/ 50 h 50"/>
                  <a:gd name="T2" fmla="*/ 0 w 50"/>
                  <a:gd name="T3" fmla="*/ 25 h 50"/>
                  <a:gd name="T4" fmla="*/ 25 w 50"/>
                  <a:gd name="T5" fmla="*/ 0 h 50"/>
                  <a:gd name="T6" fmla="*/ 50 w 50"/>
                  <a:gd name="T7" fmla="*/ 25 h 50"/>
                  <a:gd name="T8" fmla="*/ 25 w 50"/>
                  <a:gd name="T9" fmla="*/ 50 h 50"/>
                  <a:gd name="T10" fmla="*/ 25 w 50"/>
                  <a:gd name="T11" fmla="*/ 12 h 50"/>
                  <a:gd name="T12" fmla="*/ 12 w 50"/>
                  <a:gd name="T13" fmla="*/ 25 h 50"/>
                  <a:gd name="T14" fmla="*/ 25 w 50"/>
                  <a:gd name="T15" fmla="*/ 38 h 50"/>
                  <a:gd name="T16" fmla="*/ 38 w 50"/>
                  <a:gd name="T17" fmla="*/ 25 h 50"/>
                  <a:gd name="T18" fmla="*/ 25 w 50"/>
                  <a:gd name="T19" fmla="*/ 12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50">
                    <a:moveTo>
                      <a:pt x="25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5" y="0"/>
                    </a:cubicBezTo>
                    <a:cubicBezTo>
                      <a:pt x="39" y="0"/>
                      <a:pt x="50" y="11"/>
                      <a:pt x="50" y="25"/>
                    </a:cubicBezTo>
                    <a:cubicBezTo>
                      <a:pt x="50" y="39"/>
                      <a:pt x="39" y="50"/>
                      <a:pt x="25" y="50"/>
                    </a:cubicBezTo>
                    <a:close/>
                    <a:moveTo>
                      <a:pt x="25" y="12"/>
                    </a:moveTo>
                    <a:cubicBezTo>
                      <a:pt x="18" y="12"/>
                      <a:pt x="12" y="18"/>
                      <a:pt x="12" y="25"/>
                    </a:cubicBezTo>
                    <a:cubicBezTo>
                      <a:pt x="12" y="32"/>
                      <a:pt x="18" y="38"/>
                      <a:pt x="25" y="38"/>
                    </a:cubicBezTo>
                    <a:cubicBezTo>
                      <a:pt x="32" y="38"/>
                      <a:pt x="38" y="32"/>
                      <a:pt x="38" y="25"/>
                    </a:cubicBezTo>
                    <a:cubicBezTo>
                      <a:pt x="38" y="18"/>
                      <a:pt x="32" y="12"/>
                      <a:pt x="25" y="1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 vert="horz" wrap="square" lIns="68576" tIns="34288" rIns="68576" bIns="3428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lnSpc>
                    <a:spcPct val="120000"/>
                  </a:lnSpc>
                </a:pPr>
                <a:endParaRPr lang="en-US" sz="1280">
                  <a:solidFill>
                    <a:schemeClr val="bg1">
                      <a:lumMod val="65000"/>
                    </a:schemeClr>
                  </a:solidFill>
                  <a:ea typeface="微软雅黑"/>
                  <a:sym typeface="Arial"/>
                </a:endParaRPr>
              </a:p>
            </p:txBody>
          </p:sp>
          <p:sp>
            <p:nvSpPr>
              <p:cNvPr id="27" name="Freeform 22"/>
              <p:cNvSpPr>
                <a:spLocks noEditPoints="1"/>
              </p:cNvSpPr>
              <p:nvPr/>
            </p:nvSpPr>
            <p:spPr bwMode="auto">
              <a:xfrm flipH="1" flipV="1">
                <a:off x="6511702" y="5419514"/>
                <a:ext cx="194907" cy="194907"/>
              </a:xfrm>
              <a:custGeom>
                <a:avLst/>
                <a:gdLst>
                  <a:gd name="T0" fmla="*/ 36 w 72"/>
                  <a:gd name="T1" fmla="*/ 72 h 72"/>
                  <a:gd name="T2" fmla="*/ 0 w 72"/>
                  <a:gd name="T3" fmla="*/ 36 h 72"/>
                  <a:gd name="T4" fmla="*/ 36 w 72"/>
                  <a:gd name="T5" fmla="*/ 0 h 72"/>
                  <a:gd name="T6" fmla="*/ 72 w 72"/>
                  <a:gd name="T7" fmla="*/ 36 h 72"/>
                  <a:gd name="T8" fmla="*/ 36 w 72"/>
                  <a:gd name="T9" fmla="*/ 72 h 72"/>
                  <a:gd name="T10" fmla="*/ 36 w 72"/>
                  <a:gd name="T11" fmla="*/ 4 h 72"/>
                  <a:gd name="T12" fmla="*/ 4 w 72"/>
                  <a:gd name="T13" fmla="*/ 36 h 72"/>
                  <a:gd name="T14" fmla="*/ 36 w 72"/>
                  <a:gd name="T15" fmla="*/ 68 h 72"/>
                  <a:gd name="T16" fmla="*/ 68 w 72"/>
                  <a:gd name="T17" fmla="*/ 36 h 72"/>
                  <a:gd name="T18" fmla="*/ 36 w 72"/>
                  <a:gd name="T19" fmla="*/ 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2" h="72">
                    <a:moveTo>
                      <a:pt x="36" y="72"/>
                    </a:moveTo>
                    <a:cubicBezTo>
                      <a:pt x="16" y="72"/>
                      <a:pt x="0" y="56"/>
                      <a:pt x="0" y="36"/>
                    </a:cubicBezTo>
                    <a:cubicBezTo>
                      <a:pt x="0" y="16"/>
                      <a:pt x="16" y="0"/>
                      <a:pt x="36" y="0"/>
                    </a:cubicBezTo>
                    <a:cubicBezTo>
                      <a:pt x="56" y="0"/>
                      <a:pt x="72" y="16"/>
                      <a:pt x="72" y="36"/>
                    </a:cubicBezTo>
                    <a:cubicBezTo>
                      <a:pt x="72" y="56"/>
                      <a:pt x="56" y="72"/>
                      <a:pt x="36" y="72"/>
                    </a:cubicBezTo>
                    <a:close/>
                    <a:moveTo>
                      <a:pt x="36" y="4"/>
                    </a:moveTo>
                    <a:cubicBezTo>
                      <a:pt x="18" y="4"/>
                      <a:pt x="4" y="19"/>
                      <a:pt x="4" y="36"/>
                    </a:cubicBezTo>
                    <a:cubicBezTo>
                      <a:pt x="4" y="54"/>
                      <a:pt x="18" y="68"/>
                      <a:pt x="36" y="68"/>
                    </a:cubicBezTo>
                    <a:cubicBezTo>
                      <a:pt x="54" y="68"/>
                      <a:pt x="68" y="54"/>
                      <a:pt x="68" y="36"/>
                    </a:cubicBezTo>
                    <a:cubicBezTo>
                      <a:pt x="68" y="19"/>
                      <a:pt x="54" y="4"/>
                      <a:pt x="36" y="4"/>
                    </a:cubicBezTo>
                    <a:close/>
                  </a:path>
                </a:pathLst>
              </a:custGeom>
              <a:grpFill/>
              <a:ln w="9525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 vert="horz" wrap="square" lIns="68576" tIns="34288" rIns="68576" bIns="3428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lnSpc>
                    <a:spcPct val="120000"/>
                  </a:lnSpc>
                </a:pPr>
                <a:endParaRPr lang="en-US" sz="1280">
                  <a:solidFill>
                    <a:schemeClr val="bg1">
                      <a:lumMod val="65000"/>
                    </a:schemeClr>
                  </a:solidFill>
                  <a:ea typeface="微软雅黑"/>
                  <a:sym typeface="Arial"/>
                </a:endParaRPr>
              </a:p>
            </p:txBody>
          </p:sp>
        </p:grpSp>
        <p:grpSp>
          <p:nvGrpSpPr>
            <p:cNvPr id="13" name="Group 22"/>
            <p:cNvGrpSpPr/>
            <p:nvPr/>
          </p:nvGrpSpPr>
          <p:grpSpPr>
            <a:xfrm>
              <a:off x="7376347" y="5255834"/>
              <a:ext cx="194907" cy="194907"/>
              <a:chOff x="6511702" y="5419514"/>
              <a:chExt cx="194907" cy="194907"/>
            </a:xfrm>
            <a:grpFill/>
          </p:grpSpPr>
          <p:sp>
            <p:nvSpPr>
              <p:cNvPr id="24" name="Freeform 21"/>
              <p:cNvSpPr>
                <a:spLocks noEditPoints="1"/>
              </p:cNvSpPr>
              <p:nvPr/>
            </p:nvSpPr>
            <p:spPr bwMode="auto">
              <a:xfrm flipH="1" flipV="1">
                <a:off x="6542960" y="5449214"/>
                <a:ext cx="134229" cy="135507"/>
              </a:xfrm>
              <a:custGeom>
                <a:avLst/>
                <a:gdLst>
                  <a:gd name="T0" fmla="*/ 25 w 50"/>
                  <a:gd name="T1" fmla="*/ 50 h 50"/>
                  <a:gd name="T2" fmla="*/ 0 w 50"/>
                  <a:gd name="T3" fmla="*/ 25 h 50"/>
                  <a:gd name="T4" fmla="*/ 25 w 50"/>
                  <a:gd name="T5" fmla="*/ 0 h 50"/>
                  <a:gd name="T6" fmla="*/ 50 w 50"/>
                  <a:gd name="T7" fmla="*/ 25 h 50"/>
                  <a:gd name="T8" fmla="*/ 25 w 50"/>
                  <a:gd name="T9" fmla="*/ 50 h 50"/>
                  <a:gd name="T10" fmla="*/ 25 w 50"/>
                  <a:gd name="T11" fmla="*/ 12 h 50"/>
                  <a:gd name="T12" fmla="*/ 12 w 50"/>
                  <a:gd name="T13" fmla="*/ 25 h 50"/>
                  <a:gd name="T14" fmla="*/ 25 w 50"/>
                  <a:gd name="T15" fmla="*/ 38 h 50"/>
                  <a:gd name="T16" fmla="*/ 38 w 50"/>
                  <a:gd name="T17" fmla="*/ 25 h 50"/>
                  <a:gd name="T18" fmla="*/ 25 w 50"/>
                  <a:gd name="T19" fmla="*/ 12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50">
                    <a:moveTo>
                      <a:pt x="25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5" y="0"/>
                    </a:cubicBezTo>
                    <a:cubicBezTo>
                      <a:pt x="39" y="0"/>
                      <a:pt x="50" y="11"/>
                      <a:pt x="50" y="25"/>
                    </a:cubicBezTo>
                    <a:cubicBezTo>
                      <a:pt x="50" y="39"/>
                      <a:pt x="39" y="50"/>
                      <a:pt x="25" y="50"/>
                    </a:cubicBezTo>
                    <a:close/>
                    <a:moveTo>
                      <a:pt x="25" y="12"/>
                    </a:moveTo>
                    <a:cubicBezTo>
                      <a:pt x="18" y="12"/>
                      <a:pt x="12" y="18"/>
                      <a:pt x="12" y="25"/>
                    </a:cubicBezTo>
                    <a:cubicBezTo>
                      <a:pt x="12" y="32"/>
                      <a:pt x="18" y="38"/>
                      <a:pt x="25" y="38"/>
                    </a:cubicBezTo>
                    <a:cubicBezTo>
                      <a:pt x="32" y="38"/>
                      <a:pt x="38" y="32"/>
                      <a:pt x="38" y="25"/>
                    </a:cubicBezTo>
                    <a:cubicBezTo>
                      <a:pt x="38" y="18"/>
                      <a:pt x="32" y="12"/>
                      <a:pt x="25" y="1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 vert="horz" wrap="square" lIns="68576" tIns="34288" rIns="68576" bIns="3428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lnSpc>
                    <a:spcPct val="120000"/>
                  </a:lnSpc>
                </a:pPr>
                <a:endParaRPr lang="en-US" sz="1280">
                  <a:solidFill>
                    <a:schemeClr val="bg1">
                      <a:lumMod val="65000"/>
                    </a:schemeClr>
                  </a:solidFill>
                  <a:ea typeface="微软雅黑"/>
                  <a:sym typeface="Arial"/>
                </a:endParaRPr>
              </a:p>
            </p:txBody>
          </p:sp>
          <p:sp>
            <p:nvSpPr>
              <p:cNvPr id="25" name="Freeform 22"/>
              <p:cNvSpPr>
                <a:spLocks noEditPoints="1"/>
              </p:cNvSpPr>
              <p:nvPr/>
            </p:nvSpPr>
            <p:spPr bwMode="auto">
              <a:xfrm flipH="1" flipV="1">
                <a:off x="6511702" y="5419514"/>
                <a:ext cx="194907" cy="194907"/>
              </a:xfrm>
              <a:custGeom>
                <a:avLst/>
                <a:gdLst>
                  <a:gd name="T0" fmla="*/ 36 w 72"/>
                  <a:gd name="T1" fmla="*/ 72 h 72"/>
                  <a:gd name="T2" fmla="*/ 0 w 72"/>
                  <a:gd name="T3" fmla="*/ 36 h 72"/>
                  <a:gd name="T4" fmla="*/ 36 w 72"/>
                  <a:gd name="T5" fmla="*/ 0 h 72"/>
                  <a:gd name="T6" fmla="*/ 72 w 72"/>
                  <a:gd name="T7" fmla="*/ 36 h 72"/>
                  <a:gd name="T8" fmla="*/ 36 w 72"/>
                  <a:gd name="T9" fmla="*/ 72 h 72"/>
                  <a:gd name="T10" fmla="*/ 36 w 72"/>
                  <a:gd name="T11" fmla="*/ 4 h 72"/>
                  <a:gd name="T12" fmla="*/ 4 w 72"/>
                  <a:gd name="T13" fmla="*/ 36 h 72"/>
                  <a:gd name="T14" fmla="*/ 36 w 72"/>
                  <a:gd name="T15" fmla="*/ 68 h 72"/>
                  <a:gd name="T16" fmla="*/ 68 w 72"/>
                  <a:gd name="T17" fmla="*/ 36 h 72"/>
                  <a:gd name="T18" fmla="*/ 36 w 72"/>
                  <a:gd name="T19" fmla="*/ 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2" h="72">
                    <a:moveTo>
                      <a:pt x="36" y="72"/>
                    </a:moveTo>
                    <a:cubicBezTo>
                      <a:pt x="16" y="72"/>
                      <a:pt x="0" y="56"/>
                      <a:pt x="0" y="36"/>
                    </a:cubicBezTo>
                    <a:cubicBezTo>
                      <a:pt x="0" y="16"/>
                      <a:pt x="16" y="0"/>
                      <a:pt x="36" y="0"/>
                    </a:cubicBezTo>
                    <a:cubicBezTo>
                      <a:pt x="56" y="0"/>
                      <a:pt x="72" y="16"/>
                      <a:pt x="72" y="36"/>
                    </a:cubicBezTo>
                    <a:cubicBezTo>
                      <a:pt x="72" y="56"/>
                      <a:pt x="56" y="72"/>
                      <a:pt x="36" y="72"/>
                    </a:cubicBezTo>
                    <a:close/>
                    <a:moveTo>
                      <a:pt x="36" y="4"/>
                    </a:moveTo>
                    <a:cubicBezTo>
                      <a:pt x="18" y="4"/>
                      <a:pt x="4" y="19"/>
                      <a:pt x="4" y="36"/>
                    </a:cubicBezTo>
                    <a:cubicBezTo>
                      <a:pt x="4" y="54"/>
                      <a:pt x="18" y="68"/>
                      <a:pt x="36" y="68"/>
                    </a:cubicBezTo>
                    <a:cubicBezTo>
                      <a:pt x="54" y="68"/>
                      <a:pt x="68" y="54"/>
                      <a:pt x="68" y="36"/>
                    </a:cubicBezTo>
                    <a:cubicBezTo>
                      <a:pt x="68" y="19"/>
                      <a:pt x="54" y="4"/>
                      <a:pt x="36" y="4"/>
                    </a:cubicBezTo>
                    <a:close/>
                  </a:path>
                </a:pathLst>
              </a:custGeom>
              <a:grpFill/>
              <a:ln w="9525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 vert="horz" wrap="square" lIns="68576" tIns="34288" rIns="68576" bIns="34288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lnSpc>
                    <a:spcPct val="120000"/>
                  </a:lnSpc>
                </a:pPr>
                <a:endParaRPr lang="en-US" sz="1280">
                  <a:solidFill>
                    <a:schemeClr val="bg1">
                      <a:lumMod val="65000"/>
                    </a:schemeClr>
                  </a:solidFill>
                  <a:ea typeface="微软雅黑"/>
                  <a:sym typeface="Arial"/>
                </a:endParaRPr>
              </a:p>
            </p:txBody>
          </p:sp>
        </p:grpSp>
      </p:grpSp>
      <p:cxnSp>
        <p:nvCxnSpPr>
          <p:cNvPr id="28" name="Straight Connector 27"/>
          <p:cNvCxnSpPr/>
          <p:nvPr/>
        </p:nvCxnSpPr>
        <p:spPr bwMode="auto">
          <a:xfrm flipH="1">
            <a:off x="3522041" y="3909656"/>
            <a:ext cx="302800" cy="282438"/>
          </a:xfrm>
          <a:prstGeom prst="line">
            <a:avLst/>
          </a:prstGeom>
          <a:noFill/>
          <a:ln w="12700" cap="flat" cmpd="sng" algn="ctr">
            <a:solidFill>
              <a:schemeClr val="accent4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H="1" flipV="1">
            <a:off x="2181703" y="4274286"/>
            <a:ext cx="1199489" cy="0"/>
          </a:xfrm>
          <a:prstGeom prst="line">
            <a:avLst/>
          </a:prstGeom>
          <a:noFill/>
          <a:ln w="12700" cap="flat" cmpd="sng" algn="ctr">
            <a:solidFill>
              <a:schemeClr val="accent4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14" name="Group 29"/>
          <p:cNvGrpSpPr/>
          <p:nvPr/>
        </p:nvGrpSpPr>
        <p:grpSpPr>
          <a:xfrm flipH="1">
            <a:off x="3381193" y="4187721"/>
            <a:ext cx="146172" cy="146172"/>
            <a:chOff x="6511702" y="5419514"/>
            <a:chExt cx="194907" cy="194907"/>
          </a:xfrm>
          <a:solidFill>
            <a:schemeClr val="accent4"/>
          </a:solidFill>
        </p:grpSpPr>
        <p:sp>
          <p:nvSpPr>
            <p:cNvPr id="31" name="Freeform 21"/>
            <p:cNvSpPr>
              <a:spLocks noEditPoints="1"/>
            </p:cNvSpPr>
            <p:nvPr/>
          </p:nvSpPr>
          <p:spPr bwMode="auto">
            <a:xfrm flipH="1" flipV="1">
              <a:off x="6542960" y="5449214"/>
              <a:ext cx="134229" cy="135507"/>
            </a:xfrm>
            <a:custGeom>
              <a:avLst/>
              <a:gdLst>
                <a:gd name="T0" fmla="*/ 25 w 50"/>
                <a:gd name="T1" fmla="*/ 50 h 50"/>
                <a:gd name="T2" fmla="*/ 0 w 50"/>
                <a:gd name="T3" fmla="*/ 25 h 50"/>
                <a:gd name="T4" fmla="*/ 25 w 50"/>
                <a:gd name="T5" fmla="*/ 0 h 50"/>
                <a:gd name="T6" fmla="*/ 50 w 50"/>
                <a:gd name="T7" fmla="*/ 25 h 50"/>
                <a:gd name="T8" fmla="*/ 25 w 50"/>
                <a:gd name="T9" fmla="*/ 50 h 50"/>
                <a:gd name="T10" fmla="*/ 25 w 50"/>
                <a:gd name="T11" fmla="*/ 12 h 50"/>
                <a:gd name="T12" fmla="*/ 12 w 50"/>
                <a:gd name="T13" fmla="*/ 25 h 50"/>
                <a:gd name="T14" fmla="*/ 25 w 50"/>
                <a:gd name="T15" fmla="*/ 38 h 50"/>
                <a:gd name="T16" fmla="*/ 38 w 50"/>
                <a:gd name="T17" fmla="*/ 25 h 50"/>
                <a:gd name="T18" fmla="*/ 25 w 50"/>
                <a:gd name="T19" fmla="*/ 1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50">
                  <a:moveTo>
                    <a:pt x="25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39" y="0"/>
                    <a:pt x="50" y="11"/>
                    <a:pt x="50" y="25"/>
                  </a:cubicBezTo>
                  <a:cubicBezTo>
                    <a:pt x="50" y="39"/>
                    <a:pt x="39" y="50"/>
                    <a:pt x="25" y="50"/>
                  </a:cubicBezTo>
                  <a:close/>
                  <a:moveTo>
                    <a:pt x="25" y="12"/>
                  </a:moveTo>
                  <a:cubicBezTo>
                    <a:pt x="18" y="12"/>
                    <a:pt x="12" y="18"/>
                    <a:pt x="12" y="25"/>
                  </a:cubicBezTo>
                  <a:cubicBezTo>
                    <a:pt x="12" y="32"/>
                    <a:pt x="18" y="38"/>
                    <a:pt x="25" y="38"/>
                  </a:cubicBezTo>
                  <a:cubicBezTo>
                    <a:pt x="32" y="38"/>
                    <a:pt x="38" y="32"/>
                    <a:pt x="38" y="25"/>
                  </a:cubicBezTo>
                  <a:cubicBezTo>
                    <a:pt x="38" y="18"/>
                    <a:pt x="32" y="12"/>
                    <a:pt x="25" y="12"/>
                  </a:cubicBezTo>
                  <a:close/>
                </a:path>
              </a:pathLst>
            </a:custGeom>
            <a:grpFill/>
            <a:ln w="9525">
              <a:solidFill>
                <a:schemeClr val="accent4"/>
              </a:solidFill>
              <a:round/>
              <a:headEnd/>
              <a:tailEnd/>
            </a:ln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32" name="Freeform 22"/>
            <p:cNvSpPr>
              <a:spLocks noEditPoints="1"/>
            </p:cNvSpPr>
            <p:nvPr/>
          </p:nvSpPr>
          <p:spPr bwMode="auto">
            <a:xfrm flipH="1" flipV="1">
              <a:off x="6511702" y="5419514"/>
              <a:ext cx="194907" cy="194907"/>
            </a:xfrm>
            <a:custGeom>
              <a:avLst/>
              <a:gdLst>
                <a:gd name="T0" fmla="*/ 36 w 72"/>
                <a:gd name="T1" fmla="*/ 72 h 72"/>
                <a:gd name="T2" fmla="*/ 0 w 72"/>
                <a:gd name="T3" fmla="*/ 36 h 72"/>
                <a:gd name="T4" fmla="*/ 36 w 72"/>
                <a:gd name="T5" fmla="*/ 0 h 72"/>
                <a:gd name="T6" fmla="*/ 72 w 72"/>
                <a:gd name="T7" fmla="*/ 36 h 72"/>
                <a:gd name="T8" fmla="*/ 36 w 72"/>
                <a:gd name="T9" fmla="*/ 72 h 72"/>
                <a:gd name="T10" fmla="*/ 36 w 72"/>
                <a:gd name="T11" fmla="*/ 4 h 72"/>
                <a:gd name="T12" fmla="*/ 4 w 72"/>
                <a:gd name="T13" fmla="*/ 36 h 72"/>
                <a:gd name="T14" fmla="*/ 36 w 72"/>
                <a:gd name="T15" fmla="*/ 68 h 72"/>
                <a:gd name="T16" fmla="*/ 68 w 72"/>
                <a:gd name="T17" fmla="*/ 36 h 72"/>
                <a:gd name="T18" fmla="*/ 36 w 72"/>
                <a:gd name="T19" fmla="*/ 4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" h="72">
                  <a:moveTo>
                    <a:pt x="36" y="72"/>
                  </a:moveTo>
                  <a:cubicBezTo>
                    <a:pt x="16" y="72"/>
                    <a:pt x="0" y="5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56" y="0"/>
                    <a:pt x="72" y="16"/>
                    <a:pt x="72" y="36"/>
                  </a:cubicBezTo>
                  <a:cubicBezTo>
                    <a:pt x="72" y="56"/>
                    <a:pt x="56" y="72"/>
                    <a:pt x="36" y="72"/>
                  </a:cubicBezTo>
                  <a:close/>
                  <a:moveTo>
                    <a:pt x="36" y="4"/>
                  </a:moveTo>
                  <a:cubicBezTo>
                    <a:pt x="18" y="4"/>
                    <a:pt x="4" y="19"/>
                    <a:pt x="4" y="36"/>
                  </a:cubicBezTo>
                  <a:cubicBezTo>
                    <a:pt x="4" y="54"/>
                    <a:pt x="18" y="68"/>
                    <a:pt x="36" y="68"/>
                  </a:cubicBezTo>
                  <a:cubicBezTo>
                    <a:pt x="54" y="68"/>
                    <a:pt x="68" y="54"/>
                    <a:pt x="68" y="36"/>
                  </a:cubicBezTo>
                  <a:cubicBezTo>
                    <a:pt x="68" y="19"/>
                    <a:pt x="54" y="4"/>
                    <a:pt x="36" y="4"/>
                  </a:cubicBezTo>
                  <a:close/>
                </a:path>
              </a:pathLst>
            </a:custGeom>
            <a:grpFill/>
            <a:ln w="9525">
              <a:solidFill>
                <a:schemeClr val="accent4"/>
              </a:solidFill>
              <a:round/>
              <a:headEnd/>
              <a:tailEnd/>
            </a:ln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</p:grpSp>
      <p:grpSp>
        <p:nvGrpSpPr>
          <p:cNvPr id="19" name="Group 32"/>
          <p:cNvGrpSpPr/>
          <p:nvPr/>
        </p:nvGrpSpPr>
        <p:grpSpPr>
          <a:xfrm flipH="1">
            <a:off x="2042573" y="4199319"/>
            <a:ext cx="146172" cy="146172"/>
            <a:chOff x="6511702" y="5419514"/>
            <a:chExt cx="194907" cy="194907"/>
          </a:xfrm>
          <a:solidFill>
            <a:schemeClr val="accent4"/>
          </a:solidFill>
        </p:grpSpPr>
        <p:sp>
          <p:nvSpPr>
            <p:cNvPr id="34" name="Freeform 21"/>
            <p:cNvSpPr>
              <a:spLocks noEditPoints="1"/>
            </p:cNvSpPr>
            <p:nvPr/>
          </p:nvSpPr>
          <p:spPr bwMode="auto">
            <a:xfrm flipH="1" flipV="1">
              <a:off x="6542960" y="5449214"/>
              <a:ext cx="134229" cy="135507"/>
            </a:xfrm>
            <a:custGeom>
              <a:avLst/>
              <a:gdLst>
                <a:gd name="T0" fmla="*/ 25 w 50"/>
                <a:gd name="T1" fmla="*/ 50 h 50"/>
                <a:gd name="T2" fmla="*/ 0 w 50"/>
                <a:gd name="T3" fmla="*/ 25 h 50"/>
                <a:gd name="T4" fmla="*/ 25 w 50"/>
                <a:gd name="T5" fmla="*/ 0 h 50"/>
                <a:gd name="T6" fmla="*/ 50 w 50"/>
                <a:gd name="T7" fmla="*/ 25 h 50"/>
                <a:gd name="T8" fmla="*/ 25 w 50"/>
                <a:gd name="T9" fmla="*/ 50 h 50"/>
                <a:gd name="T10" fmla="*/ 25 w 50"/>
                <a:gd name="T11" fmla="*/ 12 h 50"/>
                <a:gd name="T12" fmla="*/ 12 w 50"/>
                <a:gd name="T13" fmla="*/ 25 h 50"/>
                <a:gd name="T14" fmla="*/ 25 w 50"/>
                <a:gd name="T15" fmla="*/ 38 h 50"/>
                <a:gd name="T16" fmla="*/ 38 w 50"/>
                <a:gd name="T17" fmla="*/ 25 h 50"/>
                <a:gd name="T18" fmla="*/ 25 w 50"/>
                <a:gd name="T19" fmla="*/ 1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50">
                  <a:moveTo>
                    <a:pt x="25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39" y="0"/>
                    <a:pt x="50" y="11"/>
                    <a:pt x="50" y="25"/>
                  </a:cubicBezTo>
                  <a:cubicBezTo>
                    <a:pt x="50" y="39"/>
                    <a:pt x="39" y="50"/>
                    <a:pt x="25" y="50"/>
                  </a:cubicBezTo>
                  <a:close/>
                  <a:moveTo>
                    <a:pt x="25" y="12"/>
                  </a:moveTo>
                  <a:cubicBezTo>
                    <a:pt x="18" y="12"/>
                    <a:pt x="12" y="18"/>
                    <a:pt x="12" y="25"/>
                  </a:cubicBezTo>
                  <a:cubicBezTo>
                    <a:pt x="12" y="32"/>
                    <a:pt x="18" y="38"/>
                    <a:pt x="25" y="38"/>
                  </a:cubicBezTo>
                  <a:cubicBezTo>
                    <a:pt x="32" y="38"/>
                    <a:pt x="38" y="32"/>
                    <a:pt x="38" y="25"/>
                  </a:cubicBezTo>
                  <a:cubicBezTo>
                    <a:pt x="38" y="18"/>
                    <a:pt x="32" y="12"/>
                    <a:pt x="25" y="12"/>
                  </a:cubicBezTo>
                  <a:close/>
                </a:path>
              </a:pathLst>
            </a:custGeom>
            <a:grpFill/>
            <a:ln w="9525">
              <a:solidFill>
                <a:schemeClr val="accent4"/>
              </a:solidFill>
              <a:round/>
              <a:headEnd/>
              <a:tailEnd/>
            </a:ln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35" name="Freeform 22"/>
            <p:cNvSpPr>
              <a:spLocks noEditPoints="1"/>
            </p:cNvSpPr>
            <p:nvPr/>
          </p:nvSpPr>
          <p:spPr bwMode="auto">
            <a:xfrm flipH="1" flipV="1">
              <a:off x="6511702" y="5419514"/>
              <a:ext cx="194907" cy="194907"/>
            </a:xfrm>
            <a:custGeom>
              <a:avLst/>
              <a:gdLst>
                <a:gd name="T0" fmla="*/ 36 w 72"/>
                <a:gd name="T1" fmla="*/ 72 h 72"/>
                <a:gd name="T2" fmla="*/ 0 w 72"/>
                <a:gd name="T3" fmla="*/ 36 h 72"/>
                <a:gd name="T4" fmla="*/ 36 w 72"/>
                <a:gd name="T5" fmla="*/ 0 h 72"/>
                <a:gd name="T6" fmla="*/ 72 w 72"/>
                <a:gd name="T7" fmla="*/ 36 h 72"/>
                <a:gd name="T8" fmla="*/ 36 w 72"/>
                <a:gd name="T9" fmla="*/ 72 h 72"/>
                <a:gd name="T10" fmla="*/ 36 w 72"/>
                <a:gd name="T11" fmla="*/ 4 h 72"/>
                <a:gd name="T12" fmla="*/ 4 w 72"/>
                <a:gd name="T13" fmla="*/ 36 h 72"/>
                <a:gd name="T14" fmla="*/ 36 w 72"/>
                <a:gd name="T15" fmla="*/ 68 h 72"/>
                <a:gd name="T16" fmla="*/ 68 w 72"/>
                <a:gd name="T17" fmla="*/ 36 h 72"/>
                <a:gd name="T18" fmla="*/ 36 w 72"/>
                <a:gd name="T19" fmla="*/ 4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" h="72">
                  <a:moveTo>
                    <a:pt x="36" y="72"/>
                  </a:moveTo>
                  <a:cubicBezTo>
                    <a:pt x="16" y="72"/>
                    <a:pt x="0" y="5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56" y="0"/>
                    <a:pt x="72" y="16"/>
                    <a:pt x="72" y="36"/>
                  </a:cubicBezTo>
                  <a:cubicBezTo>
                    <a:pt x="72" y="56"/>
                    <a:pt x="56" y="72"/>
                    <a:pt x="36" y="72"/>
                  </a:cubicBezTo>
                  <a:close/>
                  <a:moveTo>
                    <a:pt x="36" y="4"/>
                  </a:moveTo>
                  <a:cubicBezTo>
                    <a:pt x="18" y="4"/>
                    <a:pt x="4" y="19"/>
                    <a:pt x="4" y="36"/>
                  </a:cubicBezTo>
                  <a:cubicBezTo>
                    <a:pt x="4" y="54"/>
                    <a:pt x="18" y="68"/>
                    <a:pt x="36" y="68"/>
                  </a:cubicBezTo>
                  <a:cubicBezTo>
                    <a:pt x="54" y="68"/>
                    <a:pt x="68" y="54"/>
                    <a:pt x="68" y="36"/>
                  </a:cubicBezTo>
                  <a:cubicBezTo>
                    <a:pt x="68" y="19"/>
                    <a:pt x="54" y="4"/>
                    <a:pt x="36" y="4"/>
                  </a:cubicBezTo>
                  <a:close/>
                </a:path>
              </a:pathLst>
            </a:custGeom>
            <a:grpFill/>
            <a:ln w="9525">
              <a:solidFill>
                <a:schemeClr val="accent4"/>
              </a:solidFill>
              <a:round/>
              <a:headEnd/>
              <a:tailEnd/>
            </a:ln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US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</p:grpSp>
      <p:grpSp>
        <p:nvGrpSpPr>
          <p:cNvPr id="22" name="Group 35"/>
          <p:cNvGrpSpPr/>
          <p:nvPr/>
        </p:nvGrpSpPr>
        <p:grpSpPr>
          <a:xfrm>
            <a:off x="3775354" y="3336441"/>
            <a:ext cx="301548" cy="297802"/>
            <a:chOff x="-2792595" y="1299030"/>
            <a:chExt cx="1030470" cy="1017672"/>
          </a:xfrm>
          <a:solidFill>
            <a:schemeClr val="bg1"/>
          </a:solidFill>
        </p:grpSpPr>
        <p:sp>
          <p:nvSpPr>
            <p:cNvPr id="37" name="Freeform 57"/>
            <p:cNvSpPr>
              <a:spLocks/>
            </p:cNvSpPr>
            <p:nvPr/>
          </p:nvSpPr>
          <p:spPr bwMode="auto">
            <a:xfrm>
              <a:off x="-2670185" y="1319617"/>
              <a:ext cx="908060" cy="669917"/>
            </a:xfrm>
            <a:custGeom>
              <a:avLst/>
              <a:gdLst>
                <a:gd name="T0" fmla="*/ 1182 w 1528"/>
                <a:gd name="T1" fmla="*/ 61 h 1127"/>
                <a:gd name="T2" fmla="*/ 1386 w 1528"/>
                <a:gd name="T3" fmla="*/ 25 h 1127"/>
                <a:gd name="T4" fmla="*/ 1508 w 1528"/>
                <a:gd name="T5" fmla="*/ 4 h 1127"/>
                <a:gd name="T6" fmla="*/ 1525 w 1528"/>
                <a:gd name="T7" fmla="*/ 20 h 1127"/>
                <a:gd name="T8" fmla="*/ 1471 w 1528"/>
                <a:gd name="T9" fmla="*/ 296 h 1127"/>
                <a:gd name="T10" fmla="*/ 1460 w 1528"/>
                <a:gd name="T11" fmla="*/ 353 h 1127"/>
                <a:gd name="T12" fmla="*/ 1403 w 1528"/>
                <a:gd name="T13" fmla="*/ 292 h 1127"/>
                <a:gd name="T14" fmla="*/ 1369 w 1528"/>
                <a:gd name="T15" fmla="*/ 290 h 1127"/>
                <a:gd name="T16" fmla="*/ 1185 w 1528"/>
                <a:gd name="T17" fmla="*/ 471 h 1127"/>
                <a:gd name="T18" fmla="*/ 741 w 1528"/>
                <a:gd name="T19" fmla="*/ 904 h 1127"/>
                <a:gd name="T20" fmla="*/ 713 w 1528"/>
                <a:gd name="T21" fmla="*/ 904 h 1127"/>
                <a:gd name="T22" fmla="*/ 546 w 1528"/>
                <a:gd name="T23" fmla="*/ 744 h 1127"/>
                <a:gd name="T24" fmla="*/ 516 w 1528"/>
                <a:gd name="T25" fmla="*/ 744 h 1127"/>
                <a:gd name="T26" fmla="*/ 147 w 1528"/>
                <a:gd name="T27" fmla="*/ 1114 h 1127"/>
                <a:gd name="T28" fmla="*/ 115 w 1528"/>
                <a:gd name="T29" fmla="*/ 1113 h 1127"/>
                <a:gd name="T30" fmla="*/ 12 w 1528"/>
                <a:gd name="T31" fmla="*/ 1011 h 1127"/>
                <a:gd name="T32" fmla="*/ 10 w 1528"/>
                <a:gd name="T33" fmla="*/ 988 h 1127"/>
                <a:gd name="T34" fmla="*/ 524 w 1528"/>
                <a:gd name="T35" fmla="*/ 475 h 1127"/>
                <a:gd name="T36" fmla="*/ 548 w 1528"/>
                <a:gd name="T37" fmla="*/ 477 h 1127"/>
                <a:gd name="T38" fmla="*/ 716 w 1528"/>
                <a:gd name="T39" fmla="*/ 636 h 1127"/>
                <a:gd name="T40" fmla="*/ 738 w 1528"/>
                <a:gd name="T41" fmla="*/ 636 h 1127"/>
                <a:gd name="T42" fmla="*/ 1147 w 1528"/>
                <a:gd name="T43" fmla="*/ 242 h 1127"/>
                <a:gd name="T44" fmla="*/ 1241 w 1528"/>
                <a:gd name="T45" fmla="*/ 153 h 1127"/>
                <a:gd name="T46" fmla="*/ 1242 w 1528"/>
                <a:gd name="T47" fmla="*/ 127 h 1127"/>
                <a:gd name="T48" fmla="*/ 1178 w 1528"/>
                <a:gd name="T49" fmla="*/ 67 h 1127"/>
                <a:gd name="T50" fmla="*/ 1182 w 1528"/>
                <a:gd name="T51" fmla="*/ 61 h 1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28" h="1127">
                  <a:moveTo>
                    <a:pt x="1182" y="61"/>
                  </a:moveTo>
                  <a:cubicBezTo>
                    <a:pt x="1250" y="49"/>
                    <a:pt x="1318" y="37"/>
                    <a:pt x="1386" y="25"/>
                  </a:cubicBezTo>
                  <a:cubicBezTo>
                    <a:pt x="1427" y="18"/>
                    <a:pt x="1468" y="12"/>
                    <a:pt x="1508" y="4"/>
                  </a:cubicBezTo>
                  <a:cubicBezTo>
                    <a:pt x="1525" y="0"/>
                    <a:pt x="1528" y="5"/>
                    <a:pt x="1525" y="20"/>
                  </a:cubicBezTo>
                  <a:cubicBezTo>
                    <a:pt x="1506" y="112"/>
                    <a:pt x="1489" y="204"/>
                    <a:pt x="1471" y="296"/>
                  </a:cubicBezTo>
                  <a:cubicBezTo>
                    <a:pt x="1468" y="313"/>
                    <a:pt x="1464" y="330"/>
                    <a:pt x="1460" y="353"/>
                  </a:cubicBezTo>
                  <a:cubicBezTo>
                    <a:pt x="1439" y="330"/>
                    <a:pt x="1420" y="312"/>
                    <a:pt x="1403" y="292"/>
                  </a:cubicBezTo>
                  <a:cubicBezTo>
                    <a:pt x="1391" y="277"/>
                    <a:pt x="1383" y="276"/>
                    <a:pt x="1369" y="290"/>
                  </a:cubicBezTo>
                  <a:cubicBezTo>
                    <a:pt x="1308" y="351"/>
                    <a:pt x="1246" y="411"/>
                    <a:pt x="1185" y="471"/>
                  </a:cubicBezTo>
                  <a:cubicBezTo>
                    <a:pt x="1037" y="615"/>
                    <a:pt x="889" y="759"/>
                    <a:pt x="741" y="904"/>
                  </a:cubicBezTo>
                  <a:cubicBezTo>
                    <a:pt x="730" y="915"/>
                    <a:pt x="725" y="915"/>
                    <a:pt x="713" y="904"/>
                  </a:cubicBezTo>
                  <a:cubicBezTo>
                    <a:pt x="658" y="850"/>
                    <a:pt x="601" y="798"/>
                    <a:pt x="546" y="744"/>
                  </a:cubicBezTo>
                  <a:cubicBezTo>
                    <a:pt x="534" y="733"/>
                    <a:pt x="528" y="732"/>
                    <a:pt x="516" y="744"/>
                  </a:cubicBezTo>
                  <a:cubicBezTo>
                    <a:pt x="393" y="868"/>
                    <a:pt x="270" y="990"/>
                    <a:pt x="147" y="1114"/>
                  </a:cubicBezTo>
                  <a:cubicBezTo>
                    <a:pt x="134" y="1127"/>
                    <a:pt x="128" y="1126"/>
                    <a:pt x="115" y="1113"/>
                  </a:cubicBezTo>
                  <a:cubicBezTo>
                    <a:pt x="82" y="1078"/>
                    <a:pt x="47" y="1045"/>
                    <a:pt x="12" y="1011"/>
                  </a:cubicBezTo>
                  <a:cubicBezTo>
                    <a:pt x="3" y="1003"/>
                    <a:pt x="0" y="998"/>
                    <a:pt x="10" y="988"/>
                  </a:cubicBezTo>
                  <a:cubicBezTo>
                    <a:pt x="182" y="817"/>
                    <a:pt x="353" y="647"/>
                    <a:pt x="524" y="475"/>
                  </a:cubicBezTo>
                  <a:cubicBezTo>
                    <a:pt x="535" y="465"/>
                    <a:pt x="540" y="469"/>
                    <a:pt x="548" y="477"/>
                  </a:cubicBezTo>
                  <a:cubicBezTo>
                    <a:pt x="604" y="530"/>
                    <a:pt x="661" y="582"/>
                    <a:pt x="716" y="636"/>
                  </a:cubicBezTo>
                  <a:cubicBezTo>
                    <a:pt x="725" y="644"/>
                    <a:pt x="729" y="644"/>
                    <a:pt x="738" y="636"/>
                  </a:cubicBezTo>
                  <a:cubicBezTo>
                    <a:pt x="874" y="504"/>
                    <a:pt x="1011" y="373"/>
                    <a:pt x="1147" y="242"/>
                  </a:cubicBezTo>
                  <a:cubicBezTo>
                    <a:pt x="1178" y="212"/>
                    <a:pt x="1209" y="182"/>
                    <a:pt x="1241" y="153"/>
                  </a:cubicBezTo>
                  <a:cubicBezTo>
                    <a:pt x="1251" y="143"/>
                    <a:pt x="1254" y="137"/>
                    <a:pt x="1242" y="127"/>
                  </a:cubicBezTo>
                  <a:cubicBezTo>
                    <a:pt x="1220" y="108"/>
                    <a:pt x="1199" y="87"/>
                    <a:pt x="1178" y="67"/>
                  </a:cubicBezTo>
                  <a:cubicBezTo>
                    <a:pt x="1179" y="65"/>
                    <a:pt x="1181" y="63"/>
                    <a:pt x="1182" y="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38" name="Freeform 58"/>
            <p:cNvSpPr>
              <a:spLocks/>
            </p:cNvSpPr>
            <p:nvPr/>
          </p:nvSpPr>
          <p:spPr bwMode="auto">
            <a:xfrm>
              <a:off x="-2024750" y="1775316"/>
              <a:ext cx="258730" cy="524694"/>
            </a:xfrm>
            <a:custGeom>
              <a:avLst/>
              <a:gdLst>
                <a:gd name="T0" fmla="*/ 435 w 435"/>
                <a:gd name="T1" fmla="*/ 443 h 883"/>
                <a:gd name="T2" fmla="*/ 435 w 435"/>
                <a:gd name="T3" fmla="*/ 863 h 883"/>
                <a:gd name="T4" fmla="*/ 415 w 435"/>
                <a:gd name="T5" fmla="*/ 883 h 883"/>
                <a:gd name="T6" fmla="*/ 19 w 435"/>
                <a:gd name="T7" fmla="*/ 883 h 883"/>
                <a:gd name="T8" fmla="*/ 0 w 435"/>
                <a:gd name="T9" fmla="*/ 864 h 883"/>
                <a:gd name="T10" fmla="*/ 0 w 435"/>
                <a:gd name="T11" fmla="*/ 21 h 883"/>
                <a:gd name="T12" fmla="*/ 20 w 435"/>
                <a:gd name="T13" fmla="*/ 0 h 883"/>
                <a:gd name="T14" fmla="*/ 416 w 435"/>
                <a:gd name="T15" fmla="*/ 0 h 883"/>
                <a:gd name="T16" fmla="*/ 435 w 435"/>
                <a:gd name="T17" fmla="*/ 19 h 883"/>
                <a:gd name="T18" fmla="*/ 435 w 435"/>
                <a:gd name="T19" fmla="*/ 443 h 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5" h="883">
                  <a:moveTo>
                    <a:pt x="435" y="443"/>
                  </a:moveTo>
                  <a:cubicBezTo>
                    <a:pt x="435" y="583"/>
                    <a:pt x="434" y="723"/>
                    <a:pt x="435" y="863"/>
                  </a:cubicBezTo>
                  <a:cubicBezTo>
                    <a:pt x="435" y="879"/>
                    <a:pt x="431" y="883"/>
                    <a:pt x="415" y="883"/>
                  </a:cubicBezTo>
                  <a:cubicBezTo>
                    <a:pt x="283" y="883"/>
                    <a:pt x="151" y="883"/>
                    <a:pt x="19" y="883"/>
                  </a:cubicBezTo>
                  <a:cubicBezTo>
                    <a:pt x="4" y="883"/>
                    <a:pt x="0" y="879"/>
                    <a:pt x="0" y="864"/>
                  </a:cubicBezTo>
                  <a:cubicBezTo>
                    <a:pt x="1" y="583"/>
                    <a:pt x="1" y="302"/>
                    <a:pt x="0" y="21"/>
                  </a:cubicBezTo>
                  <a:cubicBezTo>
                    <a:pt x="0" y="5"/>
                    <a:pt x="4" y="0"/>
                    <a:pt x="20" y="0"/>
                  </a:cubicBezTo>
                  <a:cubicBezTo>
                    <a:pt x="152" y="1"/>
                    <a:pt x="284" y="1"/>
                    <a:pt x="416" y="0"/>
                  </a:cubicBezTo>
                  <a:cubicBezTo>
                    <a:pt x="432" y="0"/>
                    <a:pt x="435" y="5"/>
                    <a:pt x="435" y="19"/>
                  </a:cubicBezTo>
                  <a:cubicBezTo>
                    <a:pt x="434" y="161"/>
                    <a:pt x="435" y="302"/>
                    <a:pt x="435" y="4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39" name="Freeform 59"/>
            <p:cNvSpPr>
              <a:spLocks/>
            </p:cNvSpPr>
            <p:nvPr/>
          </p:nvSpPr>
          <p:spPr bwMode="auto">
            <a:xfrm>
              <a:off x="-2353588" y="1935562"/>
              <a:ext cx="257618" cy="364448"/>
            </a:xfrm>
            <a:custGeom>
              <a:avLst/>
              <a:gdLst>
                <a:gd name="T0" fmla="*/ 0 w 433"/>
                <a:gd name="T1" fmla="*/ 307 h 613"/>
                <a:gd name="T2" fmla="*/ 0 w 433"/>
                <a:gd name="T3" fmla="*/ 21 h 613"/>
                <a:gd name="T4" fmla="*/ 20 w 433"/>
                <a:gd name="T5" fmla="*/ 0 h 613"/>
                <a:gd name="T6" fmla="*/ 414 w 433"/>
                <a:gd name="T7" fmla="*/ 0 h 613"/>
                <a:gd name="T8" fmla="*/ 433 w 433"/>
                <a:gd name="T9" fmla="*/ 19 h 613"/>
                <a:gd name="T10" fmla="*/ 432 w 433"/>
                <a:gd name="T11" fmla="*/ 594 h 613"/>
                <a:gd name="T12" fmla="*/ 414 w 433"/>
                <a:gd name="T13" fmla="*/ 613 h 613"/>
                <a:gd name="T14" fmla="*/ 19 w 433"/>
                <a:gd name="T15" fmla="*/ 613 h 613"/>
                <a:gd name="T16" fmla="*/ 0 w 433"/>
                <a:gd name="T17" fmla="*/ 595 h 613"/>
                <a:gd name="T18" fmla="*/ 0 w 433"/>
                <a:gd name="T19" fmla="*/ 307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3" h="613">
                  <a:moveTo>
                    <a:pt x="0" y="307"/>
                  </a:moveTo>
                  <a:cubicBezTo>
                    <a:pt x="0" y="212"/>
                    <a:pt x="0" y="116"/>
                    <a:pt x="0" y="21"/>
                  </a:cubicBezTo>
                  <a:cubicBezTo>
                    <a:pt x="0" y="5"/>
                    <a:pt x="2" y="0"/>
                    <a:pt x="20" y="0"/>
                  </a:cubicBezTo>
                  <a:cubicBezTo>
                    <a:pt x="151" y="1"/>
                    <a:pt x="282" y="1"/>
                    <a:pt x="414" y="0"/>
                  </a:cubicBezTo>
                  <a:cubicBezTo>
                    <a:pt x="428" y="0"/>
                    <a:pt x="433" y="3"/>
                    <a:pt x="433" y="19"/>
                  </a:cubicBezTo>
                  <a:cubicBezTo>
                    <a:pt x="432" y="210"/>
                    <a:pt x="432" y="402"/>
                    <a:pt x="432" y="594"/>
                  </a:cubicBezTo>
                  <a:cubicBezTo>
                    <a:pt x="432" y="608"/>
                    <a:pt x="430" y="613"/>
                    <a:pt x="414" y="613"/>
                  </a:cubicBezTo>
                  <a:cubicBezTo>
                    <a:pt x="282" y="613"/>
                    <a:pt x="151" y="613"/>
                    <a:pt x="19" y="613"/>
                  </a:cubicBezTo>
                  <a:cubicBezTo>
                    <a:pt x="4" y="613"/>
                    <a:pt x="0" y="610"/>
                    <a:pt x="0" y="595"/>
                  </a:cubicBezTo>
                  <a:cubicBezTo>
                    <a:pt x="1" y="499"/>
                    <a:pt x="0" y="403"/>
                    <a:pt x="0" y="3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40" name="Freeform 60"/>
            <p:cNvSpPr>
              <a:spLocks noEditPoints="1"/>
            </p:cNvSpPr>
            <p:nvPr/>
          </p:nvSpPr>
          <p:spPr bwMode="auto">
            <a:xfrm>
              <a:off x="-2353588" y="1299030"/>
              <a:ext cx="200307" cy="296010"/>
            </a:xfrm>
            <a:custGeom>
              <a:avLst/>
              <a:gdLst>
                <a:gd name="T0" fmla="*/ 201 w 337"/>
                <a:gd name="T1" fmla="*/ 446 h 498"/>
                <a:gd name="T2" fmla="*/ 201 w 337"/>
                <a:gd name="T3" fmla="*/ 498 h 498"/>
                <a:gd name="T4" fmla="*/ 127 w 337"/>
                <a:gd name="T5" fmla="*/ 498 h 498"/>
                <a:gd name="T6" fmla="*/ 127 w 337"/>
                <a:gd name="T7" fmla="*/ 447 h 498"/>
                <a:gd name="T8" fmla="*/ 0 w 337"/>
                <a:gd name="T9" fmla="*/ 309 h 498"/>
                <a:gd name="T10" fmla="*/ 79 w 337"/>
                <a:gd name="T11" fmla="*/ 309 h 498"/>
                <a:gd name="T12" fmla="*/ 125 w 337"/>
                <a:gd name="T13" fmla="*/ 366 h 498"/>
                <a:gd name="T14" fmla="*/ 125 w 337"/>
                <a:gd name="T15" fmla="*/ 279 h 498"/>
                <a:gd name="T16" fmla="*/ 6 w 337"/>
                <a:gd name="T17" fmla="*/ 171 h 498"/>
                <a:gd name="T18" fmla="*/ 126 w 337"/>
                <a:gd name="T19" fmla="*/ 50 h 498"/>
                <a:gd name="T20" fmla="*/ 126 w 337"/>
                <a:gd name="T21" fmla="*/ 0 h 498"/>
                <a:gd name="T22" fmla="*/ 201 w 337"/>
                <a:gd name="T23" fmla="*/ 0 h 498"/>
                <a:gd name="T24" fmla="*/ 201 w 337"/>
                <a:gd name="T25" fmla="*/ 37 h 498"/>
                <a:gd name="T26" fmla="*/ 216 w 337"/>
                <a:gd name="T27" fmla="*/ 55 h 498"/>
                <a:gd name="T28" fmla="*/ 321 w 337"/>
                <a:gd name="T29" fmla="*/ 154 h 498"/>
                <a:gd name="T30" fmla="*/ 323 w 337"/>
                <a:gd name="T31" fmla="*/ 178 h 498"/>
                <a:gd name="T32" fmla="*/ 254 w 337"/>
                <a:gd name="T33" fmla="*/ 178 h 498"/>
                <a:gd name="T34" fmla="*/ 243 w 337"/>
                <a:gd name="T35" fmla="*/ 166 h 498"/>
                <a:gd name="T36" fmla="*/ 203 w 337"/>
                <a:gd name="T37" fmla="*/ 130 h 498"/>
                <a:gd name="T38" fmla="*/ 203 w 337"/>
                <a:gd name="T39" fmla="*/ 210 h 498"/>
                <a:gd name="T40" fmla="*/ 251 w 337"/>
                <a:gd name="T41" fmla="*/ 220 h 498"/>
                <a:gd name="T42" fmla="*/ 329 w 337"/>
                <a:gd name="T43" fmla="*/ 299 h 498"/>
                <a:gd name="T44" fmla="*/ 289 w 337"/>
                <a:gd name="T45" fmla="*/ 409 h 498"/>
                <a:gd name="T46" fmla="*/ 201 w 337"/>
                <a:gd name="T47" fmla="*/ 446 h 498"/>
                <a:gd name="T48" fmla="*/ 202 w 337"/>
                <a:gd name="T49" fmla="*/ 368 h 498"/>
                <a:gd name="T50" fmla="*/ 254 w 337"/>
                <a:gd name="T51" fmla="*/ 324 h 498"/>
                <a:gd name="T52" fmla="*/ 202 w 337"/>
                <a:gd name="T53" fmla="*/ 293 h 498"/>
                <a:gd name="T54" fmla="*/ 202 w 337"/>
                <a:gd name="T55" fmla="*/ 368 h 498"/>
                <a:gd name="T56" fmla="*/ 126 w 337"/>
                <a:gd name="T57" fmla="*/ 197 h 498"/>
                <a:gd name="T58" fmla="*/ 126 w 337"/>
                <a:gd name="T59" fmla="*/ 131 h 498"/>
                <a:gd name="T60" fmla="*/ 87 w 337"/>
                <a:gd name="T61" fmla="*/ 170 h 498"/>
                <a:gd name="T62" fmla="*/ 126 w 337"/>
                <a:gd name="T63" fmla="*/ 197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37" h="498">
                  <a:moveTo>
                    <a:pt x="201" y="446"/>
                  </a:moveTo>
                  <a:cubicBezTo>
                    <a:pt x="201" y="465"/>
                    <a:pt x="201" y="481"/>
                    <a:pt x="201" y="498"/>
                  </a:cubicBezTo>
                  <a:cubicBezTo>
                    <a:pt x="176" y="498"/>
                    <a:pt x="153" y="498"/>
                    <a:pt x="127" y="498"/>
                  </a:cubicBezTo>
                  <a:cubicBezTo>
                    <a:pt x="127" y="481"/>
                    <a:pt x="127" y="464"/>
                    <a:pt x="127" y="447"/>
                  </a:cubicBezTo>
                  <a:cubicBezTo>
                    <a:pt x="56" y="426"/>
                    <a:pt x="8" y="386"/>
                    <a:pt x="0" y="309"/>
                  </a:cubicBezTo>
                  <a:cubicBezTo>
                    <a:pt x="27" y="309"/>
                    <a:pt x="53" y="309"/>
                    <a:pt x="79" y="309"/>
                  </a:cubicBezTo>
                  <a:cubicBezTo>
                    <a:pt x="86" y="334"/>
                    <a:pt x="95" y="357"/>
                    <a:pt x="125" y="366"/>
                  </a:cubicBezTo>
                  <a:cubicBezTo>
                    <a:pt x="125" y="336"/>
                    <a:pt x="125" y="308"/>
                    <a:pt x="125" y="279"/>
                  </a:cubicBezTo>
                  <a:cubicBezTo>
                    <a:pt x="63" y="267"/>
                    <a:pt x="8" y="247"/>
                    <a:pt x="6" y="171"/>
                  </a:cubicBezTo>
                  <a:cubicBezTo>
                    <a:pt x="4" y="113"/>
                    <a:pt x="39" y="79"/>
                    <a:pt x="126" y="50"/>
                  </a:cubicBezTo>
                  <a:cubicBezTo>
                    <a:pt x="126" y="35"/>
                    <a:pt x="126" y="18"/>
                    <a:pt x="126" y="0"/>
                  </a:cubicBezTo>
                  <a:cubicBezTo>
                    <a:pt x="150" y="0"/>
                    <a:pt x="174" y="0"/>
                    <a:pt x="201" y="0"/>
                  </a:cubicBezTo>
                  <a:cubicBezTo>
                    <a:pt x="201" y="12"/>
                    <a:pt x="202" y="24"/>
                    <a:pt x="201" y="37"/>
                  </a:cubicBezTo>
                  <a:cubicBezTo>
                    <a:pt x="200" y="48"/>
                    <a:pt x="204" y="53"/>
                    <a:pt x="216" y="55"/>
                  </a:cubicBezTo>
                  <a:cubicBezTo>
                    <a:pt x="270" y="67"/>
                    <a:pt x="308" y="98"/>
                    <a:pt x="321" y="154"/>
                  </a:cubicBezTo>
                  <a:cubicBezTo>
                    <a:pt x="323" y="161"/>
                    <a:pt x="323" y="169"/>
                    <a:pt x="323" y="178"/>
                  </a:cubicBezTo>
                  <a:cubicBezTo>
                    <a:pt x="299" y="178"/>
                    <a:pt x="277" y="179"/>
                    <a:pt x="254" y="178"/>
                  </a:cubicBezTo>
                  <a:cubicBezTo>
                    <a:pt x="250" y="178"/>
                    <a:pt x="244" y="171"/>
                    <a:pt x="243" y="166"/>
                  </a:cubicBezTo>
                  <a:cubicBezTo>
                    <a:pt x="235" y="148"/>
                    <a:pt x="225" y="135"/>
                    <a:pt x="203" y="130"/>
                  </a:cubicBezTo>
                  <a:cubicBezTo>
                    <a:pt x="203" y="157"/>
                    <a:pt x="203" y="183"/>
                    <a:pt x="203" y="210"/>
                  </a:cubicBezTo>
                  <a:cubicBezTo>
                    <a:pt x="219" y="213"/>
                    <a:pt x="235" y="216"/>
                    <a:pt x="251" y="220"/>
                  </a:cubicBezTo>
                  <a:cubicBezTo>
                    <a:pt x="291" y="232"/>
                    <a:pt x="322" y="255"/>
                    <a:pt x="329" y="299"/>
                  </a:cubicBezTo>
                  <a:cubicBezTo>
                    <a:pt x="337" y="343"/>
                    <a:pt x="322" y="379"/>
                    <a:pt x="289" y="409"/>
                  </a:cubicBezTo>
                  <a:cubicBezTo>
                    <a:pt x="264" y="430"/>
                    <a:pt x="235" y="442"/>
                    <a:pt x="201" y="446"/>
                  </a:cubicBezTo>
                  <a:close/>
                  <a:moveTo>
                    <a:pt x="202" y="368"/>
                  </a:moveTo>
                  <a:cubicBezTo>
                    <a:pt x="237" y="363"/>
                    <a:pt x="257" y="345"/>
                    <a:pt x="254" y="324"/>
                  </a:cubicBezTo>
                  <a:cubicBezTo>
                    <a:pt x="252" y="304"/>
                    <a:pt x="229" y="290"/>
                    <a:pt x="202" y="293"/>
                  </a:cubicBezTo>
                  <a:cubicBezTo>
                    <a:pt x="202" y="317"/>
                    <a:pt x="202" y="342"/>
                    <a:pt x="202" y="368"/>
                  </a:cubicBezTo>
                  <a:close/>
                  <a:moveTo>
                    <a:pt x="126" y="197"/>
                  </a:moveTo>
                  <a:cubicBezTo>
                    <a:pt x="126" y="175"/>
                    <a:pt x="126" y="153"/>
                    <a:pt x="126" y="131"/>
                  </a:cubicBezTo>
                  <a:cubicBezTo>
                    <a:pt x="99" y="136"/>
                    <a:pt x="85" y="150"/>
                    <a:pt x="87" y="170"/>
                  </a:cubicBezTo>
                  <a:cubicBezTo>
                    <a:pt x="89" y="187"/>
                    <a:pt x="102" y="197"/>
                    <a:pt x="126" y="1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41" name="Freeform 61"/>
            <p:cNvSpPr>
              <a:spLocks noEditPoints="1"/>
            </p:cNvSpPr>
            <p:nvPr/>
          </p:nvSpPr>
          <p:spPr bwMode="auto">
            <a:xfrm>
              <a:off x="-2792595" y="1961156"/>
              <a:ext cx="391156" cy="355546"/>
            </a:xfrm>
            <a:custGeom>
              <a:avLst/>
              <a:gdLst>
                <a:gd name="T0" fmla="*/ 150 w 658"/>
                <a:gd name="T1" fmla="*/ 281 h 598"/>
                <a:gd name="T2" fmla="*/ 78 w 658"/>
                <a:gd name="T3" fmla="*/ 52 h 598"/>
                <a:gd name="T4" fmla="*/ 26 w 658"/>
                <a:gd name="T5" fmla="*/ 47 h 598"/>
                <a:gd name="T6" fmla="*/ 25 w 658"/>
                <a:gd name="T7" fmla="*/ 0 h 598"/>
                <a:gd name="T8" fmla="*/ 116 w 658"/>
                <a:gd name="T9" fmla="*/ 19 h 598"/>
                <a:gd name="T10" fmla="*/ 147 w 658"/>
                <a:gd name="T11" fmla="*/ 94 h 598"/>
                <a:gd name="T12" fmla="*/ 475 w 658"/>
                <a:gd name="T13" fmla="*/ 94 h 598"/>
                <a:gd name="T14" fmla="*/ 654 w 658"/>
                <a:gd name="T15" fmla="*/ 126 h 598"/>
                <a:gd name="T16" fmla="*/ 585 w 658"/>
                <a:gd name="T17" fmla="*/ 400 h 598"/>
                <a:gd name="T18" fmla="*/ 465 w 658"/>
                <a:gd name="T19" fmla="*/ 421 h 598"/>
                <a:gd name="T20" fmla="*/ 227 w 658"/>
                <a:gd name="T21" fmla="*/ 421 h 598"/>
                <a:gd name="T22" fmla="*/ 165 w 658"/>
                <a:gd name="T23" fmla="*/ 447 h 598"/>
                <a:gd name="T24" fmla="*/ 195 w 658"/>
                <a:gd name="T25" fmla="*/ 484 h 598"/>
                <a:gd name="T26" fmla="*/ 320 w 658"/>
                <a:gd name="T27" fmla="*/ 485 h 598"/>
                <a:gd name="T28" fmla="*/ 418 w 658"/>
                <a:gd name="T29" fmla="*/ 492 h 598"/>
                <a:gd name="T30" fmla="*/ 492 w 658"/>
                <a:gd name="T31" fmla="*/ 445 h 598"/>
                <a:gd name="T32" fmla="*/ 564 w 658"/>
                <a:gd name="T33" fmla="*/ 492 h 598"/>
                <a:gd name="T34" fmla="*/ 608 w 658"/>
                <a:gd name="T35" fmla="*/ 515 h 598"/>
                <a:gd name="T36" fmla="*/ 564 w 658"/>
                <a:gd name="T37" fmla="*/ 537 h 598"/>
                <a:gd name="T38" fmla="*/ 444 w 658"/>
                <a:gd name="T39" fmla="*/ 564 h 598"/>
                <a:gd name="T40" fmla="*/ 421 w 658"/>
                <a:gd name="T41" fmla="*/ 537 h 598"/>
                <a:gd name="T42" fmla="*/ 321 w 658"/>
                <a:gd name="T43" fmla="*/ 543 h 598"/>
                <a:gd name="T44" fmla="*/ 195 w 658"/>
                <a:gd name="T45" fmla="*/ 543 h 598"/>
                <a:gd name="T46" fmla="*/ 118 w 658"/>
                <a:gd name="T47" fmla="*/ 456 h 598"/>
                <a:gd name="T48" fmla="*/ 181 w 658"/>
                <a:gd name="T49" fmla="*/ 379 h 598"/>
                <a:gd name="T50" fmla="*/ 167 w 658"/>
                <a:gd name="T51" fmla="*/ 182 h 598"/>
                <a:gd name="T52" fmla="*/ 275 w 658"/>
                <a:gd name="T53" fmla="*/ 188 h 598"/>
                <a:gd name="T54" fmla="*/ 282 w 658"/>
                <a:gd name="T55" fmla="*/ 150 h 598"/>
                <a:gd name="T56" fmla="*/ 171 w 658"/>
                <a:gd name="T57" fmla="*/ 140 h 598"/>
                <a:gd name="T58" fmla="*/ 445 w 658"/>
                <a:gd name="T59" fmla="*/ 140 h 598"/>
                <a:gd name="T60" fmla="*/ 328 w 658"/>
                <a:gd name="T61" fmla="*/ 187 h 598"/>
                <a:gd name="T62" fmla="*/ 445 w 658"/>
                <a:gd name="T63" fmla="*/ 140 h 598"/>
                <a:gd name="T64" fmla="*/ 444 w 658"/>
                <a:gd name="T65" fmla="*/ 328 h 598"/>
                <a:gd name="T66" fmla="*/ 328 w 658"/>
                <a:gd name="T67" fmla="*/ 374 h 598"/>
                <a:gd name="T68" fmla="*/ 328 w 658"/>
                <a:gd name="T69" fmla="*/ 280 h 598"/>
                <a:gd name="T70" fmla="*/ 445 w 658"/>
                <a:gd name="T71" fmla="*/ 234 h 598"/>
                <a:gd name="T72" fmla="*/ 328 w 658"/>
                <a:gd name="T73" fmla="*/ 280 h 598"/>
                <a:gd name="T74" fmla="*/ 600 w 658"/>
                <a:gd name="T75" fmla="*/ 140 h 598"/>
                <a:gd name="T76" fmla="*/ 491 w 658"/>
                <a:gd name="T77" fmla="*/ 145 h 598"/>
                <a:gd name="T78" fmla="*/ 496 w 658"/>
                <a:gd name="T79" fmla="*/ 188 h 598"/>
                <a:gd name="T80" fmla="*/ 603 w 658"/>
                <a:gd name="T81" fmla="*/ 141 h 598"/>
                <a:gd name="T82" fmla="*/ 196 w 658"/>
                <a:gd name="T83" fmla="*/ 275 h 598"/>
                <a:gd name="T84" fmla="*/ 276 w 658"/>
                <a:gd name="T85" fmla="*/ 281 h 598"/>
                <a:gd name="T86" fmla="*/ 281 w 658"/>
                <a:gd name="T87" fmla="*/ 234 h 598"/>
                <a:gd name="T88" fmla="*/ 492 w 658"/>
                <a:gd name="T89" fmla="*/ 281 h 598"/>
                <a:gd name="T90" fmla="*/ 555 w 658"/>
                <a:gd name="T91" fmla="*/ 281 h 598"/>
                <a:gd name="T92" fmla="*/ 579 w 658"/>
                <a:gd name="T93" fmla="*/ 234 h 598"/>
                <a:gd name="T94" fmla="*/ 492 w 658"/>
                <a:gd name="T95" fmla="*/ 281 h 598"/>
                <a:gd name="T96" fmla="*/ 227 w 658"/>
                <a:gd name="T97" fmla="*/ 372 h 598"/>
                <a:gd name="T98" fmla="*/ 277 w 658"/>
                <a:gd name="T99" fmla="*/ 375 h 598"/>
                <a:gd name="T100" fmla="*/ 281 w 658"/>
                <a:gd name="T101" fmla="*/ 345 h 598"/>
                <a:gd name="T102" fmla="*/ 213 w 658"/>
                <a:gd name="T103" fmla="*/ 327 h 598"/>
                <a:gd name="T104" fmla="*/ 495 w 658"/>
                <a:gd name="T105" fmla="*/ 327 h 598"/>
                <a:gd name="T106" fmla="*/ 492 w 658"/>
                <a:gd name="T107" fmla="*/ 370 h 598"/>
                <a:gd name="T108" fmla="*/ 540 w 658"/>
                <a:gd name="T109" fmla="*/ 375 h 598"/>
                <a:gd name="T110" fmla="*/ 556 w 658"/>
                <a:gd name="T111" fmla="*/ 327 h 598"/>
                <a:gd name="T112" fmla="*/ 256 w 658"/>
                <a:gd name="T113" fmla="*/ 541 h 598"/>
                <a:gd name="T114" fmla="*/ 259 w 658"/>
                <a:gd name="T115" fmla="*/ 488 h 598"/>
                <a:gd name="T116" fmla="*/ 466 w 658"/>
                <a:gd name="T117" fmla="*/ 515 h 598"/>
                <a:gd name="T118" fmla="*/ 518 w 658"/>
                <a:gd name="T119" fmla="*/ 514 h 598"/>
                <a:gd name="T120" fmla="*/ 466 w 658"/>
                <a:gd name="T121" fmla="*/ 515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58" h="598">
                  <a:moveTo>
                    <a:pt x="181" y="379"/>
                  </a:moveTo>
                  <a:cubicBezTo>
                    <a:pt x="170" y="346"/>
                    <a:pt x="160" y="313"/>
                    <a:pt x="150" y="281"/>
                  </a:cubicBezTo>
                  <a:cubicBezTo>
                    <a:pt x="134" y="230"/>
                    <a:pt x="118" y="179"/>
                    <a:pt x="102" y="128"/>
                  </a:cubicBezTo>
                  <a:cubicBezTo>
                    <a:pt x="94" y="103"/>
                    <a:pt x="86" y="77"/>
                    <a:pt x="78" y="52"/>
                  </a:cubicBezTo>
                  <a:cubicBezTo>
                    <a:pt x="77" y="48"/>
                    <a:pt x="75" y="46"/>
                    <a:pt x="71" y="46"/>
                  </a:cubicBezTo>
                  <a:cubicBezTo>
                    <a:pt x="56" y="47"/>
                    <a:pt x="41" y="47"/>
                    <a:pt x="26" y="47"/>
                  </a:cubicBezTo>
                  <a:cubicBezTo>
                    <a:pt x="11" y="47"/>
                    <a:pt x="0" y="37"/>
                    <a:pt x="0" y="23"/>
                  </a:cubicBezTo>
                  <a:cubicBezTo>
                    <a:pt x="0" y="10"/>
                    <a:pt x="11" y="1"/>
                    <a:pt x="25" y="0"/>
                  </a:cubicBezTo>
                  <a:cubicBezTo>
                    <a:pt x="47" y="0"/>
                    <a:pt x="69" y="0"/>
                    <a:pt x="91" y="0"/>
                  </a:cubicBezTo>
                  <a:cubicBezTo>
                    <a:pt x="105" y="1"/>
                    <a:pt x="112" y="6"/>
                    <a:pt x="116" y="19"/>
                  </a:cubicBezTo>
                  <a:cubicBezTo>
                    <a:pt x="124" y="42"/>
                    <a:pt x="131" y="65"/>
                    <a:pt x="138" y="88"/>
                  </a:cubicBezTo>
                  <a:cubicBezTo>
                    <a:pt x="139" y="93"/>
                    <a:pt x="142" y="94"/>
                    <a:pt x="147" y="94"/>
                  </a:cubicBezTo>
                  <a:cubicBezTo>
                    <a:pt x="201" y="94"/>
                    <a:pt x="255" y="94"/>
                    <a:pt x="309" y="94"/>
                  </a:cubicBezTo>
                  <a:cubicBezTo>
                    <a:pt x="364" y="94"/>
                    <a:pt x="419" y="94"/>
                    <a:pt x="475" y="94"/>
                  </a:cubicBezTo>
                  <a:cubicBezTo>
                    <a:pt x="526" y="94"/>
                    <a:pt x="578" y="94"/>
                    <a:pt x="629" y="94"/>
                  </a:cubicBezTo>
                  <a:cubicBezTo>
                    <a:pt x="649" y="94"/>
                    <a:pt x="658" y="110"/>
                    <a:pt x="654" y="126"/>
                  </a:cubicBezTo>
                  <a:cubicBezTo>
                    <a:pt x="632" y="210"/>
                    <a:pt x="611" y="295"/>
                    <a:pt x="590" y="380"/>
                  </a:cubicBezTo>
                  <a:cubicBezTo>
                    <a:pt x="589" y="387"/>
                    <a:pt x="587" y="393"/>
                    <a:pt x="585" y="400"/>
                  </a:cubicBezTo>
                  <a:cubicBezTo>
                    <a:pt x="582" y="414"/>
                    <a:pt x="574" y="420"/>
                    <a:pt x="560" y="420"/>
                  </a:cubicBezTo>
                  <a:cubicBezTo>
                    <a:pt x="528" y="421"/>
                    <a:pt x="497" y="421"/>
                    <a:pt x="465" y="421"/>
                  </a:cubicBezTo>
                  <a:cubicBezTo>
                    <a:pt x="418" y="421"/>
                    <a:pt x="371" y="421"/>
                    <a:pt x="324" y="421"/>
                  </a:cubicBezTo>
                  <a:cubicBezTo>
                    <a:pt x="292" y="421"/>
                    <a:pt x="259" y="420"/>
                    <a:pt x="227" y="421"/>
                  </a:cubicBezTo>
                  <a:cubicBezTo>
                    <a:pt x="216" y="421"/>
                    <a:pt x="205" y="421"/>
                    <a:pt x="194" y="423"/>
                  </a:cubicBezTo>
                  <a:cubicBezTo>
                    <a:pt x="180" y="425"/>
                    <a:pt x="170" y="433"/>
                    <a:pt x="165" y="447"/>
                  </a:cubicBezTo>
                  <a:cubicBezTo>
                    <a:pt x="159" y="464"/>
                    <a:pt x="171" y="485"/>
                    <a:pt x="189" y="488"/>
                  </a:cubicBezTo>
                  <a:cubicBezTo>
                    <a:pt x="191" y="488"/>
                    <a:pt x="194" y="486"/>
                    <a:pt x="195" y="484"/>
                  </a:cubicBezTo>
                  <a:cubicBezTo>
                    <a:pt x="207" y="462"/>
                    <a:pt x="224" y="449"/>
                    <a:pt x="249" y="446"/>
                  </a:cubicBezTo>
                  <a:cubicBezTo>
                    <a:pt x="279" y="442"/>
                    <a:pt x="307" y="457"/>
                    <a:pt x="320" y="485"/>
                  </a:cubicBezTo>
                  <a:cubicBezTo>
                    <a:pt x="323" y="490"/>
                    <a:pt x="326" y="492"/>
                    <a:pt x="331" y="492"/>
                  </a:cubicBezTo>
                  <a:cubicBezTo>
                    <a:pt x="360" y="492"/>
                    <a:pt x="389" y="492"/>
                    <a:pt x="418" y="492"/>
                  </a:cubicBezTo>
                  <a:cubicBezTo>
                    <a:pt x="424" y="492"/>
                    <a:pt x="426" y="490"/>
                    <a:pt x="429" y="485"/>
                  </a:cubicBezTo>
                  <a:cubicBezTo>
                    <a:pt x="442" y="459"/>
                    <a:pt x="463" y="445"/>
                    <a:pt x="492" y="445"/>
                  </a:cubicBezTo>
                  <a:cubicBezTo>
                    <a:pt x="521" y="445"/>
                    <a:pt x="543" y="460"/>
                    <a:pt x="555" y="486"/>
                  </a:cubicBezTo>
                  <a:cubicBezTo>
                    <a:pt x="557" y="490"/>
                    <a:pt x="559" y="492"/>
                    <a:pt x="564" y="492"/>
                  </a:cubicBezTo>
                  <a:cubicBezTo>
                    <a:pt x="571" y="491"/>
                    <a:pt x="578" y="492"/>
                    <a:pt x="585" y="492"/>
                  </a:cubicBezTo>
                  <a:cubicBezTo>
                    <a:pt x="599" y="492"/>
                    <a:pt x="608" y="502"/>
                    <a:pt x="608" y="515"/>
                  </a:cubicBezTo>
                  <a:cubicBezTo>
                    <a:pt x="608" y="527"/>
                    <a:pt x="598" y="537"/>
                    <a:pt x="585" y="538"/>
                  </a:cubicBezTo>
                  <a:cubicBezTo>
                    <a:pt x="578" y="538"/>
                    <a:pt x="571" y="538"/>
                    <a:pt x="564" y="537"/>
                  </a:cubicBezTo>
                  <a:cubicBezTo>
                    <a:pt x="559" y="537"/>
                    <a:pt x="557" y="539"/>
                    <a:pt x="555" y="544"/>
                  </a:cubicBezTo>
                  <a:cubicBezTo>
                    <a:pt x="533" y="588"/>
                    <a:pt x="478" y="598"/>
                    <a:pt x="444" y="564"/>
                  </a:cubicBezTo>
                  <a:cubicBezTo>
                    <a:pt x="437" y="558"/>
                    <a:pt x="433" y="550"/>
                    <a:pt x="428" y="542"/>
                  </a:cubicBezTo>
                  <a:cubicBezTo>
                    <a:pt x="426" y="539"/>
                    <a:pt x="425" y="537"/>
                    <a:pt x="421" y="537"/>
                  </a:cubicBezTo>
                  <a:cubicBezTo>
                    <a:pt x="390" y="537"/>
                    <a:pt x="360" y="537"/>
                    <a:pt x="329" y="537"/>
                  </a:cubicBezTo>
                  <a:cubicBezTo>
                    <a:pt x="325" y="537"/>
                    <a:pt x="323" y="539"/>
                    <a:pt x="321" y="543"/>
                  </a:cubicBezTo>
                  <a:cubicBezTo>
                    <a:pt x="310" y="566"/>
                    <a:pt x="292" y="580"/>
                    <a:pt x="266" y="584"/>
                  </a:cubicBezTo>
                  <a:cubicBezTo>
                    <a:pt x="237" y="588"/>
                    <a:pt x="207" y="571"/>
                    <a:pt x="195" y="543"/>
                  </a:cubicBezTo>
                  <a:cubicBezTo>
                    <a:pt x="192" y="538"/>
                    <a:pt x="189" y="535"/>
                    <a:pt x="183" y="534"/>
                  </a:cubicBezTo>
                  <a:cubicBezTo>
                    <a:pt x="145" y="526"/>
                    <a:pt x="118" y="495"/>
                    <a:pt x="118" y="456"/>
                  </a:cubicBezTo>
                  <a:cubicBezTo>
                    <a:pt x="117" y="424"/>
                    <a:pt x="139" y="394"/>
                    <a:pt x="172" y="382"/>
                  </a:cubicBezTo>
                  <a:cubicBezTo>
                    <a:pt x="174" y="381"/>
                    <a:pt x="177" y="380"/>
                    <a:pt x="181" y="379"/>
                  </a:cubicBezTo>
                  <a:close/>
                  <a:moveTo>
                    <a:pt x="154" y="140"/>
                  </a:moveTo>
                  <a:cubicBezTo>
                    <a:pt x="159" y="155"/>
                    <a:pt x="163" y="169"/>
                    <a:pt x="167" y="182"/>
                  </a:cubicBezTo>
                  <a:cubicBezTo>
                    <a:pt x="169" y="187"/>
                    <a:pt x="171" y="188"/>
                    <a:pt x="175" y="188"/>
                  </a:cubicBezTo>
                  <a:cubicBezTo>
                    <a:pt x="208" y="188"/>
                    <a:pt x="242" y="188"/>
                    <a:pt x="275" y="188"/>
                  </a:cubicBezTo>
                  <a:cubicBezTo>
                    <a:pt x="277" y="188"/>
                    <a:pt x="279" y="187"/>
                    <a:pt x="282" y="187"/>
                  </a:cubicBezTo>
                  <a:cubicBezTo>
                    <a:pt x="282" y="174"/>
                    <a:pt x="282" y="162"/>
                    <a:pt x="282" y="150"/>
                  </a:cubicBezTo>
                  <a:cubicBezTo>
                    <a:pt x="282" y="140"/>
                    <a:pt x="282" y="140"/>
                    <a:pt x="272" y="140"/>
                  </a:cubicBezTo>
                  <a:cubicBezTo>
                    <a:pt x="238" y="140"/>
                    <a:pt x="204" y="140"/>
                    <a:pt x="171" y="140"/>
                  </a:cubicBezTo>
                  <a:cubicBezTo>
                    <a:pt x="166" y="140"/>
                    <a:pt x="161" y="140"/>
                    <a:pt x="154" y="140"/>
                  </a:cubicBezTo>
                  <a:close/>
                  <a:moveTo>
                    <a:pt x="445" y="140"/>
                  </a:moveTo>
                  <a:cubicBezTo>
                    <a:pt x="405" y="140"/>
                    <a:pt x="367" y="140"/>
                    <a:pt x="328" y="140"/>
                  </a:cubicBezTo>
                  <a:cubicBezTo>
                    <a:pt x="328" y="156"/>
                    <a:pt x="328" y="172"/>
                    <a:pt x="328" y="187"/>
                  </a:cubicBezTo>
                  <a:cubicBezTo>
                    <a:pt x="367" y="187"/>
                    <a:pt x="406" y="187"/>
                    <a:pt x="445" y="187"/>
                  </a:cubicBezTo>
                  <a:cubicBezTo>
                    <a:pt x="445" y="171"/>
                    <a:pt x="445" y="156"/>
                    <a:pt x="445" y="140"/>
                  </a:cubicBezTo>
                  <a:close/>
                  <a:moveTo>
                    <a:pt x="444" y="374"/>
                  </a:moveTo>
                  <a:cubicBezTo>
                    <a:pt x="444" y="358"/>
                    <a:pt x="444" y="343"/>
                    <a:pt x="444" y="328"/>
                  </a:cubicBezTo>
                  <a:cubicBezTo>
                    <a:pt x="405" y="328"/>
                    <a:pt x="367" y="328"/>
                    <a:pt x="328" y="328"/>
                  </a:cubicBezTo>
                  <a:cubicBezTo>
                    <a:pt x="328" y="343"/>
                    <a:pt x="328" y="359"/>
                    <a:pt x="328" y="374"/>
                  </a:cubicBezTo>
                  <a:cubicBezTo>
                    <a:pt x="367" y="374"/>
                    <a:pt x="406" y="374"/>
                    <a:pt x="444" y="374"/>
                  </a:cubicBezTo>
                  <a:close/>
                  <a:moveTo>
                    <a:pt x="328" y="280"/>
                  </a:moveTo>
                  <a:cubicBezTo>
                    <a:pt x="367" y="280"/>
                    <a:pt x="406" y="280"/>
                    <a:pt x="445" y="280"/>
                  </a:cubicBezTo>
                  <a:cubicBezTo>
                    <a:pt x="445" y="265"/>
                    <a:pt x="445" y="250"/>
                    <a:pt x="445" y="234"/>
                  </a:cubicBezTo>
                  <a:cubicBezTo>
                    <a:pt x="406" y="234"/>
                    <a:pt x="367" y="234"/>
                    <a:pt x="328" y="234"/>
                  </a:cubicBezTo>
                  <a:cubicBezTo>
                    <a:pt x="328" y="250"/>
                    <a:pt x="328" y="265"/>
                    <a:pt x="328" y="280"/>
                  </a:cubicBezTo>
                  <a:close/>
                  <a:moveTo>
                    <a:pt x="603" y="141"/>
                  </a:moveTo>
                  <a:cubicBezTo>
                    <a:pt x="601" y="141"/>
                    <a:pt x="600" y="140"/>
                    <a:pt x="600" y="140"/>
                  </a:cubicBezTo>
                  <a:cubicBezTo>
                    <a:pt x="565" y="140"/>
                    <a:pt x="530" y="140"/>
                    <a:pt x="496" y="140"/>
                  </a:cubicBezTo>
                  <a:cubicBezTo>
                    <a:pt x="492" y="140"/>
                    <a:pt x="491" y="142"/>
                    <a:pt x="491" y="145"/>
                  </a:cubicBezTo>
                  <a:cubicBezTo>
                    <a:pt x="491" y="158"/>
                    <a:pt x="491" y="170"/>
                    <a:pt x="491" y="183"/>
                  </a:cubicBezTo>
                  <a:cubicBezTo>
                    <a:pt x="491" y="187"/>
                    <a:pt x="493" y="188"/>
                    <a:pt x="496" y="188"/>
                  </a:cubicBezTo>
                  <a:cubicBezTo>
                    <a:pt x="528" y="188"/>
                    <a:pt x="559" y="188"/>
                    <a:pt x="591" y="188"/>
                  </a:cubicBezTo>
                  <a:cubicBezTo>
                    <a:pt x="595" y="172"/>
                    <a:pt x="599" y="157"/>
                    <a:pt x="603" y="141"/>
                  </a:cubicBezTo>
                  <a:close/>
                  <a:moveTo>
                    <a:pt x="184" y="234"/>
                  </a:moveTo>
                  <a:cubicBezTo>
                    <a:pt x="188" y="248"/>
                    <a:pt x="192" y="262"/>
                    <a:pt x="196" y="275"/>
                  </a:cubicBezTo>
                  <a:cubicBezTo>
                    <a:pt x="198" y="280"/>
                    <a:pt x="200" y="281"/>
                    <a:pt x="205" y="281"/>
                  </a:cubicBezTo>
                  <a:cubicBezTo>
                    <a:pt x="229" y="281"/>
                    <a:pt x="252" y="281"/>
                    <a:pt x="276" y="281"/>
                  </a:cubicBezTo>
                  <a:cubicBezTo>
                    <a:pt x="278" y="281"/>
                    <a:pt x="279" y="281"/>
                    <a:pt x="281" y="280"/>
                  </a:cubicBezTo>
                  <a:cubicBezTo>
                    <a:pt x="281" y="265"/>
                    <a:pt x="281" y="250"/>
                    <a:pt x="281" y="234"/>
                  </a:cubicBezTo>
                  <a:cubicBezTo>
                    <a:pt x="249" y="234"/>
                    <a:pt x="217" y="234"/>
                    <a:pt x="184" y="234"/>
                  </a:cubicBezTo>
                  <a:close/>
                  <a:moveTo>
                    <a:pt x="492" y="281"/>
                  </a:moveTo>
                  <a:cubicBezTo>
                    <a:pt x="495" y="281"/>
                    <a:pt x="498" y="281"/>
                    <a:pt x="501" y="281"/>
                  </a:cubicBezTo>
                  <a:cubicBezTo>
                    <a:pt x="519" y="281"/>
                    <a:pt x="537" y="281"/>
                    <a:pt x="555" y="281"/>
                  </a:cubicBezTo>
                  <a:cubicBezTo>
                    <a:pt x="568" y="281"/>
                    <a:pt x="568" y="281"/>
                    <a:pt x="571" y="268"/>
                  </a:cubicBezTo>
                  <a:cubicBezTo>
                    <a:pt x="574" y="257"/>
                    <a:pt x="576" y="246"/>
                    <a:pt x="579" y="234"/>
                  </a:cubicBezTo>
                  <a:cubicBezTo>
                    <a:pt x="549" y="234"/>
                    <a:pt x="521" y="234"/>
                    <a:pt x="492" y="234"/>
                  </a:cubicBezTo>
                  <a:cubicBezTo>
                    <a:pt x="492" y="250"/>
                    <a:pt x="492" y="265"/>
                    <a:pt x="492" y="281"/>
                  </a:cubicBezTo>
                  <a:close/>
                  <a:moveTo>
                    <a:pt x="213" y="327"/>
                  </a:moveTo>
                  <a:cubicBezTo>
                    <a:pt x="218" y="343"/>
                    <a:pt x="222" y="357"/>
                    <a:pt x="227" y="372"/>
                  </a:cubicBezTo>
                  <a:cubicBezTo>
                    <a:pt x="228" y="373"/>
                    <a:pt x="230" y="375"/>
                    <a:pt x="232" y="375"/>
                  </a:cubicBezTo>
                  <a:cubicBezTo>
                    <a:pt x="247" y="375"/>
                    <a:pt x="262" y="375"/>
                    <a:pt x="277" y="375"/>
                  </a:cubicBezTo>
                  <a:cubicBezTo>
                    <a:pt x="280" y="375"/>
                    <a:pt x="282" y="373"/>
                    <a:pt x="282" y="370"/>
                  </a:cubicBezTo>
                  <a:cubicBezTo>
                    <a:pt x="281" y="361"/>
                    <a:pt x="281" y="353"/>
                    <a:pt x="281" y="345"/>
                  </a:cubicBezTo>
                  <a:cubicBezTo>
                    <a:pt x="281" y="339"/>
                    <a:pt x="281" y="333"/>
                    <a:pt x="281" y="327"/>
                  </a:cubicBezTo>
                  <a:cubicBezTo>
                    <a:pt x="258" y="327"/>
                    <a:pt x="236" y="327"/>
                    <a:pt x="213" y="327"/>
                  </a:cubicBezTo>
                  <a:close/>
                  <a:moveTo>
                    <a:pt x="556" y="327"/>
                  </a:moveTo>
                  <a:cubicBezTo>
                    <a:pt x="535" y="327"/>
                    <a:pt x="515" y="327"/>
                    <a:pt x="495" y="327"/>
                  </a:cubicBezTo>
                  <a:cubicBezTo>
                    <a:pt x="494" y="327"/>
                    <a:pt x="491" y="330"/>
                    <a:pt x="491" y="332"/>
                  </a:cubicBezTo>
                  <a:cubicBezTo>
                    <a:pt x="491" y="345"/>
                    <a:pt x="491" y="357"/>
                    <a:pt x="492" y="370"/>
                  </a:cubicBezTo>
                  <a:cubicBezTo>
                    <a:pt x="492" y="372"/>
                    <a:pt x="494" y="375"/>
                    <a:pt x="496" y="375"/>
                  </a:cubicBezTo>
                  <a:cubicBezTo>
                    <a:pt x="511" y="375"/>
                    <a:pt x="525" y="375"/>
                    <a:pt x="540" y="375"/>
                  </a:cubicBezTo>
                  <a:cubicBezTo>
                    <a:pt x="541" y="375"/>
                    <a:pt x="544" y="373"/>
                    <a:pt x="544" y="372"/>
                  </a:cubicBezTo>
                  <a:cubicBezTo>
                    <a:pt x="548" y="358"/>
                    <a:pt x="552" y="343"/>
                    <a:pt x="556" y="327"/>
                  </a:cubicBezTo>
                  <a:close/>
                  <a:moveTo>
                    <a:pt x="231" y="514"/>
                  </a:moveTo>
                  <a:cubicBezTo>
                    <a:pt x="231" y="528"/>
                    <a:pt x="243" y="540"/>
                    <a:pt x="256" y="541"/>
                  </a:cubicBezTo>
                  <a:cubicBezTo>
                    <a:pt x="271" y="541"/>
                    <a:pt x="283" y="530"/>
                    <a:pt x="284" y="515"/>
                  </a:cubicBezTo>
                  <a:cubicBezTo>
                    <a:pt x="284" y="502"/>
                    <a:pt x="273" y="489"/>
                    <a:pt x="259" y="488"/>
                  </a:cubicBezTo>
                  <a:cubicBezTo>
                    <a:pt x="244" y="488"/>
                    <a:pt x="232" y="499"/>
                    <a:pt x="231" y="514"/>
                  </a:cubicBezTo>
                  <a:close/>
                  <a:moveTo>
                    <a:pt x="466" y="515"/>
                  </a:moveTo>
                  <a:cubicBezTo>
                    <a:pt x="466" y="529"/>
                    <a:pt x="478" y="541"/>
                    <a:pt x="491" y="541"/>
                  </a:cubicBezTo>
                  <a:cubicBezTo>
                    <a:pt x="506" y="541"/>
                    <a:pt x="518" y="529"/>
                    <a:pt x="518" y="514"/>
                  </a:cubicBezTo>
                  <a:cubicBezTo>
                    <a:pt x="518" y="501"/>
                    <a:pt x="506" y="488"/>
                    <a:pt x="492" y="488"/>
                  </a:cubicBezTo>
                  <a:cubicBezTo>
                    <a:pt x="477" y="488"/>
                    <a:pt x="466" y="500"/>
                    <a:pt x="466" y="5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</p:grpSp>
      <p:grpSp>
        <p:nvGrpSpPr>
          <p:cNvPr id="23" name="Group 41"/>
          <p:cNvGrpSpPr/>
          <p:nvPr/>
        </p:nvGrpSpPr>
        <p:grpSpPr>
          <a:xfrm>
            <a:off x="5010507" y="2753430"/>
            <a:ext cx="269899" cy="333207"/>
            <a:chOff x="-4268788" y="1825625"/>
            <a:chExt cx="3032125" cy="3743325"/>
          </a:xfrm>
          <a:solidFill>
            <a:schemeClr val="bg1"/>
          </a:solidFill>
        </p:grpSpPr>
        <p:sp>
          <p:nvSpPr>
            <p:cNvPr id="43" name="Freeform 65"/>
            <p:cNvSpPr>
              <a:spLocks noEditPoints="1"/>
            </p:cNvSpPr>
            <p:nvPr/>
          </p:nvSpPr>
          <p:spPr bwMode="auto">
            <a:xfrm>
              <a:off x="-3871913" y="2701925"/>
              <a:ext cx="2635250" cy="1855787"/>
            </a:xfrm>
            <a:custGeom>
              <a:avLst/>
              <a:gdLst>
                <a:gd name="T0" fmla="*/ 692 w 1384"/>
                <a:gd name="T1" fmla="*/ 0 h 976"/>
                <a:gd name="T2" fmla="*/ 1236 w 1384"/>
                <a:gd name="T3" fmla="*/ 0 h 976"/>
                <a:gd name="T4" fmla="*/ 1384 w 1384"/>
                <a:gd name="T5" fmla="*/ 149 h 976"/>
                <a:gd name="T6" fmla="*/ 1384 w 1384"/>
                <a:gd name="T7" fmla="*/ 827 h 976"/>
                <a:gd name="T8" fmla="*/ 1235 w 1384"/>
                <a:gd name="T9" fmla="*/ 975 h 976"/>
                <a:gd name="T10" fmla="*/ 155 w 1384"/>
                <a:gd name="T11" fmla="*/ 976 h 976"/>
                <a:gd name="T12" fmla="*/ 15 w 1384"/>
                <a:gd name="T13" fmla="*/ 897 h 976"/>
                <a:gd name="T14" fmla="*/ 1 w 1384"/>
                <a:gd name="T15" fmla="*/ 835 h 976"/>
                <a:gd name="T16" fmla="*/ 1 w 1384"/>
                <a:gd name="T17" fmla="*/ 140 h 976"/>
                <a:gd name="T18" fmla="*/ 146 w 1384"/>
                <a:gd name="T19" fmla="*/ 0 h 976"/>
                <a:gd name="T20" fmla="*/ 692 w 1384"/>
                <a:gd name="T21" fmla="*/ 0 h 976"/>
                <a:gd name="T22" fmla="*/ 599 w 1384"/>
                <a:gd name="T23" fmla="*/ 498 h 976"/>
                <a:gd name="T24" fmla="*/ 625 w 1384"/>
                <a:gd name="T25" fmla="*/ 516 h 976"/>
                <a:gd name="T26" fmla="*/ 801 w 1384"/>
                <a:gd name="T27" fmla="*/ 638 h 976"/>
                <a:gd name="T28" fmla="*/ 815 w 1384"/>
                <a:gd name="T29" fmla="*/ 665 h 976"/>
                <a:gd name="T30" fmla="*/ 866 w 1384"/>
                <a:gd name="T31" fmla="*/ 742 h 976"/>
                <a:gd name="T32" fmla="*/ 958 w 1384"/>
                <a:gd name="T33" fmla="*/ 726 h 976"/>
                <a:gd name="T34" fmla="*/ 978 w 1384"/>
                <a:gd name="T35" fmla="*/ 634 h 976"/>
                <a:gd name="T36" fmla="*/ 983 w 1384"/>
                <a:gd name="T37" fmla="*/ 604 h 976"/>
                <a:gd name="T38" fmla="*/ 1157 w 1384"/>
                <a:gd name="T39" fmla="*/ 387 h 976"/>
                <a:gd name="T40" fmla="*/ 1167 w 1384"/>
                <a:gd name="T41" fmla="*/ 376 h 976"/>
                <a:gd name="T42" fmla="*/ 1237 w 1384"/>
                <a:gd name="T43" fmla="*/ 428 h 976"/>
                <a:gd name="T44" fmla="*/ 1310 w 1384"/>
                <a:gd name="T45" fmla="*/ 157 h 976"/>
                <a:gd name="T46" fmla="*/ 1306 w 1384"/>
                <a:gd name="T47" fmla="*/ 154 h 976"/>
                <a:gd name="T48" fmla="*/ 1063 w 1384"/>
                <a:gd name="T49" fmla="*/ 295 h 976"/>
                <a:gd name="T50" fmla="*/ 1124 w 1384"/>
                <a:gd name="T51" fmla="*/ 343 h 976"/>
                <a:gd name="T52" fmla="*/ 936 w 1384"/>
                <a:gd name="T53" fmla="*/ 577 h 976"/>
                <a:gd name="T54" fmla="*/ 919 w 1384"/>
                <a:gd name="T55" fmla="*/ 581 h 976"/>
                <a:gd name="T56" fmla="*/ 854 w 1384"/>
                <a:gd name="T57" fmla="*/ 593 h 976"/>
                <a:gd name="T58" fmla="*/ 828 w 1384"/>
                <a:gd name="T59" fmla="*/ 593 h 976"/>
                <a:gd name="T60" fmla="*/ 637 w 1384"/>
                <a:gd name="T61" fmla="*/ 459 h 976"/>
                <a:gd name="T62" fmla="*/ 626 w 1384"/>
                <a:gd name="T63" fmla="*/ 437 h 976"/>
                <a:gd name="T64" fmla="*/ 539 w 1384"/>
                <a:gd name="T65" fmla="*/ 349 h 976"/>
                <a:gd name="T66" fmla="*/ 456 w 1384"/>
                <a:gd name="T67" fmla="*/ 442 h 976"/>
                <a:gd name="T68" fmla="*/ 450 w 1384"/>
                <a:gd name="T69" fmla="*/ 461 h 976"/>
                <a:gd name="T70" fmla="*/ 254 w 1384"/>
                <a:gd name="T71" fmla="*/ 597 h 976"/>
                <a:gd name="T72" fmla="*/ 199 w 1384"/>
                <a:gd name="T73" fmla="*/ 580 h 976"/>
                <a:gd name="T74" fmla="*/ 108 w 1384"/>
                <a:gd name="T75" fmla="*/ 663 h 976"/>
                <a:gd name="T76" fmla="*/ 194 w 1384"/>
                <a:gd name="T77" fmla="*/ 749 h 976"/>
                <a:gd name="T78" fmla="*/ 278 w 1384"/>
                <a:gd name="T79" fmla="*/ 659 h 976"/>
                <a:gd name="T80" fmla="*/ 284 w 1384"/>
                <a:gd name="T81" fmla="*/ 641 h 976"/>
                <a:gd name="T82" fmla="*/ 486 w 1384"/>
                <a:gd name="T83" fmla="*/ 501 h 976"/>
                <a:gd name="T84" fmla="*/ 599 w 1384"/>
                <a:gd name="T85" fmla="*/ 498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84" h="976">
                  <a:moveTo>
                    <a:pt x="692" y="0"/>
                  </a:moveTo>
                  <a:cubicBezTo>
                    <a:pt x="873" y="0"/>
                    <a:pt x="1055" y="0"/>
                    <a:pt x="1236" y="0"/>
                  </a:cubicBezTo>
                  <a:cubicBezTo>
                    <a:pt x="1328" y="1"/>
                    <a:pt x="1384" y="57"/>
                    <a:pt x="1384" y="149"/>
                  </a:cubicBezTo>
                  <a:cubicBezTo>
                    <a:pt x="1384" y="375"/>
                    <a:pt x="1384" y="601"/>
                    <a:pt x="1384" y="827"/>
                  </a:cubicBezTo>
                  <a:cubicBezTo>
                    <a:pt x="1384" y="919"/>
                    <a:pt x="1327" y="975"/>
                    <a:pt x="1235" y="975"/>
                  </a:cubicBezTo>
                  <a:cubicBezTo>
                    <a:pt x="875" y="975"/>
                    <a:pt x="515" y="975"/>
                    <a:pt x="155" y="976"/>
                  </a:cubicBezTo>
                  <a:cubicBezTo>
                    <a:pt x="93" y="976"/>
                    <a:pt x="42" y="956"/>
                    <a:pt x="15" y="897"/>
                  </a:cubicBezTo>
                  <a:cubicBezTo>
                    <a:pt x="6" y="878"/>
                    <a:pt x="1" y="856"/>
                    <a:pt x="1" y="835"/>
                  </a:cubicBezTo>
                  <a:cubicBezTo>
                    <a:pt x="0" y="603"/>
                    <a:pt x="0" y="371"/>
                    <a:pt x="1" y="140"/>
                  </a:cubicBezTo>
                  <a:cubicBezTo>
                    <a:pt x="1" y="56"/>
                    <a:pt x="61" y="0"/>
                    <a:pt x="146" y="0"/>
                  </a:cubicBezTo>
                  <a:cubicBezTo>
                    <a:pt x="328" y="0"/>
                    <a:pt x="510" y="0"/>
                    <a:pt x="692" y="0"/>
                  </a:cubicBezTo>
                  <a:close/>
                  <a:moveTo>
                    <a:pt x="599" y="498"/>
                  </a:moveTo>
                  <a:cubicBezTo>
                    <a:pt x="608" y="504"/>
                    <a:pt x="616" y="510"/>
                    <a:pt x="625" y="516"/>
                  </a:cubicBezTo>
                  <a:cubicBezTo>
                    <a:pt x="684" y="557"/>
                    <a:pt x="742" y="598"/>
                    <a:pt x="801" y="638"/>
                  </a:cubicBezTo>
                  <a:cubicBezTo>
                    <a:pt x="811" y="645"/>
                    <a:pt x="816" y="652"/>
                    <a:pt x="815" y="665"/>
                  </a:cubicBezTo>
                  <a:cubicBezTo>
                    <a:pt x="815" y="701"/>
                    <a:pt x="833" y="728"/>
                    <a:pt x="866" y="742"/>
                  </a:cubicBezTo>
                  <a:cubicBezTo>
                    <a:pt x="900" y="756"/>
                    <a:pt x="931" y="751"/>
                    <a:pt x="958" y="726"/>
                  </a:cubicBezTo>
                  <a:cubicBezTo>
                    <a:pt x="984" y="702"/>
                    <a:pt x="992" y="667"/>
                    <a:pt x="978" y="634"/>
                  </a:cubicBezTo>
                  <a:cubicBezTo>
                    <a:pt x="972" y="622"/>
                    <a:pt x="975" y="614"/>
                    <a:pt x="983" y="604"/>
                  </a:cubicBezTo>
                  <a:cubicBezTo>
                    <a:pt x="1041" y="532"/>
                    <a:pt x="1099" y="460"/>
                    <a:pt x="1157" y="387"/>
                  </a:cubicBezTo>
                  <a:cubicBezTo>
                    <a:pt x="1160" y="383"/>
                    <a:pt x="1163" y="380"/>
                    <a:pt x="1167" y="376"/>
                  </a:cubicBezTo>
                  <a:cubicBezTo>
                    <a:pt x="1190" y="393"/>
                    <a:pt x="1212" y="410"/>
                    <a:pt x="1237" y="428"/>
                  </a:cubicBezTo>
                  <a:cubicBezTo>
                    <a:pt x="1262" y="336"/>
                    <a:pt x="1286" y="247"/>
                    <a:pt x="1310" y="157"/>
                  </a:cubicBezTo>
                  <a:cubicBezTo>
                    <a:pt x="1309" y="156"/>
                    <a:pt x="1307" y="155"/>
                    <a:pt x="1306" y="154"/>
                  </a:cubicBezTo>
                  <a:cubicBezTo>
                    <a:pt x="1226" y="201"/>
                    <a:pt x="1145" y="247"/>
                    <a:pt x="1063" y="295"/>
                  </a:cubicBezTo>
                  <a:cubicBezTo>
                    <a:pt x="1085" y="312"/>
                    <a:pt x="1104" y="327"/>
                    <a:pt x="1124" y="343"/>
                  </a:cubicBezTo>
                  <a:cubicBezTo>
                    <a:pt x="1061" y="422"/>
                    <a:pt x="999" y="500"/>
                    <a:pt x="936" y="577"/>
                  </a:cubicBezTo>
                  <a:cubicBezTo>
                    <a:pt x="933" y="581"/>
                    <a:pt x="924" y="582"/>
                    <a:pt x="919" y="581"/>
                  </a:cubicBezTo>
                  <a:cubicBezTo>
                    <a:pt x="896" y="576"/>
                    <a:pt x="874" y="580"/>
                    <a:pt x="854" y="593"/>
                  </a:cubicBezTo>
                  <a:cubicBezTo>
                    <a:pt x="844" y="600"/>
                    <a:pt x="838" y="600"/>
                    <a:pt x="828" y="593"/>
                  </a:cubicBezTo>
                  <a:cubicBezTo>
                    <a:pt x="764" y="548"/>
                    <a:pt x="700" y="504"/>
                    <a:pt x="637" y="459"/>
                  </a:cubicBezTo>
                  <a:cubicBezTo>
                    <a:pt x="631" y="455"/>
                    <a:pt x="626" y="444"/>
                    <a:pt x="626" y="437"/>
                  </a:cubicBezTo>
                  <a:cubicBezTo>
                    <a:pt x="625" y="386"/>
                    <a:pt x="588" y="348"/>
                    <a:pt x="539" y="349"/>
                  </a:cubicBezTo>
                  <a:cubicBezTo>
                    <a:pt x="490" y="350"/>
                    <a:pt x="454" y="391"/>
                    <a:pt x="456" y="442"/>
                  </a:cubicBezTo>
                  <a:cubicBezTo>
                    <a:pt x="456" y="449"/>
                    <a:pt x="454" y="458"/>
                    <a:pt x="450" y="461"/>
                  </a:cubicBezTo>
                  <a:cubicBezTo>
                    <a:pt x="383" y="508"/>
                    <a:pt x="317" y="554"/>
                    <a:pt x="254" y="597"/>
                  </a:cubicBezTo>
                  <a:cubicBezTo>
                    <a:pt x="233" y="590"/>
                    <a:pt x="217" y="582"/>
                    <a:pt x="199" y="580"/>
                  </a:cubicBezTo>
                  <a:cubicBezTo>
                    <a:pt x="151" y="576"/>
                    <a:pt x="109" y="615"/>
                    <a:pt x="108" y="663"/>
                  </a:cubicBezTo>
                  <a:cubicBezTo>
                    <a:pt x="107" y="710"/>
                    <a:pt x="146" y="750"/>
                    <a:pt x="194" y="749"/>
                  </a:cubicBezTo>
                  <a:cubicBezTo>
                    <a:pt x="243" y="749"/>
                    <a:pt x="280" y="709"/>
                    <a:pt x="278" y="659"/>
                  </a:cubicBezTo>
                  <a:cubicBezTo>
                    <a:pt x="278" y="653"/>
                    <a:pt x="280" y="644"/>
                    <a:pt x="284" y="641"/>
                  </a:cubicBezTo>
                  <a:cubicBezTo>
                    <a:pt x="351" y="594"/>
                    <a:pt x="419" y="547"/>
                    <a:pt x="486" y="501"/>
                  </a:cubicBezTo>
                  <a:cubicBezTo>
                    <a:pt x="532" y="526"/>
                    <a:pt x="556" y="526"/>
                    <a:pt x="599" y="4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44" name="Freeform 66"/>
            <p:cNvSpPr>
              <a:spLocks noEditPoints="1"/>
            </p:cNvSpPr>
            <p:nvPr/>
          </p:nvSpPr>
          <p:spPr bwMode="auto">
            <a:xfrm>
              <a:off x="-4268788" y="1825625"/>
              <a:ext cx="2368550" cy="3743325"/>
            </a:xfrm>
            <a:custGeom>
              <a:avLst/>
              <a:gdLst>
                <a:gd name="T0" fmla="*/ 1244 w 1244"/>
                <a:gd name="T1" fmla="*/ 419 h 1967"/>
                <a:gd name="T2" fmla="*/ 1220 w 1244"/>
                <a:gd name="T3" fmla="*/ 419 h 1967"/>
                <a:gd name="T4" fmla="*/ 1145 w 1244"/>
                <a:gd name="T5" fmla="*/ 419 h 1967"/>
                <a:gd name="T6" fmla="*/ 1145 w 1244"/>
                <a:gd name="T7" fmla="*/ 161 h 1967"/>
                <a:gd name="T8" fmla="*/ 101 w 1244"/>
                <a:gd name="T9" fmla="*/ 161 h 1967"/>
                <a:gd name="T10" fmla="*/ 101 w 1244"/>
                <a:gd name="T11" fmla="*/ 1703 h 1967"/>
                <a:gd name="T12" fmla="*/ 1144 w 1244"/>
                <a:gd name="T13" fmla="*/ 1703 h 1967"/>
                <a:gd name="T14" fmla="*/ 1144 w 1244"/>
                <a:gd name="T15" fmla="*/ 1477 h 1967"/>
                <a:gd name="T16" fmla="*/ 1243 w 1244"/>
                <a:gd name="T17" fmla="*/ 1477 h 1967"/>
                <a:gd name="T18" fmla="*/ 1244 w 1244"/>
                <a:gd name="T19" fmla="*/ 1495 h 1967"/>
                <a:gd name="T20" fmla="*/ 1244 w 1244"/>
                <a:gd name="T21" fmla="*/ 1879 h 1967"/>
                <a:gd name="T22" fmla="*/ 1155 w 1244"/>
                <a:gd name="T23" fmla="*/ 1967 h 1967"/>
                <a:gd name="T24" fmla="*/ 85 w 1244"/>
                <a:gd name="T25" fmla="*/ 1967 h 1967"/>
                <a:gd name="T26" fmla="*/ 0 w 1244"/>
                <a:gd name="T27" fmla="*/ 1880 h 1967"/>
                <a:gd name="T28" fmla="*/ 1 w 1244"/>
                <a:gd name="T29" fmla="*/ 1056 h 1967"/>
                <a:gd name="T30" fmla="*/ 1 w 1244"/>
                <a:gd name="T31" fmla="*/ 96 h 1967"/>
                <a:gd name="T32" fmla="*/ 95 w 1244"/>
                <a:gd name="T33" fmla="*/ 0 h 1967"/>
                <a:gd name="T34" fmla="*/ 1155 w 1244"/>
                <a:gd name="T35" fmla="*/ 0 h 1967"/>
                <a:gd name="T36" fmla="*/ 1244 w 1244"/>
                <a:gd name="T37" fmla="*/ 88 h 1967"/>
                <a:gd name="T38" fmla="*/ 1244 w 1244"/>
                <a:gd name="T39" fmla="*/ 394 h 1967"/>
                <a:gd name="T40" fmla="*/ 1244 w 1244"/>
                <a:gd name="T41" fmla="*/ 419 h 1967"/>
                <a:gd name="T42" fmla="*/ 625 w 1244"/>
                <a:gd name="T43" fmla="*/ 1767 h 1967"/>
                <a:gd name="T44" fmla="*/ 552 w 1244"/>
                <a:gd name="T45" fmla="*/ 1839 h 1967"/>
                <a:gd name="T46" fmla="*/ 625 w 1244"/>
                <a:gd name="T47" fmla="*/ 1912 h 1967"/>
                <a:gd name="T48" fmla="*/ 696 w 1244"/>
                <a:gd name="T49" fmla="*/ 1840 h 1967"/>
                <a:gd name="T50" fmla="*/ 625 w 1244"/>
                <a:gd name="T51" fmla="*/ 1767 h 1967"/>
                <a:gd name="T52" fmla="*/ 505 w 1244"/>
                <a:gd name="T53" fmla="*/ 52 h 1967"/>
                <a:gd name="T54" fmla="*/ 505 w 1244"/>
                <a:gd name="T55" fmla="*/ 107 h 1967"/>
                <a:gd name="T56" fmla="*/ 743 w 1244"/>
                <a:gd name="T57" fmla="*/ 107 h 1967"/>
                <a:gd name="T58" fmla="*/ 743 w 1244"/>
                <a:gd name="T59" fmla="*/ 52 h 1967"/>
                <a:gd name="T60" fmla="*/ 505 w 1244"/>
                <a:gd name="T61" fmla="*/ 52 h 19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244" h="1967">
                  <a:moveTo>
                    <a:pt x="1244" y="419"/>
                  </a:moveTo>
                  <a:cubicBezTo>
                    <a:pt x="1234" y="419"/>
                    <a:pt x="1227" y="419"/>
                    <a:pt x="1220" y="419"/>
                  </a:cubicBezTo>
                  <a:cubicBezTo>
                    <a:pt x="1195" y="419"/>
                    <a:pt x="1171" y="419"/>
                    <a:pt x="1145" y="419"/>
                  </a:cubicBezTo>
                  <a:cubicBezTo>
                    <a:pt x="1145" y="332"/>
                    <a:pt x="1145" y="247"/>
                    <a:pt x="1145" y="161"/>
                  </a:cubicBezTo>
                  <a:cubicBezTo>
                    <a:pt x="796" y="161"/>
                    <a:pt x="450" y="161"/>
                    <a:pt x="101" y="161"/>
                  </a:cubicBezTo>
                  <a:cubicBezTo>
                    <a:pt x="101" y="674"/>
                    <a:pt x="101" y="1187"/>
                    <a:pt x="101" y="1703"/>
                  </a:cubicBezTo>
                  <a:cubicBezTo>
                    <a:pt x="448" y="1703"/>
                    <a:pt x="795" y="1703"/>
                    <a:pt x="1144" y="1703"/>
                  </a:cubicBezTo>
                  <a:cubicBezTo>
                    <a:pt x="1144" y="1628"/>
                    <a:pt x="1144" y="1553"/>
                    <a:pt x="1144" y="1477"/>
                  </a:cubicBezTo>
                  <a:cubicBezTo>
                    <a:pt x="1178" y="1477"/>
                    <a:pt x="1210" y="1477"/>
                    <a:pt x="1243" y="1477"/>
                  </a:cubicBezTo>
                  <a:cubicBezTo>
                    <a:pt x="1243" y="1484"/>
                    <a:pt x="1244" y="1490"/>
                    <a:pt x="1244" y="1495"/>
                  </a:cubicBezTo>
                  <a:cubicBezTo>
                    <a:pt x="1244" y="1623"/>
                    <a:pt x="1244" y="1751"/>
                    <a:pt x="1244" y="1879"/>
                  </a:cubicBezTo>
                  <a:cubicBezTo>
                    <a:pt x="1243" y="1936"/>
                    <a:pt x="1212" y="1967"/>
                    <a:pt x="1155" y="1967"/>
                  </a:cubicBezTo>
                  <a:cubicBezTo>
                    <a:pt x="799" y="1967"/>
                    <a:pt x="442" y="1967"/>
                    <a:pt x="85" y="1967"/>
                  </a:cubicBezTo>
                  <a:cubicBezTo>
                    <a:pt x="33" y="1967"/>
                    <a:pt x="0" y="1933"/>
                    <a:pt x="0" y="1880"/>
                  </a:cubicBezTo>
                  <a:cubicBezTo>
                    <a:pt x="1" y="1605"/>
                    <a:pt x="1" y="1330"/>
                    <a:pt x="1" y="1056"/>
                  </a:cubicBezTo>
                  <a:cubicBezTo>
                    <a:pt x="1" y="736"/>
                    <a:pt x="1" y="416"/>
                    <a:pt x="1" y="96"/>
                  </a:cubicBezTo>
                  <a:cubicBezTo>
                    <a:pt x="1" y="30"/>
                    <a:pt x="30" y="0"/>
                    <a:pt x="95" y="0"/>
                  </a:cubicBezTo>
                  <a:cubicBezTo>
                    <a:pt x="448" y="0"/>
                    <a:pt x="802" y="0"/>
                    <a:pt x="1155" y="0"/>
                  </a:cubicBezTo>
                  <a:cubicBezTo>
                    <a:pt x="1211" y="0"/>
                    <a:pt x="1244" y="33"/>
                    <a:pt x="1244" y="88"/>
                  </a:cubicBezTo>
                  <a:cubicBezTo>
                    <a:pt x="1244" y="190"/>
                    <a:pt x="1244" y="292"/>
                    <a:pt x="1244" y="394"/>
                  </a:cubicBezTo>
                  <a:cubicBezTo>
                    <a:pt x="1244" y="401"/>
                    <a:pt x="1244" y="409"/>
                    <a:pt x="1244" y="419"/>
                  </a:cubicBezTo>
                  <a:close/>
                  <a:moveTo>
                    <a:pt x="625" y="1767"/>
                  </a:moveTo>
                  <a:cubicBezTo>
                    <a:pt x="585" y="1767"/>
                    <a:pt x="552" y="1799"/>
                    <a:pt x="552" y="1839"/>
                  </a:cubicBezTo>
                  <a:cubicBezTo>
                    <a:pt x="551" y="1879"/>
                    <a:pt x="584" y="1912"/>
                    <a:pt x="625" y="1912"/>
                  </a:cubicBezTo>
                  <a:cubicBezTo>
                    <a:pt x="664" y="1912"/>
                    <a:pt x="696" y="1879"/>
                    <a:pt x="696" y="1840"/>
                  </a:cubicBezTo>
                  <a:cubicBezTo>
                    <a:pt x="696" y="1800"/>
                    <a:pt x="665" y="1768"/>
                    <a:pt x="625" y="1767"/>
                  </a:cubicBezTo>
                  <a:close/>
                  <a:moveTo>
                    <a:pt x="505" y="52"/>
                  </a:moveTo>
                  <a:cubicBezTo>
                    <a:pt x="505" y="72"/>
                    <a:pt x="505" y="89"/>
                    <a:pt x="505" y="107"/>
                  </a:cubicBezTo>
                  <a:cubicBezTo>
                    <a:pt x="585" y="107"/>
                    <a:pt x="664" y="107"/>
                    <a:pt x="743" y="107"/>
                  </a:cubicBezTo>
                  <a:cubicBezTo>
                    <a:pt x="743" y="88"/>
                    <a:pt x="743" y="70"/>
                    <a:pt x="743" y="52"/>
                  </a:cubicBezTo>
                  <a:cubicBezTo>
                    <a:pt x="663" y="52"/>
                    <a:pt x="585" y="52"/>
                    <a:pt x="505" y="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45" name="Freeform 67"/>
            <p:cNvSpPr>
              <a:spLocks/>
            </p:cNvSpPr>
            <p:nvPr/>
          </p:nvSpPr>
          <p:spPr bwMode="auto">
            <a:xfrm>
              <a:off x="-3590925" y="3879850"/>
              <a:ext cx="176213" cy="174625"/>
            </a:xfrm>
            <a:custGeom>
              <a:avLst/>
              <a:gdLst>
                <a:gd name="T0" fmla="*/ 46 w 92"/>
                <a:gd name="T1" fmla="*/ 0 h 92"/>
                <a:gd name="T2" fmla="*/ 91 w 92"/>
                <a:gd name="T3" fmla="*/ 44 h 92"/>
                <a:gd name="T4" fmla="*/ 44 w 92"/>
                <a:gd name="T5" fmla="*/ 91 h 92"/>
                <a:gd name="T6" fmla="*/ 0 w 92"/>
                <a:gd name="T7" fmla="*/ 46 h 92"/>
                <a:gd name="T8" fmla="*/ 46 w 92"/>
                <a:gd name="T9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92">
                  <a:moveTo>
                    <a:pt x="46" y="0"/>
                  </a:moveTo>
                  <a:cubicBezTo>
                    <a:pt x="69" y="0"/>
                    <a:pt x="91" y="21"/>
                    <a:pt x="91" y="44"/>
                  </a:cubicBezTo>
                  <a:cubicBezTo>
                    <a:pt x="92" y="69"/>
                    <a:pt x="69" y="92"/>
                    <a:pt x="44" y="91"/>
                  </a:cubicBezTo>
                  <a:cubicBezTo>
                    <a:pt x="20" y="90"/>
                    <a:pt x="0" y="70"/>
                    <a:pt x="0" y="46"/>
                  </a:cubicBezTo>
                  <a:cubicBezTo>
                    <a:pt x="0" y="21"/>
                    <a:pt x="20" y="0"/>
                    <a:pt x="4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46" name="Freeform 68"/>
            <p:cNvSpPr>
              <a:spLocks/>
            </p:cNvSpPr>
            <p:nvPr/>
          </p:nvSpPr>
          <p:spPr bwMode="auto">
            <a:xfrm>
              <a:off x="-2927350" y="3440113"/>
              <a:ext cx="173038" cy="174625"/>
            </a:xfrm>
            <a:custGeom>
              <a:avLst/>
              <a:gdLst>
                <a:gd name="T0" fmla="*/ 0 w 91"/>
                <a:gd name="T1" fmla="*/ 45 h 92"/>
                <a:gd name="T2" fmla="*/ 46 w 91"/>
                <a:gd name="T3" fmla="*/ 1 h 92"/>
                <a:gd name="T4" fmla="*/ 91 w 91"/>
                <a:gd name="T5" fmla="*/ 46 h 92"/>
                <a:gd name="T6" fmla="*/ 45 w 91"/>
                <a:gd name="T7" fmla="*/ 91 h 92"/>
                <a:gd name="T8" fmla="*/ 0 w 91"/>
                <a:gd name="T9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" h="92">
                  <a:moveTo>
                    <a:pt x="0" y="45"/>
                  </a:moveTo>
                  <a:cubicBezTo>
                    <a:pt x="0" y="21"/>
                    <a:pt x="22" y="0"/>
                    <a:pt x="46" y="1"/>
                  </a:cubicBezTo>
                  <a:cubicBezTo>
                    <a:pt x="70" y="2"/>
                    <a:pt x="90" y="22"/>
                    <a:pt x="91" y="46"/>
                  </a:cubicBezTo>
                  <a:cubicBezTo>
                    <a:pt x="91" y="70"/>
                    <a:pt x="69" y="92"/>
                    <a:pt x="45" y="91"/>
                  </a:cubicBezTo>
                  <a:cubicBezTo>
                    <a:pt x="20" y="91"/>
                    <a:pt x="0" y="71"/>
                    <a:pt x="0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47" name="Freeform 69"/>
            <p:cNvSpPr>
              <a:spLocks/>
            </p:cNvSpPr>
            <p:nvPr/>
          </p:nvSpPr>
          <p:spPr bwMode="auto">
            <a:xfrm>
              <a:off x="-2246313" y="3879850"/>
              <a:ext cx="173038" cy="174625"/>
            </a:xfrm>
            <a:custGeom>
              <a:avLst/>
              <a:gdLst>
                <a:gd name="T0" fmla="*/ 45 w 91"/>
                <a:gd name="T1" fmla="*/ 1 h 92"/>
                <a:gd name="T2" fmla="*/ 91 w 91"/>
                <a:gd name="T3" fmla="*/ 45 h 92"/>
                <a:gd name="T4" fmla="*/ 47 w 91"/>
                <a:gd name="T5" fmla="*/ 91 h 92"/>
                <a:gd name="T6" fmla="*/ 0 w 91"/>
                <a:gd name="T7" fmla="*/ 47 h 92"/>
                <a:gd name="T8" fmla="*/ 45 w 91"/>
                <a:gd name="T9" fmla="*/ 1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" h="92">
                  <a:moveTo>
                    <a:pt x="45" y="1"/>
                  </a:moveTo>
                  <a:cubicBezTo>
                    <a:pt x="71" y="0"/>
                    <a:pt x="90" y="20"/>
                    <a:pt x="91" y="45"/>
                  </a:cubicBezTo>
                  <a:cubicBezTo>
                    <a:pt x="91" y="69"/>
                    <a:pt x="71" y="90"/>
                    <a:pt x="47" y="91"/>
                  </a:cubicBezTo>
                  <a:cubicBezTo>
                    <a:pt x="23" y="92"/>
                    <a:pt x="1" y="71"/>
                    <a:pt x="0" y="47"/>
                  </a:cubicBezTo>
                  <a:cubicBezTo>
                    <a:pt x="0" y="22"/>
                    <a:pt x="20" y="1"/>
                    <a:pt x="4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</p:grpSp>
      <p:grpSp>
        <p:nvGrpSpPr>
          <p:cNvPr id="30" name="Group 47"/>
          <p:cNvGrpSpPr/>
          <p:nvPr/>
        </p:nvGrpSpPr>
        <p:grpSpPr>
          <a:xfrm>
            <a:off x="4714292" y="3652171"/>
            <a:ext cx="260560" cy="287588"/>
            <a:chOff x="588963" y="8343900"/>
            <a:chExt cx="1147763" cy="1266825"/>
          </a:xfrm>
        </p:grpSpPr>
        <p:sp>
          <p:nvSpPr>
            <p:cNvPr id="49" name="Freeform 12"/>
            <p:cNvSpPr>
              <a:spLocks noEditPoints="1"/>
            </p:cNvSpPr>
            <p:nvPr/>
          </p:nvSpPr>
          <p:spPr bwMode="auto">
            <a:xfrm>
              <a:off x="760413" y="8343900"/>
              <a:ext cx="809625" cy="836612"/>
            </a:xfrm>
            <a:custGeom>
              <a:avLst/>
              <a:gdLst>
                <a:gd name="T0" fmla="*/ 131 w 237"/>
                <a:gd name="T1" fmla="*/ 0 h 245"/>
                <a:gd name="T2" fmla="*/ 174 w 237"/>
                <a:gd name="T3" fmla="*/ 16 h 245"/>
                <a:gd name="T4" fmla="*/ 228 w 237"/>
                <a:gd name="T5" fmla="*/ 94 h 245"/>
                <a:gd name="T6" fmla="*/ 230 w 237"/>
                <a:gd name="T7" fmla="*/ 99 h 245"/>
                <a:gd name="T8" fmla="*/ 236 w 237"/>
                <a:gd name="T9" fmla="*/ 120 h 245"/>
                <a:gd name="T10" fmla="*/ 236 w 237"/>
                <a:gd name="T11" fmla="*/ 145 h 245"/>
                <a:gd name="T12" fmla="*/ 221 w 237"/>
                <a:gd name="T13" fmla="*/ 165 h 245"/>
                <a:gd name="T14" fmla="*/ 202 w 237"/>
                <a:gd name="T15" fmla="*/ 149 h 245"/>
                <a:gd name="T16" fmla="*/ 202 w 237"/>
                <a:gd name="T17" fmla="*/ 149 h 245"/>
                <a:gd name="T18" fmla="*/ 184 w 237"/>
                <a:gd name="T19" fmla="*/ 187 h 245"/>
                <a:gd name="T20" fmla="*/ 151 w 237"/>
                <a:gd name="T21" fmla="*/ 222 h 245"/>
                <a:gd name="T22" fmla="*/ 74 w 237"/>
                <a:gd name="T23" fmla="*/ 213 h 245"/>
                <a:gd name="T24" fmla="*/ 36 w 237"/>
                <a:gd name="T25" fmla="*/ 148 h 245"/>
                <a:gd name="T26" fmla="*/ 24 w 237"/>
                <a:gd name="T27" fmla="*/ 168 h 245"/>
                <a:gd name="T28" fmla="*/ 63 w 237"/>
                <a:gd name="T29" fmla="*/ 220 h 245"/>
                <a:gd name="T30" fmla="*/ 70 w 237"/>
                <a:gd name="T31" fmla="*/ 221 h 245"/>
                <a:gd name="T32" fmla="*/ 86 w 237"/>
                <a:gd name="T33" fmla="*/ 230 h 245"/>
                <a:gd name="T34" fmla="*/ 79 w 237"/>
                <a:gd name="T35" fmla="*/ 245 h 245"/>
                <a:gd name="T36" fmla="*/ 60 w 237"/>
                <a:gd name="T37" fmla="*/ 235 h 245"/>
                <a:gd name="T38" fmla="*/ 53 w 237"/>
                <a:gd name="T39" fmla="*/ 227 h 245"/>
                <a:gd name="T40" fmla="*/ 13 w 237"/>
                <a:gd name="T41" fmla="*/ 170 h 245"/>
                <a:gd name="T42" fmla="*/ 7 w 237"/>
                <a:gd name="T43" fmla="*/ 162 h 245"/>
                <a:gd name="T44" fmla="*/ 1 w 237"/>
                <a:gd name="T45" fmla="*/ 148 h 245"/>
                <a:gd name="T46" fmla="*/ 0 w 237"/>
                <a:gd name="T47" fmla="*/ 114 h 245"/>
                <a:gd name="T48" fmla="*/ 3 w 237"/>
                <a:gd name="T49" fmla="*/ 105 h 245"/>
                <a:gd name="T50" fmla="*/ 11 w 237"/>
                <a:gd name="T51" fmla="*/ 84 h 245"/>
                <a:gd name="T52" fmla="*/ 102 w 237"/>
                <a:gd name="T53" fmla="*/ 1 h 245"/>
                <a:gd name="T54" fmla="*/ 105 w 237"/>
                <a:gd name="T55" fmla="*/ 0 h 245"/>
                <a:gd name="T56" fmla="*/ 131 w 237"/>
                <a:gd name="T57" fmla="*/ 0 h 245"/>
                <a:gd name="T58" fmla="*/ 32 w 237"/>
                <a:gd name="T59" fmla="*/ 103 h 245"/>
                <a:gd name="T60" fmla="*/ 33 w 237"/>
                <a:gd name="T61" fmla="*/ 102 h 245"/>
                <a:gd name="T62" fmla="*/ 33 w 237"/>
                <a:gd name="T63" fmla="*/ 100 h 245"/>
                <a:gd name="T64" fmla="*/ 66 w 237"/>
                <a:gd name="T65" fmla="*/ 48 h 245"/>
                <a:gd name="T66" fmla="*/ 131 w 237"/>
                <a:gd name="T67" fmla="*/ 34 h 245"/>
                <a:gd name="T68" fmla="*/ 198 w 237"/>
                <a:gd name="T69" fmla="*/ 81 h 245"/>
                <a:gd name="T70" fmla="*/ 205 w 237"/>
                <a:gd name="T71" fmla="*/ 103 h 245"/>
                <a:gd name="T72" fmla="*/ 216 w 237"/>
                <a:gd name="T73" fmla="*/ 95 h 245"/>
                <a:gd name="T74" fmla="*/ 216 w 237"/>
                <a:gd name="T75" fmla="*/ 91 h 245"/>
                <a:gd name="T76" fmla="*/ 128 w 237"/>
                <a:gd name="T77" fmla="*/ 12 h 245"/>
                <a:gd name="T78" fmla="*/ 24 w 237"/>
                <a:gd name="T79" fmla="*/ 79 h 245"/>
                <a:gd name="T80" fmla="*/ 30 w 237"/>
                <a:gd name="T81" fmla="*/ 102 h 245"/>
                <a:gd name="T82" fmla="*/ 32 w 237"/>
                <a:gd name="T83" fmla="*/ 10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37" h="245">
                  <a:moveTo>
                    <a:pt x="131" y="0"/>
                  </a:moveTo>
                  <a:cubicBezTo>
                    <a:pt x="146" y="5"/>
                    <a:pt x="161" y="8"/>
                    <a:pt x="174" y="16"/>
                  </a:cubicBezTo>
                  <a:cubicBezTo>
                    <a:pt x="204" y="33"/>
                    <a:pt x="222" y="60"/>
                    <a:pt x="228" y="94"/>
                  </a:cubicBezTo>
                  <a:cubicBezTo>
                    <a:pt x="228" y="96"/>
                    <a:pt x="228" y="98"/>
                    <a:pt x="230" y="99"/>
                  </a:cubicBezTo>
                  <a:cubicBezTo>
                    <a:pt x="236" y="105"/>
                    <a:pt x="237" y="112"/>
                    <a:pt x="236" y="120"/>
                  </a:cubicBezTo>
                  <a:cubicBezTo>
                    <a:pt x="236" y="128"/>
                    <a:pt x="236" y="137"/>
                    <a:pt x="236" y="145"/>
                  </a:cubicBezTo>
                  <a:cubicBezTo>
                    <a:pt x="236" y="157"/>
                    <a:pt x="231" y="164"/>
                    <a:pt x="221" y="165"/>
                  </a:cubicBezTo>
                  <a:cubicBezTo>
                    <a:pt x="214" y="167"/>
                    <a:pt x="204" y="162"/>
                    <a:pt x="202" y="149"/>
                  </a:cubicBezTo>
                  <a:cubicBezTo>
                    <a:pt x="202" y="148"/>
                    <a:pt x="202" y="148"/>
                    <a:pt x="202" y="149"/>
                  </a:cubicBezTo>
                  <a:cubicBezTo>
                    <a:pt x="196" y="161"/>
                    <a:pt x="191" y="174"/>
                    <a:pt x="184" y="187"/>
                  </a:cubicBezTo>
                  <a:cubicBezTo>
                    <a:pt x="176" y="201"/>
                    <a:pt x="165" y="213"/>
                    <a:pt x="151" y="222"/>
                  </a:cubicBezTo>
                  <a:cubicBezTo>
                    <a:pt x="125" y="237"/>
                    <a:pt x="96" y="233"/>
                    <a:pt x="74" y="213"/>
                  </a:cubicBezTo>
                  <a:cubicBezTo>
                    <a:pt x="55" y="195"/>
                    <a:pt x="43" y="173"/>
                    <a:pt x="36" y="148"/>
                  </a:cubicBezTo>
                  <a:cubicBezTo>
                    <a:pt x="33" y="154"/>
                    <a:pt x="29" y="160"/>
                    <a:pt x="24" y="168"/>
                  </a:cubicBezTo>
                  <a:cubicBezTo>
                    <a:pt x="30" y="188"/>
                    <a:pt x="43" y="206"/>
                    <a:pt x="63" y="220"/>
                  </a:cubicBezTo>
                  <a:cubicBezTo>
                    <a:pt x="65" y="221"/>
                    <a:pt x="67" y="220"/>
                    <a:pt x="70" y="221"/>
                  </a:cubicBezTo>
                  <a:cubicBezTo>
                    <a:pt x="77" y="221"/>
                    <a:pt x="83" y="224"/>
                    <a:pt x="86" y="230"/>
                  </a:cubicBezTo>
                  <a:cubicBezTo>
                    <a:pt x="90" y="237"/>
                    <a:pt x="87" y="244"/>
                    <a:pt x="79" y="245"/>
                  </a:cubicBezTo>
                  <a:cubicBezTo>
                    <a:pt x="71" y="245"/>
                    <a:pt x="64" y="241"/>
                    <a:pt x="60" y="235"/>
                  </a:cubicBezTo>
                  <a:cubicBezTo>
                    <a:pt x="58" y="232"/>
                    <a:pt x="56" y="229"/>
                    <a:pt x="53" y="227"/>
                  </a:cubicBezTo>
                  <a:cubicBezTo>
                    <a:pt x="34" y="212"/>
                    <a:pt x="20" y="193"/>
                    <a:pt x="13" y="170"/>
                  </a:cubicBezTo>
                  <a:cubicBezTo>
                    <a:pt x="12" y="167"/>
                    <a:pt x="9" y="165"/>
                    <a:pt x="7" y="162"/>
                  </a:cubicBezTo>
                  <a:cubicBezTo>
                    <a:pt x="5" y="158"/>
                    <a:pt x="1" y="153"/>
                    <a:pt x="1" y="148"/>
                  </a:cubicBezTo>
                  <a:cubicBezTo>
                    <a:pt x="0" y="137"/>
                    <a:pt x="0" y="125"/>
                    <a:pt x="0" y="114"/>
                  </a:cubicBezTo>
                  <a:cubicBezTo>
                    <a:pt x="1" y="111"/>
                    <a:pt x="1" y="107"/>
                    <a:pt x="3" y="105"/>
                  </a:cubicBezTo>
                  <a:cubicBezTo>
                    <a:pt x="9" y="99"/>
                    <a:pt x="9" y="91"/>
                    <a:pt x="11" y="84"/>
                  </a:cubicBezTo>
                  <a:cubicBezTo>
                    <a:pt x="25" y="38"/>
                    <a:pt x="55" y="10"/>
                    <a:pt x="102" y="1"/>
                  </a:cubicBezTo>
                  <a:cubicBezTo>
                    <a:pt x="103" y="1"/>
                    <a:pt x="104" y="0"/>
                    <a:pt x="105" y="0"/>
                  </a:cubicBezTo>
                  <a:cubicBezTo>
                    <a:pt x="114" y="0"/>
                    <a:pt x="123" y="0"/>
                    <a:pt x="131" y="0"/>
                  </a:cubicBezTo>
                  <a:close/>
                  <a:moveTo>
                    <a:pt x="32" y="103"/>
                  </a:moveTo>
                  <a:cubicBezTo>
                    <a:pt x="33" y="103"/>
                    <a:pt x="33" y="103"/>
                    <a:pt x="33" y="102"/>
                  </a:cubicBezTo>
                  <a:cubicBezTo>
                    <a:pt x="33" y="101"/>
                    <a:pt x="33" y="101"/>
                    <a:pt x="33" y="100"/>
                  </a:cubicBezTo>
                  <a:cubicBezTo>
                    <a:pt x="37" y="78"/>
                    <a:pt x="47" y="60"/>
                    <a:pt x="66" y="48"/>
                  </a:cubicBezTo>
                  <a:cubicBezTo>
                    <a:pt x="86" y="34"/>
                    <a:pt x="108" y="31"/>
                    <a:pt x="131" y="34"/>
                  </a:cubicBezTo>
                  <a:cubicBezTo>
                    <a:pt x="161" y="37"/>
                    <a:pt x="185" y="51"/>
                    <a:pt x="198" y="81"/>
                  </a:cubicBezTo>
                  <a:cubicBezTo>
                    <a:pt x="201" y="88"/>
                    <a:pt x="202" y="95"/>
                    <a:pt x="205" y="103"/>
                  </a:cubicBezTo>
                  <a:cubicBezTo>
                    <a:pt x="208" y="100"/>
                    <a:pt x="212" y="98"/>
                    <a:pt x="216" y="95"/>
                  </a:cubicBezTo>
                  <a:cubicBezTo>
                    <a:pt x="216" y="94"/>
                    <a:pt x="216" y="93"/>
                    <a:pt x="216" y="91"/>
                  </a:cubicBezTo>
                  <a:cubicBezTo>
                    <a:pt x="207" y="48"/>
                    <a:pt x="169" y="14"/>
                    <a:pt x="128" y="12"/>
                  </a:cubicBezTo>
                  <a:cubicBezTo>
                    <a:pt x="80" y="9"/>
                    <a:pt x="39" y="35"/>
                    <a:pt x="24" y="79"/>
                  </a:cubicBezTo>
                  <a:cubicBezTo>
                    <a:pt x="20" y="92"/>
                    <a:pt x="20" y="92"/>
                    <a:pt x="30" y="102"/>
                  </a:cubicBezTo>
                  <a:cubicBezTo>
                    <a:pt x="31" y="102"/>
                    <a:pt x="31" y="103"/>
                    <a:pt x="32" y="1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  <p:sp>
          <p:nvSpPr>
            <p:cNvPr id="50" name="Freeform 13"/>
            <p:cNvSpPr>
              <a:spLocks/>
            </p:cNvSpPr>
            <p:nvPr/>
          </p:nvSpPr>
          <p:spPr bwMode="auto">
            <a:xfrm>
              <a:off x="588963" y="9136063"/>
              <a:ext cx="1147763" cy="474662"/>
            </a:xfrm>
            <a:custGeom>
              <a:avLst/>
              <a:gdLst>
                <a:gd name="T0" fmla="*/ 1 w 336"/>
                <a:gd name="T1" fmla="*/ 139 h 139"/>
                <a:gd name="T2" fmla="*/ 1 w 336"/>
                <a:gd name="T3" fmla="*/ 97 h 139"/>
                <a:gd name="T4" fmla="*/ 37 w 336"/>
                <a:gd name="T5" fmla="*/ 31 h 139"/>
                <a:gd name="T6" fmla="*/ 100 w 336"/>
                <a:gd name="T7" fmla="*/ 0 h 139"/>
                <a:gd name="T8" fmla="*/ 119 w 336"/>
                <a:gd name="T9" fmla="*/ 39 h 139"/>
                <a:gd name="T10" fmla="*/ 137 w 336"/>
                <a:gd name="T11" fmla="*/ 78 h 139"/>
                <a:gd name="T12" fmla="*/ 156 w 336"/>
                <a:gd name="T13" fmla="*/ 27 h 139"/>
                <a:gd name="T14" fmla="*/ 180 w 336"/>
                <a:gd name="T15" fmla="*/ 27 h 139"/>
                <a:gd name="T16" fmla="*/ 198 w 336"/>
                <a:gd name="T17" fmla="*/ 76 h 139"/>
                <a:gd name="T18" fmla="*/ 235 w 336"/>
                <a:gd name="T19" fmla="*/ 0 h 139"/>
                <a:gd name="T20" fmla="*/ 240 w 336"/>
                <a:gd name="T21" fmla="*/ 1 h 139"/>
                <a:gd name="T22" fmla="*/ 296 w 336"/>
                <a:gd name="T23" fmla="*/ 29 h 139"/>
                <a:gd name="T24" fmla="*/ 335 w 336"/>
                <a:gd name="T25" fmla="*/ 97 h 139"/>
                <a:gd name="T26" fmla="*/ 335 w 336"/>
                <a:gd name="T27" fmla="*/ 139 h 139"/>
                <a:gd name="T28" fmla="*/ 1 w 336"/>
                <a:gd name="T29" fmla="*/ 139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36" h="139">
                  <a:moveTo>
                    <a:pt x="1" y="139"/>
                  </a:moveTo>
                  <a:cubicBezTo>
                    <a:pt x="1" y="125"/>
                    <a:pt x="2" y="111"/>
                    <a:pt x="1" y="97"/>
                  </a:cubicBezTo>
                  <a:cubicBezTo>
                    <a:pt x="0" y="68"/>
                    <a:pt x="14" y="46"/>
                    <a:pt x="37" y="31"/>
                  </a:cubicBezTo>
                  <a:cubicBezTo>
                    <a:pt x="57" y="19"/>
                    <a:pt x="78" y="10"/>
                    <a:pt x="100" y="0"/>
                  </a:cubicBezTo>
                  <a:cubicBezTo>
                    <a:pt x="106" y="13"/>
                    <a:pt x="113" y="26"/>
                    <a:pt x="119" y="39"/>
                  </a:cubicBezTo>
                  <a:cubicBezTo>
                    <a:pt x="125" y="52"/>
                    <a:pt x="131" y="65"/>
                    <a:pt x="137" y="78"/>
                  </a:cubicBezTo>
                  <a:cubicBezTo>
                    <a:pt x="144" y="61"/>
                    <a:pt x="150" y="44"/>
                    <a:pt x="156" y="27"/>
                  </a:cubicBezTo>
                  <a:cubicBezTo>
                    <a:pt x="164" y="27"/>
                    <a:pt x="172" y="27"/>
                    <a:pt x="180" y="27"/>
                  </a:cubicBezTo>
                  <a:cubicBezTo>
                    <a:pt x="186" y="42"/>
                    <a:pt x="192" y="58"/>
                    <a:pt x="198" y="76"/>
                  </a:cubicBezTo>
                  <a:cubicBezTo>
                    <a:pt x="211" y="50"/>
                    <a:pt x="223" y="25"/>
                    <a:pt x="235" y="0"/>
                  </a:cubicBezTo>
                  <a:cubicBezTo>
                    <a:pt x="237" y="0"/>
                    <a:pt x="238" y="1"/>
                    <a:pt x="240" y="1"/>
                  </a:cubicBezTo>
                  <a:cubicBezTo>
                    <a:pt x="259" y="10"/>
                    <a:pt x="278" y="18"/>
                    <a:pt x="296" y="29"/>
                  </a:cubicBezTo>
                  <a:cubicBezTo>
                    <a:pt x="321" y="44"/>
                    <a:pt x="336" y="66"/>
                    <a:pt x="335" y="97"/>
                  </a:cubicBezTo>
                  <a:cubicBezTo>
                    <a:pt x="335" y="111"/>
                    <a:pt x="335" y="125"/>
                    <a:pt x="335" y="139"/>
                  </a:cubicBezTo>
                  <a:cubicBezTo>
                    <a:pt x="224" y="139"/>
                    <a:pt x="113" y="139"/>
                    <a:pt x="1" y="13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76" tIns="34288" rIns="68576" bIns="34288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en-IN" sz="1280">
                <a:solidFill>
                  <a:schemeClr val="bg1">
                    <a:lumMod val="65000"/>
                  </a:schemeClr>
                </a:solidFill>
                <a:ea typeface="微软雅黑"/>
                <a:sym typeface="Arial"/>
              </a:endParaRPr>
            </a:p>
          </p:txBody>
        </p:sp>
      </p:grpSp>
      <p:sp>
        <p:nvSpPr>
          <p:cNvPr id="51" name="Rectangle 50"/>
          <p:cNvSpPr/>
          <p:nvPr/>
        </p:nvSpPr>
        <p:spPr>
          <a:xfrm>
            <a:off x="5953383" y="2460006"/>
            <a:ext cx="1486135" cy="4203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sym typeface="Arial"/>
              </a:rPr>
              <a:t>A complex idea can be conveyed with just a single still image, namely making it possible to absorb large amounts of data quickly.</a:t>
            </a:r>
            <a:endParaRPr lang="en-US" sz="569" dirty="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949860" y="2247096"/>
            <a:ext cx="724557" cy="15324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sym typeface="Arial"/>
              </a:rPr>
              <a:t>STEP HERE</a:t>
            </a:r>
            <a:endParaRPr lang="en-US" sz="996" dirty="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757140" y="3880098"/>
            <a:ext cx="1450382" cy="4203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sym typeface="Arial"/>
              </a:rPr>
              <a:t>A complex idea can be conveyed with just a single still image, namely making it possible to absorb large amounts of data quickly.</a:t>
            </a:r>
            <a:endParaRPr lang="en-US" sz="569" dirty="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753617" y="3667188"/>
            <a:ext cx="724557" cy="15324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sym typeface="Arial"/>
              </a:rPr>
              <a:t>STEP HERE</a:t>
            </a:r>
            <a:endParaRPr lang="en-US" sz="996" dirty="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704482" y="3745977"/>
            <a:ext cx="1570393" cy="4203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sym typeface="Arial"/>
              </a:rPr>
              <a:t>A complex idea can be conveyed with just a single still image, namely making it possible to absorb large amounts of data quickly.</a:t>
            </a:r>
            <a:endParaRPr lang="en-US" sz="569" dirty="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550317" y="3533067"/>
            <a:ext cx="724557" cy="15324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sym typeface="Arial"/>
              </a:rPr>
              <a:t>STEP HERE</a:t>
            </a:r>
            <a:endParaRPr lang="en-US" sz="996" dirty="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57" name="Rectangle 50"/>
          <p:cNvSpPr/>
          <p:nvPr/>
        </p:nvSpPr>
        <p:spPr>
          <a:xfrm>
            <a:off x="717079" y="1458305"/>
            <a:ext cx="3107762" cy="7356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sym typeface="Arial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lang="en-US" altLang="zh-CN" sz="569" dirty="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  <p:sp>
        <p:nvSpPr>
          <p:cNvPr id="58" name="TextBox 51"/>
          <p:cNvSpPr txBox="1"/>
          <p:nvPr/>
        </p:nvSpPr>
        <p:spPr>
          <a:xfrm>
            <a:off x="713557" y="1245394"/>
            <a:ext cx="929755" cy="1532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sym typeface="Arial"/>
              </a:rPr>
              <a:t>STEP HERE</a:t>
            </a:r>
            <a:endParaRPr lang="en-US" sz="996" dirty="0">
              <a:solidFill>
                <a:schemeClr val="bg1">
                  <a:lumMod val="65000"/>
                </a:schemeClr>
              </a:solidFill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817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-10321" y="2119367"/>
            <a:ext cx="3524764" cy="959121"/>
            <a:chOff x="-939773" y="2734405"/>
            <a:chExt cx="5411981" cy="1472650"/>
          </a:xfrm>
        </p:grpSpPr>
        <p:grpSp>
          <p:nvGrpSpPr>
            <p:cNvPr id="3" name="Group 14"/>
            <p:cNvGrpSpPr/>
            <p:nvPr/>
          </p:nvGrpSpPr>
          <p:grpSpPr>
            <a:xfrm>
              <a:off x="-939773" y="2734405"/>
              <a:ext cx="5411981" cy="1472650"/>
              <a:chOff x="-939773" y="2903219"/>
              <a:chExt cx="5411981" cy="147265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939773" y="2903219"/>
                <a:ext cx="4653644" cy="1472650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>
                  <a:lnSpc>
                    <a:spcPct val="120000"/>
                  </a:lnSpc>
                </a:pPr>
                <a:endParaRPr lang="en-GB" sz="569">
                  <a:solidFill>
                    <a:schemeClr val="bg1"/>
                  </a:solidFill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2999558" y="2903219"/>
                <a:ext cx="1472650" cy="147265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>
                  <a:lnSpc>
                    <a:spcPct val="120000"/>
                  </a:lnSpc>
                </a:pPr>
                <a:endParaRPr lang="en-GB" sz="569">
                  <a:solidFill>
                    <a:schemeClr val="bg1"/>
                  </a:solidFill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3127350" y="2862197"/>
              <a:ext cx="1217066" cy="121706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GB" sz="569">
                <a:solidFill>
                  <a:schemeClr val="bg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2" name="AutoShape 117"/>
            <p:cNvSpPr>
              <a:spLocks/>
            </p:cNvSpPr>
            <p:nvPr/>
          </p:nvSpPr>
          <p:spPr bwMode="auto">
            <a:xfrm>
              <a:off x="3456664" y="3238832"/>
              <a:ext cx="561856" cy="463795"/>
            </a:xfrm>
            <a:custGeom>
              <a:avLst/>
              <a:gdLst>
                <a:gd name="T0" fmla="+- 0 10799 1"/>
                <a:gd name="T1" fmla="*/ T0 w 21596"/>
                <a:gd name="T2" fmla="*/ 10800 h 21600"/>
                <a:gd name="T3" fmla="+- 0 10799 1"/>
                <a:gd name="T4" fmla="*/ T3 w 21596"/>
                <a:gd name="T5" fmla="*/ 10800 h 21600"/>
                <a:gd name="T6" fmla="+- 0 10799 1"/>
                <a:gd name="T7" fmla="*/ T6 w 21596"/>
                <a:gd name="T8" fmla="*/ 10800 h 21600"/>
                <a:gd name="T9" fmla="+- 0 10799 1"/>
                <a:gd name="T10" fmla="*/ T9 w 21596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96" h="21600">
                  <a:moveTo>
                    <a:pt x="4511" y="2151"/>
                  </a:moveTo>
                  <a:lnTo>
                    <a:pt x="6064" y="3877"/>
                  </a:lnTo>
                  <a:lnTo>
                    <a:pt x="4246" y="6302"/>
                  </a:lnTo>
                  <a:lnTo>
                    <a:pt x="1353" y="6302"/>
                  </a:lnTo>
                  <a:cubicBezTo>
                    <a:pt x="1353" y="6302"/>
                    <a:pt x="4511" y="2151"/>
                    <a:pt x="4511" y="2151"/>
                  </a:cubicBezTo>
                  <a:close/>
                  <a:moveTo>
                    <a:pt x="17348" y="6302"/>
                  </a:moveTo>
                  <a:lnTo>
                    <a:pt x="15531" y="3877"/>
                  </a:lnTo>
                  <a:lnTo>
                    <a:pt x="17082" y="2153"/>
                  </a:lnTo>
                  <a:lnTo>
                    <a:pt x="20191" y="6302"/>
                  </a:lnTo>
                  <a:cubicBezTo>
                    <a:pt x="20191" y="6302"/>
                    <a:pt x="17348" y="6302"/>
                    <a:pt x="17348" y="6302"/>
                  </a:cubicBezTo>
                  <a:close/>
                  <a:moveTo>
                    <a:pt x="17264" y="7202"/>
                  </a:moveTo>
                  <a:lnTo>
                    <a:pt x="19663" y="7202"/>
                  </a:lnTo>
                  <a:lnTo>
                    <a:pt x="13021" y="16638"/>
                  </a:lnTo>
                  <a:cubicBezTo>
                    <a:pt x="13021" y="16638"/>
                    <a:pt x="17264" y="7202"/>
                    <a:pt x="17264" y="7202"/>
                  </a:cubicBezTo>
                  <a:close/>
                  <a:moveTo>
                    <a:pt x="8574" y="16637"/>
                  </a:moveTo>
                  <a:lnTo>
                    <a:pt x="1933" y="7202"/>
                  </a:lnTo>
                  <a:lnTo>
                    <a:pt x="4330" y="7202"/>
                  </a:lnTo>
                  <a:cubicBezTo>
                    <a:pt x="4330" y="7202"/>
                    <a:pt x="8574" y="16637"/>
                    <a:pt x="8574" y="16637"/>
                  </a:cubicBezTo>
                  <a:close/>
                  <a:moveTo>
                    <a:pt x="8429" y="7202"/>
                  </a:moveTo>
                  <a:lnTo>
                    <a:pt x="10084" y="18249"/>
                  </a:lnTo>
                  <a:lnTo>
                    <a:pt x="5117" y="7202"/>
                  </a:lnTo>
                  <a:cubicBezTo>
                    <a:pt x="5117" y="7202"/>
                    <a:pt x="8429" y="7202"/>
                    <a:pt x="8429" y="7202"/>
                  </a:cubicBezTo>
                  <a:close/>
                  <a:moveTo>
                    <a:pt x="6584" y="4456"/>
                  </a:moveTo>
                  <a:lnTo>
                    <a:pt x="8246" y="6302"/>
                  </a:lnTo>
                  <a:lnTo>
                    <a:pt x="5200" y="6302"/>
                  </a:lnTo>
                  <a:cubicBezTo>
                    <a:pt x="5200" y="6302"/>
                    <a:pt x="6584" y="4456"/>
                    <a:pt x="6584" y="4456"/>
                  </a:cubicBezTo>
                  <a:close/>
                  <a:moveTo>
                    <a:pt x="6543" y="3238"/>
                  </a:moveTo>
                  <a:lnTo>
                    <a:pt x="5250" y="1800"/>
                  </a:lnTo>
                  <a:lnTo>
                    <a:pt x="7621" y="1800"/>
                  </a:lnTo>
                  <a:cubicBezTo>
                    <a:pt x="7621" y="1800"/>
                    <a:pt x="6543" y="3238"/>
                    <a:pt x="6543" y="3238"/>
                  </a:cubicBezTo>
                  <a:close/>
                  <a:moveTo>
                    <a:pt x="10797" y="3466"/>
                  </a:moveTo>
                  <a:lnTo>
                    <a:pt x="9299" y="1800"/>
                  </a:lnTo>
                  <a:lnTo>
                    <a:pt x="12296" y="1800"/>
                  </a:lnTo>
                  <a:cubicBezTo>
                    <a:pt x="12296" y="1800"/>
                    <a:pt x="10797" y="3466"/>
                    <a:pt x="10797" y="3466"/>
                  </a:cubicBezTo>
                  <a:close/>
                  <a:moveTo>
                    <a:pt x="13974" y="1800"/>
                  </a:moveTo>
                  <a:lnTo>
                    <a:pt x="16345" y="1800"/>
                  </a:lnTo>
                  <a:lnTo>
                    <a:pt x="15052" y="3238"/>
                  </a:lnTo>
                  <a:cubicBezTo>
                    <a:pt x="15052" y="3238"/>
                    <a:pt x="13974" y="1800"/>
                    <a:pt x="13974" y="1800"/>
                  </a:cubicBezTo>
                  <a:close/>
                  <a:moveTo>
                    <a:pt x="13349" y="6302"/>
                  </a:moveTo>
                  <a:lnTo>
                    <a:pt x="15011" y="4456"/>
                  </a:lnTo>
                  <a:lnTo>
                    <a:pt x="16394" y="6302"/>
                  </a:lnTo>
                  <a:cubicBezTo>
                    <a:pt x="16394" y="6302"/>
                    <a:pt x="13349" y="6302"/>
                    <a:pt x="13349" y="6302"/>
                  </a:cubicBezTo>
                  <a:close/>
                  <a:moveTo>
                    <a:pt x="13166" y="7202"/>
                  </a:moveTo>
                  <a:lnTo>
                    <a:pt x="16478" y="7202"/>
                  </a:lnTo>
                  <a:lnTo>
                    <a:pt x="11511" y="18249"/>
                  </a:lnTo>
                  <a:cubicBezTo>
                    <a:pt x="11511" y="18249"/>
                    <a:pt x="13166" y="7202"/>
                    <a:pt x="13166" y="7202"/>
                  </a:cubicBezTo>
                  <a:close/>
                  <a:moveTo>
                    <a:pt x="12478" y="7202"/>
                  </a:moveTo>
                  <a:lnTo>
                    <a:pt x="10797" y="18414"/>
                  </a:lnTo>
                  <a:lnTo>
                    <a:pt x="9117" y="7202"/>
                  </a:lnTo>
                  <a:cubicBezTo>
                    <a:pt x="9117" y="7202"/>
                    <a:pt x="12478" y="7202"/>
                    <a:pt x="12478" y="7202"/>
                  </a:cubicBezTo>
                  <a:close/>
                  <a:moveTo>
                    <a:pt x="8773" y="5716"/>
                  </a:moveTo>
                  <a:lnTo>
                    <a:pt x="7064" y="3817"/>
                  </a:lnTo>
                  <a:lnTo>
                    <a:pt x="8426" y="2000"/>
                  </a:lnTo>
                  <a:lnTo>
                    <a:pt x="10270" y="4051"/>
                  </a:lnTo>
                  <a:cubicBezTo>
                    <a:pt x="10270" y="4051"/>
                    <a:pt x="8773" y="5716"/>
                    <a:pt x="8773" y="5716"/>
                  </a:cubicBezTo>
                  <a:close/>
                  <a:moveTo>
                    <a:pt x="11325" y="4051"/>
                  </a:moveTo>
                  <a:lnTo>
                    <a:pt x="13169" y="2000"/>
                  </a:lnTo>
                  <a:lnTo>
                    <a:pt x="14531" y="3817"/>
                  </a:lnTo>
                  <a:lnTo>
                    <a:pt x="12822" y="5716"/>
                  </a:lnTo>
                  <a:cubicBezTo>
                    <a:pt x="12822" y="5716"/>
                    <a:pt x="11325" y="4051"/>
                    <a:pt x="11325" y="4051"/>
                  </a:cubicBezTo>
                  <a:close/>
                  <a:moveTo>
                    <a:pt x="12296" y="6302"/>
                  </a:moveTo>
                  <a:lnTo>
                    <a:pt x="9299" y="6302"/>
                  </a:lnTo>
                  <a:lnTo>
                    <a:pt x="10797" y="4638"/>
                  </a:lnTo>
                  <a:cubicBezTo>
                    <a:pt x="10797" y="4638"/>
                    <a:pt x="12296" y="6302"/>
                    <a:pt x="12296" y="6302"/>
                  </a:cubicBezTo>
                  <a:close/>
                  <a:moveTo>
                    <a:pt x="21200" y="5102"/>
                  </a:moveTo>
                  <a:lnTo>
                    <a:pt x="17771" y="527"/>
                  </a:lnTo>
                  <a:cubicBezTo>
                    <a:pt x="17518" y="189"/>
                    <a:pt x="17176" y="0"/>
                    <a:pt x="16817" y="0"/>
                  </a:cubicBezTo>
                  <a:lnTo>
                    <a:pt x="4779" y="0"/>
                  </a:lnTo>
                  <a:cubicBezTo>
                    <a:pt x="4420" y="0"/>
                    <a:pt x="4077" y="189"/>
                    <a:pt x="3824" y="527"/>
                  </a:cubicBezTo>
                  <a:lnTo>
                    <a:pt x="395" y="5102"/>
                  </a:lnTo>
                  <a:cubicBezTo>
                    <a:pt x="131" y="5455"/>
                    <a:pt x="-1" y="5921"/>
                    <a:pt x="-1" y="6387"/>
                  </a:cubicBezTo>
                  <a:cubicBezTo>
                    <a:pt x="1" y="6810"/>
                    <a:pt x="114" y="7233"/>
                    <a:pt x="341" y="7573"/>
                  </a:cubicBezTo>
                  <a:lnTo>
                    <a:pt x="9788" y="20995"/>
                  </a:lnTo>
                  <a:cubicBezTo>
                    <a:pt x="10045" y="21379"/>
                    <a:pt x="10412" y="21599"/>
                    <a:pt x="10797" y="21599"/>
                  </a:cubicBezTo>
                  <a:cubicBezTo>
                    <a:pt x="11183" y="21599"/>
                    <a:pt x="11550" y="21379"/>
                    <a:pt x="11807" y="20995"/>
                  </a:cubicBezTo>
                  <a:lnTo>
                    <a:pt x="21255" y="7573"/>
                  </a:lnTo>
                  <a:cubicBezTo>
                    <a:pt x="21485" y="7226"/>
                    <a:pt x="21598" y="6791"/>
                    <a:pt x="21595" y="6359"/>
                  </a:cubicBezTo>
                  <a:cubicBezTo>
                    <a:pt x="21593" y="5902"/>
                    <a:pt x="21459" y="5449"/>
                    <a:pt x="21200" y="510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2407" tIns="12407" rIns="12407" bIns="12407" anchor="ctr"/>
            <a:lstStyle/>
            <a:p>
              <a:pPr algn="just" defTabSz="148882" hangingPunct="0">
                <a:lnSpc>
                  <a:spcPct val="120000"/>
                </a:lnSpc>
              </a:pPr>
              <a:endParaRPr lang="en-US" sz="569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微软雅黑"/>
                <a:cs typeface="+mn-ea"/>
                <a:sym typeface="Arial"/>
              </a:endParaRPr>
            </a:p>
          </p:txBody>
        </p:sp>
        <p:grpSp>
          <p:nvGrpSpPr>
            <p:cNvPr id="4" name="Group 24"/>
            <p:cNvGrpSpPr/>
            <p:nvPr/>
          </p:nvGrpSpPr>
          <p:grpSpPr>
            <a:xfrm>
              <a:off x="394416" y="2862197"/>
              <a:ext cx="2475011" cy="1130060"/>
              <a:chOff x="578142" y="3091663"/>
              <a:chExt cx="2475011" cy="1130060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578142" y="3091663"/>
                <a:ext cx="1652010" cy="424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tr-TR" altLang="zh-CN" sz="996" b="1" dirty="0">
                    <a:solidFill>
                      <a:schemeClr val="bg1"/>
                    </a:solidFill>
                    <a:latin typeface="+mj-lt"/>
                    <a:cs typeface="+mn-ea"/>
                    <a:sym typeface="Arial"/>
                  </a:rPr>
                  <a:t>STAGE HERE</a:t>
                </a:r>
                <a:endParaRPr lang="en-GB" sz="996" b="1" dirty="0">
                  <a:solidFill>
                    <a:schemeClr val="bg1"/>
                  </a:solidFill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78142" y="3434509"/>
                <a:ext cx="2475011" cy="7872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20000"/>
                  </a:lnSpc>
                </a:pPr>
                <a:r>
                  <a:rPr lang="en-US" altLang="zh-CN" sz="569" dirty="0">
                    <a:solidFill>
                      <a:schemeClr val="bg1"/>
                    </a:solidFill>
                    <a:latin typeface="+mj-lt"/>
                    <a:cs typeface="+mn-ea"/>
                    <a:sym typeface="Arial"/>
                  </a:rPr>
                  <a:t>A complex idea can be conveyed with just a single still image, namely making it possible to absorb large amounts of data quickly.</a:t>
                </a:r>
                <a:endParaRPr lang="en-GB" sz="569" dirty="0">
                  <a:solidFill>
                    <a:schemeClr val="bg1"/>
                  </a:solidFill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</p:grpSp>
      </p:grpSp>
      <p:grpSp>
        <p:nvGrpSpPr>
          <p:cNvPr id="5" name="Group 29"/>
          <p:cNvGrpSpPr/>
          <p:nvPr/>
        </p:nvGrpSpPr>
        <p:grpSpPr>
          <a:xfrm>
            <a:off x="347473" y="814494"/>
            <a:ext cx="6937818" cy="3568872"/>
            <a:chOff x="0" y="730879"/>
            <a:chExt cx="10652441" cy="5479705"/>
          </a:xfrm>
        </p:grpSpPr>
        <p:grpSp>
          <p:nvGrpSpPr>
            <p:cNvPr id="15" name="Group 4"/>
            <p:cNvGrpSpPr/>
            <p:nvPr/>
          </p:nvGrpSpPr>
          <p:grpSpPr>
            <a:xfrm>
              <a:off x="0" y="730879"/>
              <a:ext cx="10652441" cy="5479705"/>
              <a:chOff x="-4093176" y="-217744"/>
              <a:chExt cx="14178398" cy="7293488"/>
            </a:xfrm>
          </p:grpSpPr>
          <p:sp>
            <p:nvSpPr>
              <p:cNvPr id="6" name="Block Arc 5"/>
              <p:cNvSpPr/>
              <p:nvPr/>
            </p:nvSpPr>
            <p:spPr>
              <a:xfrm>
                <a:off x="-4093176" y="-217744"/>
                <a:ext cx="7293488" cy="7293488"/>
              </a:xfrm>
              <a:prstGeom prst="blockArc">
                <a:avLst>
                  <a:gd name="adj1" fmla="val 18900000"/>
                  <a:gd name="adj2" fmla="val 2700000"/>
                  <a:gd name="adj3" fmla="val 296"/>
                </a:avLst>
              </a:prstGeom>
            </p:spPr>
            <p:style>
              <a:lnRef idx="2"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algn="just">
                  <a:lnSpc>
                    <a:spcPct val="120000"/>
                  </a:lnSpc>
                </a:pPr>
                <a:endParaRPr lang="zh-CN" altLang="en-US" sz="569"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2784110" y="1261532"/>
                <a:ext cx="7301111" cy="1083733"/>
              </a:xfrm>
              <a:custGeom>
                <a:avLst/>
                <a:gdLst>
                  <a:gd name="connsiteX0" fmla="*/ 0 w 7301111"/>
                  <a:gd name="connsiteY0" fmla="*/ 0 h 1083733"/>
                  <a:gd name="connsiteX1" fmla="*/ 7301111 w 7301111"/>
                  <a:gd name="connsiteY1" fmla="*/ 0 h 1083733"/>
                  <a:gd name="connsiteX2" fmla="*/ 7301111 w 7301111"/>
                  <a:gd name="connsiteY2" fmla="*/ 1083733 h 1083733"/>
                  <a:gd name="connsiteX3" fmla="*/ 0 w 7301111"/>
                  <a:gd name="connsiteY3" fmla="*/ 1083733 h 1083733"/>
                  <a:gd name="connsiteX4" fmla="*/ 0 w 7301111"/>
                  <a:gd name="connsiteY4" fmla="*/ 0 h 1083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301111" h="1083733">
                    <a:moveTo>
                      <a:pt x="0" y="0"/>
                    </a:moveTo>
                    <a:lnTo>
                      <a:pt x="7301111" y="0"/>
                    </a:lnTo>
                    <a:lnTo>
                      <a:pt x="7301111" y="1083733"/>
                    </a:lnTo>
                    <a:lnTo>
                      <a:pt x="0" y="1083733"/>
                    </a:lnTo>
                    <a:lnTo>
                      <a:pt x="0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60247" tIns="92639" rIns="92639" bIns="92639" numCol="1" spcCol="1270" anchor="ctr" anchorCtr="0">
                <a:noAutofit/>
              </a:bodyPr>
              <a:lstStyle/>
              <a:p>
                <a:pPr algn="just" defTabSz="1621161">
                  <a:lnSpc>
                    <a:spcPct val="120000"/>
                  </a:lnSpc>
                </a:pPr>
                <a:endParaRPr lang="en-GB" sz="569"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106777" y="1126066"/>
                <a:ext cx="1354666" cy="1354666"/>
              </a:xfrm>
              <a:prstGeom prst="ellipse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algn="just">
                  <a:lnSpc>
                    <a:spcPct val="120000"/>
                  </a:lnSpc>
                </a:pPr>
                <a:endParaRPr lang="zh-CN" altLang="en-US" sz="640"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3178048" y="2887132"/>
                <a:ext cx="6907174" cy="1083733"/>
              </a:xfrm>
              <a:custGeom>
                <a:avLst/>
                <a:gdLst>
                  <a:gd name="connsiteX0" fmla="*/ 0 w 6907174"/>
                  <a:gd name="connsiteY0" fmla="*/ 0 h 1083733"/>
                  <a:gd name="connsiteX1" fmla="*/ 6907174 w 6907174"/>
                  <a:gd name="connsiteY1" fmla="*/ 0 h 1083733"/>
                  <a:gd name="connsiteX2" fmla="*/ 6907174 w 6907174"/>
                  <a:gd name="connsiteY2" fmla="*/ 1083733 h 1083733"/>
                  <a:gd name="connsiteX3" fmla="*/ 0 w 6907174"/>
                  <a:gd name="connsiteY3" fmla="*/ 1083733 h 1083733"/>
                  <a:gd name="connsiteX4" fmla="*/ 0 w 6907174"/>
                  <a:gd name="connsiteY4" fmla="*/ 0 h 1083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907174" h="1083733">
                    <a:moveTo>
                      <a:pt x="0" y="0"/>
                    </a:moveTo>
                    <a:lnTo>
                      <a:pt x="6907174" y="0"/>
                    </a:lnTo>
                    <a:lnTo>
                      <a:pt x="6907174" y="1083733"/>
                    </a:lnTo>
                    <a:lnTo>
                      <a:pt x="0" y="108373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60247" tIns="92639" rIns="92639" bIns="92639" numCol="1" spcCol="1270" anchor="ctr" anchorCtr="0">
                <a:noAutofit/>
              </a:bodyPr>
              <a:lstStyle/>
              <a:p>
                <a:pPr algn="just" defTabSz="1621161">
                  <a:lnSpc>
                    <a:spcPct val="120000"/>
                  </a:lnSpc>
                </a:pPr>
                <a:endParaRPr lang="en-GB" sz="569"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2500714" y="2751666"/>
                <a:ext cx="1354666" cy="1354666"/>
              </a:xfrm>
              <a:prstGeom prst="ellipse">
                <a:avLst/>
              </a:prstGeom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algn="just">
                  <a:lnSpc>
                    <a:spcPct val="120000"/>
                  </a:lnSpc>
                </a:pPr>
                <a:endParaRPr lang="zh-CN" altLang="en-US" sz="640"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2784110" y="4512732"/>
                <a:ext cx="7301111" cy="1083733"/>
              </a:xfrm>
              <a:custGeom>
                <a:avLst/>
                <a:gdLst>
                  <a:gd name="connsiteX0" fmla="*/ 0 w 7301111"/>
                  <a:gd name="connsiteY0" fmla="*/ 0 h 1083733"/>
                  <a:gd name="connsiteX1" fmla="*/ 7301111 w 7301111"/>
                  <a:gd name="connsiteY1" fmla="*/ 0 h 1083733"/>
                  <a:gd name="connsiteX2" fmla="*/ 7301111 w 7301111"/>
                  <a:gd name="connsiteY2" fmla="*/ 1083733 h 1083733"/>
                  <a:gd name="connsiteX3" fmla="*/ 0 w 7301111"/>
                  <a:gd name="connsiteY3" fmla="*/ 1083733 h 1083733"/>
                  <a:gd name="connsiteX4" fmla="*/ 0 w 7301111"/>
                  <a:gd name="connsiteY4" fmla="*/ 0 h 1083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301111" h="1083733">
                    <a:moveTo>
                      <a:pt x="0" y="0"/>
                    </a:moveTo>
                    <a:lnTo>
                      <a:pt x="7301111" y="0"/>
                    </a:lnTo>
                    <a:lnTo>
                      <a:pt x="7301111" y="1083733"/>
                    </a:lnTo>
                    <a:lnTo>
                      <a:pt x="0" y="108373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60247" tIns="92639" rIns="92639" bIns="92639" numCol="1" spcCol="1270" anchor="ctr" anchorCtr="0">
                <a:noAutofit/>
              </a:bodyPr>
              <a:lstStyle/>
              <a:p>
                <a:pPr algn="just" defTabSz="1621161">
                  <a:lnSpc>
                    <a:spcPct val="120000"/>
                  </a:lnSpc>
                </a:pPr>
                <a:endParaRPr lang="en-GB" sz="569"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2106777" y="4377266"/>
                <a:ext cx="1354666" cy="1354666"/>
              </a:xfrm>
              <a:prstGeom prst="ellipse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algn="just">
                  <a:lnSpc>
                    <a:spcPct val="120000"/>
                  </a:lnSpc>
                </a:pPr>
                <a:endParaRPr lang="zh-CN" altLang="en-US" sz="640"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4830966" y="2036134"/>
              <a:ext cx="642887" cy="5046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280" b="1">
                  <a:solidFill>
                    <a:schemeClr val="accent1"/>
                  </a:solidFill>
                  <a:latin typeface="+mj-lt"/>
                  <a:ea typeface="微软雅黑"/>
                  <a:cs typeface="+mn-ea"/>
                  <a:sym typeface="Arial"/>
                </a:rPr>
                <a:t>01</a:t>
              </a:r>
              <a:endParaRPr lang="en-GB" sz="1280" b="1">
                <a:solidFill>
                  <a:schemeClr val="accent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140609" y="3261651"/>
              <a:ext cx="642887" cy="5046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280" b="1">
                  <a:solidFill>
                    <a:schemeClr val="accent2"/>
                  </a:solidFill>
                  <a:latin typeface="+mj-lt"/>
                  <a:ea typeface="微软雅黑"/>
                  <a:cs typeface="+mn-ea"/>
                  <a:sym typeface="Arial"/>
                </a:rPr>
                <a:t>02</a:t>
              </a:r>
              <a:endParaRPr lang="en-GB" sz="1280" b="1">
                <a:solidFill>
                  <a:schemeClr val="accent2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44637" y="4478808"/>
              <a:ext cx="642887" cy="5046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280" b="1">
                  <a:solidFill>
                    <a:schemeClr val="accent4"/>
                  </a:solidFill>
                  <a:latin typeface="+mj-lt"/>
                  <a:ea typeface="微软雅黑"/>
                  <a:cs typeface="+mn-ea"/>
                  <a:sym typeface="Arial"/>
                </a:rPr>
                <a:t>03</a:t>
              </a:r>
              <a:endParaRPr lang="en-GB" sz="1280" b="1">
                <a:solidFill>
                  <a:schemeClr val="accent4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098114" y="1985452"/>
              <a:ext cx="3988457" cy="4644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altLang="zh-CN" sz="569" dirty="0">
                  <a:solidFill>
                    <a:schemeClr val="bg1"/>
                  </a:solidFill>
                  <a:latin typeface="+mj-lt"/>
                  <a:cs typeface="+mn-ea"/>
                  <a:sym typeface="Arial"/>
                </a:rPr>
                <a:t>A complex idea can be conveyed with just a single still image, namely making it possible to absorb large amounts of data quickly.</a:t>
              </a:r>
              <a:endParaRPr lang="en-GB" sz="569" dirty="0">
                <a:solidFill>
                  <a:schemeClr val="bg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98114" y="3175850"/>
              <a:ext cx="3988457" cy="4644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altLang="zh-CN" sz="569" dirty="0">
                  <a:solidFill>
                    <a:schemeClr val="bg1"/>
                  </a:solidFill>
                  <a:latin typeface="+mj-lt"/>
                  <a:cs typeface="+mn-ea"/>
                  <a:sym typeface="Arial"/>
                </a:rPr>
                <a:t>A complex idea can be conveyed with just a single still image, namely making it possible to absorb large amounts of data quickly.</a:t>
              </a:r>
              <a:endParaRPr lang="en-GB" sz="569" dirty="0">
                <a:solidFill>
                  <a:schemeClr val="bg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098114" y="4428125"/>
              <a:ext cx="3988457" cy="4644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altLang="zh-CN" sz="569" dirty="0">
                  <a:solidFill>
                    <a:schemeClr val="bg1"/>
                  </a:solidFill>
                  <a:latin typeface="+mj-lt"/>
                  <a:cs typeface="+mn-ea"/>
                  <a:sym typeface="Arial"/>
                </a:rPr>
                <a:t>A complex idea can be conveyed with just a single still image, namely making it possible to absorb large amounts of data quickly.</a:t>
              </a:r>
              <a:endParaRPr lang="en-GB" sz="569" dirty="0">
                <a:solidFill>
                  <a:schemeClr val="bg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1792093" y="3984366"/>
            <a:ext cx="5493197" cy="30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defRPr/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cs typeface="+mn-ea"/>
                <a:sym typeface="Aria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lang="en-GB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cs typeface="+mn-ea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500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7"/>
          <p:cNvGrpSpPr/>
          <p:nvPr/>
        </p:nvGrpSpPr>
        <p:grpSpPr>
          <a:xfrm>
            <a:off x="1405215" y="1595084"/>
            <a:ext cx="1510012" cy="798353"/>
            <a:chOff x="8657822" y="2650863"/>
            <a:chExt cx="2013460" cy="1064530"/>
          </a:xfrm>
        </p:grpSpPr>
        <p:sp>
          <p:nvSpPr>
            <p:cNvPr id="89" name="Text Placeholder 2"/>
            <p:cNvSpPr txBox="1">
              <a:spLocks/>
            </p:cNvSpPr>
            <p:nvPr/>
          </p:nvSpPr>
          <p:spPr>
            <a:xfrm>
              <a:off x="8657822" y="2650863"/>
              <a:ext cx="2013460" cy="261780"/>
            </a:xfrm>
            <a:prstGeom prst="rect">
              <a:avLst/>
            </a:prstGeom>
            <a:noFill/>
          </p:spPr>
          <p:txBody>
            <a:bodyPr vert="horz" lIns="68576" tIns="34288" rIns="68576" bIns="34288" rtlCol="0" anchor="ctr">
              <a:noAutofit/>
            </a:bodyPr>
            <a:lstStyle>
              <a:defPPr>
                <a:defRPr lang="en-US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50000"/>
                </a:lnSpc>
              </a:pPr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微软雅黑"/>
                  <a:cs typeface="Clear Sans" panose="020B0503030202020304" pitchFamily="34" charset="0"/>
                  <a:sym typeface="Arial"/>
                </a:rPr>
                <a:t>OPTION HERE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8738502" y="2976688"/>
              <a:ext cx="1876003" cy="7387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900" dirty="0">
                  <a:solidFill>
                    <a:schemeClr val="bg1">
                      <a:lumMod val="50000"/>
                    </a:schemeClr>
                  </a:solidFill>
                  <a:ea typeface="微软雅黑"/>
                  <a:cs typeface="Clear Sans Light" panose="020B0303030202020304" pitchFamily="34" charset="0"/>
                  <a:sym typeface="Arial"/>
                </a:rPr>
                <a:t>We hope that this template will return to you as a time, money and reputation.</a:t>
              </a:r>
            </a:p>
          </p:txBody>
        </p:sp>
      </p:grpSp>
      <p:grpSp>
        <p:nvGrpSpPr>
          <p:cNvPr id="3" name="Group 8"/>
          <p:cNvGrpSpPr/>
          <p:nvPr/>
        </p:nvGrpSpPr>
        <p:grpSpPr>
          <a:xfrm>
            <a:off x="3238574" y="1554193"/>
            <a:ext cx="812914" cy="812914"/>
            <a:chOff x="4318000" y="2072182"/>
            <a:chExt cx="1083945" cy="1083945"/>
          </a:xfrm>
        </p:grpSpPr>
        <p:sp>
          <p:nvSpPr>
            <p:cNvPr id="54" name="Oval 53"/>
            <p:cNvSpPr/>
            <p:nvPr/>
          </p:nvSpPr>
          <p:spPr>
            <a:xfrm>
              <a:off x="4318000" y="2072182"/>
              <a:ext cx="1083945" cy="108394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a typeface="微软雅黑"/>
                <a:sym typeface="Arial"/>
              </a:endParaRPr>
            </a:p>
          </p:txBody>
        </p:sp>
        <p:sp>
          <p:nvSpPr>
            <p:cNvPr id="106" name="Freeform 24"/>
            <p:cNvSpPr>
              <a:spLocks/>
            </p:cNvSpPr>
            <p:nvPr/>
          </p:nvSpPr>
          <p:spPr bwMode="auto">
            <a:xfrm>
              <a:off x="4598861" y="2391703"/>
              <a:ext cx="577638" cy="469968"/>
            </a:xfrm>
            <a:custGeom>
              <a:avLst/>
              <a:gdLst>
                <a:gd name="T0" fmla="*/ 397 w 21600"/>
                <a:gd name="T1" fmla="*/ 38 h 21600"/>
                <a:gd name="T2" fmla="*/ 351 w 21600"/>
                <a:gd name="T3" fmla="*/ 52 h 21600"/>
                <a:gd name="T4" fmla="*/ 387 w 21600"/>
                <a:gd name="T5" fmla="*/ 6 h 21600"/>
                <a:gd name="T6" fmla="*/ 335 w 21600"/>
                <a:gd name="T7" fmla="*/ 26 h 21600"/>
                <a:gd name="T8" fmla="*/ 276 w 21600"/>
                <a:gd name="T9" fmla="*/ 0 h 21600"/>
                <a:gd name="T10" fmla="*/ 193 w 21600"/>
                <a:gd name="T11" fmla="*/ 83 h 21600"/>
                <a:gd name="T12" fmla="*/ 195 w 21600"/>
                <a:gd name="T13" fmla="*/ 101 h 21600"/>
                <a:gd name="T14" fmla="*/ 28 w 21600"/>
                <a:gd name="T15" fmla="*/ 16 h 21600"/>
                <a:gd name="T16" fmla="*/ 16 w 21600"/>
                <a:gd name="T17" fmla="*/ 57 h 21600"/>
                <a:gd name="T18" fmla="*/ 52 w 21600"/>
                <a:gd name="T19" fmla="*/ 125 h 21600"/>
                <a:gd name="T20" fmla="*/ 16 w 21600"/>
                <a:gd name="T21" fmla="*/ 115 h 21600"/>
                <a:gd name="T22" fmla="*/ 16 w 21600"/>
                <a:gd name="T23" fmla="*/ 115 h 21600"/>
                <a:gd name="T24" fmla="*/ 83 w 21600"/>
                <a:gd name="T25" fmla="*/ 196 h 21600"/>
                <a:gd name="T26" fmla="*/ 60 w 21600"/>
                <a:gd name="T27" fmla="*/ 198 h 21600"/>
                <a:gd name="T28" fmla="*/ 44 w 21600"/>
                <a:gd name="T29" fmla="*/ 196 h 21600"/>
                <a:gd name="T30" fmla="*/ 121 w 21600"/>
                <a:gd name="T31" fmla="*/ 252 h 21600"/>
                <a:gd name="T32" fmla="*/ 20 w 21600"/>
                <a:gd name="T33" fmla="*/ 289 h 21600"/>
                <a:gd name="T34" fmla="*/ 0 w 21600"/>
                <a:gd name="T35" fmla="*/ 287 h 21600"/>
                <a:gd name="T36" fmla="*/ 125 w 21600"/>
                <a:gd name="T37" fmla="*/ 323 h 21600"/>
                <a:gd name="T38" fmla="*/ 357 w 21600"/>
                <a:gd name="T39" fmla="*/ 91 h 21600"/>
                <a:gd name="T40" fmla="*/ 357 w 21600"/>
                <a:gd name="T41" fmla="*/ 81 h 21600"/>
                <a:gd name="T42" fmla="*/ 397 w 21600"/>
                <a:gd name="T43" fmla="*/ 38 h 21600"/>
                <a:gd name="T44" fmla="*/ 397 w 21600"/>
                <a:gd name="T45" fmla="*/ 38 h 216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1600" h="21600">
                  <a:moveTo>
                    <a:pt x="21600" y="2565"/>
                  </a:moveTo>
                  <a:cubicBezTo>
                    <a:pt x="20832" y="2970"/>
                    <a:pt x="19955" y="3375"/>
                    <a:pt x="19078" y="3510"/>
                  </a:cubicBezTo>
                  <a:cubicBezTo>
                    <a:pt x="19955" y="2835"/>
                    <a:pt x="20723" y="1755"/>
                    <a:pt x="21052" y="405"/>
                  </a:cubicBezTo>
                  <a:cubicBezTo>
                    <a:pt x="20175" y="1080"/>
                    <a:pt x="19188" y="1485"/>
                    <a:pt x="18201" y="1755"/>
                  </a:cubicBezTo>
                  <a:cubicBezTo>
                    <a:pt x="17434" y="675"/>
                    <a:pt x="16227" y="0"/>
                    <a:pt x="15021" y="0"/>
                  </a:cubicBezTo>
                  <a:cubicBezTo>
                    <a:pt x="12499" y="0"/>
                    <a:pt x="10526" y="2430"/>
                    <a:pt x="10526" y="5535"/>
                  </a:cubicBezTo>
                  <a:cubicBezTo>
                    <a:pt x="10526" y="5940"/>
                    <a:pt x="10636" y="6345"/>
                    <a:pt x="10636" y="6750"/>
                  </a:cubicBezTo>
                  <a:cubicBezTo>
                    <a:pt x="7017" y="6480"/>
                    <a:pt x="3728" y="4320"/>
                    <a:pt x="1535" y="1080"/>
                  </a:cubicBezTo>
                  <a:cubicBezTo>
                    <a:pt x="1096" y="1890"/>
                    <a:pt x="877" y="2835"/>
                    <a:pt x="877" y="3780"/>
                  </a:cubicBezTo>
                  <a:cubicBezTo>
                    <a:pt x="877" y="5670"/>
                    <a:pt x="1754" y="7290"/>
                    <a:pt x="2851" y="8370"/>
                  </a:cubicBezTo>
                  <a:cubicBezTo>
                    <a:pt x="2193" y="8235"/>
                    <a:pt x="1535" y="8100"/>
                    <a:pt x="877" y="7695"/>
                  </a:cubicBezTo>
                  <a:cubicBezTo>
                    <a:pt x="877" y="10395"/>
                    <a:pt x="2412" y="12555"/>
                    <a:pt x="4495" y="13095"/>
                  </a:cubicBezTo>
                  <a:cubicBezTo>
                    <a:pt x="4057" y="13230"/>
                    <a:pt x="3728" y="13230"/>
                    <a:pt x="3289" y="13230"/>
                  </a:cubicBezTo>
                  <a:cubicBezTo>
                    <a:pt x="2960" y="13230"/>
                    <a:pt x="2741" y="13230"/>
                    <a:pt x="2412" y="13095"/>
                  </a:cubicBezTo>
                  <a:cubicBezTo>
                    <a:pt x="2960" y="15255"/>
                    <a:pt x="4605" y="16875"/>
                    <a:pt x="6579" y="16875"/>
                  </a:cubicBezTo>
                  <a:cubicBezTo>
                    <a:pt x="5044" y="18360"/>
                    <a:pt x="3180" y="19305"/>
                    <a:pt x="1096" y="19305"/>
                  </a:cubicBezTo>
                  <a:cubicBezTo>
                    <a:pt x="768" y="19305"/>
                    <a:pt x="329" y="19305"/>
                    <a:pt x="0" y="19170"/>
                  </a:cubicBezTo>
                  <a:cubicBezTo>
                    <a:pt x="1974" y="20790"/>
                    <a:pt x="4276" y="21600"/>
                    <a:pt x="6798" y="21600"/>
                  </a:cubicBezTo>
                  <a:cubicBezTo>
                    <a:pt x="15021" y="21600"/>
                    <a:pt x="19407" y="13365"/>
                    <a:pt x="19407" y="6075"/>
                  </a:cubicBezTo>
                  <a:cubicBezTo>
                    <a:pt x="19407" y="5940"/>
                    <a:pt x="19407" y="5670"/>
                    <a:pt x="19407" y="5400"/>
                  </a:cubicBezTo>
                  <a:cubicBezTo>
                    <a:pt x="20284" y="4590"/>
                    <a:pt x="21052" y="3645"/>
                    <a:pt x="21600" y="2565"/>
                  </a:cubicBezTo>
                  <a:close/>
                  <a:moveTo>
                    <a:pt x="21600" y="2565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 sz="1280">
                <a:ea typeface="微软雅黑"/>
                <a:sym typeface="Arial"/>
              </a:endParaRPr>
            </a:p>
          </p:txBody>
        </p:sp>
      </p:grpSp>
      <p:grpSp>
        <p:nvGrpSpPr>
          <p:cNvPr id="4" name="Group 67"/>
          <p:cNvGrpSpPr/>
          <p:nvPr/>
        </p:nvGrpSpPr>
        <p:grpSpPr>
          <a:xfrm>
            <a:off x="5943497" y="1645505"/>
            <a:ext cx="1510012" cy="808439"/>
            <a:chOff x="8657822" y="2704651"/>
            <a:chExt cx="2013460" cy="1077978"/>
          </a:xfrm>
        </p:grpSpPr>
        <p:sp>
          <p:nvSpPr>
            <p:cNvPr id="69" name="Text Placeholder 2"/>
            <p:cNvSpPr txBox="1">
              <a:spLocks/>
            </p:cNvSpPr>
            <p:nvPr/>
          </p:nvSpPr>
          <p:spPr>
            <a:xfrm>
              <a:off x="8657822" y="2704651"/>
              <a:ext cx="2013460" cy="261780"/>
            </a:xfrm>
            <a:prstGeom prst="rect">
              <a:avLst/>
            </a:prstGeom>
            <a:noFill/>
          </p:spPr>
          <p:txBody>
            <a:bodyPr vert="horz" lIns="68576" tIns="34288" rIns="68576" bIns="34288" rtlCol="0" anchor="ctr">
              <a:noAutofit/>
            </a:bodyPr>
            <a:lstStyle>
              <a:defPPr>
                <a:defRPr lang="en-US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50000"/>
                </a:lnSpc>
              </a:pPr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微软雅黑"/>
                  <a:cs typeface="Clear Sans" panose="020B0503030202020304" pitchFamily="34" charset="0"/>
                  <a:sym typeface="Arial"/>
                </a:rPr>
                <a:t>OPTION HERE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8738502" y="3043924"/>
              <a:ext cx="1876003" cy="7387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900" dirty="0">
                  <a:solidFill>
                    <a:schemeClr val="bg1">
                      <a:lumMod val="50000"/>
                    </a:schemeClr>
                  </a:solidFill>
                  <a:ea typeface="微软雅黑"/>
                  <a:cs typeface="Clear Sans Light" panose="020B0303030202020304" pitchFamily="34" charset="0"/>
                  <a:sym typeface="Arial"/>
                </a:rPr>
                <a:t>We hope that this template will return to you as a time, money and reputation.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5096038" y="1554193"/>
            <a:ext cx="812914" cy="812914"/>
            <a:chOff x="6794754" y="2072182"/>
            <a:chExt cx="1083945" cy="1083945"/>
          </a:xfrm>
        </p:grpSpPr>
        <p:sp>
          <p:nvSpPr>
            <p:cNvPr id="154" name="Oval 153"/>
            <p:cNvSpPr/>
            <p:nvPr/>
          </p:nvSpPr>
          <p:spPr>
            <a:xfrm>
              <a:off x="6794754" y="2072182"/>
              <a:ext cx="1083945" cy="108394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a typeface="微软雅黑"/>
                <a:sym typeface="Arial"/>
              </a:endParaRPr>
            </a:p>
          </p:txBody>
        </p:sp>
        <p:grpSp>
          <p:nvGrpSpPr>
            <p:cNvPr id="6" name="Group 32"/>
            <p:cNvGrpSpPr>
              <a:grpSpLocks/>
            </p:cNvGrpSpPr>
            <p:nvPr/>
          </p:nvGrpSpPr>
          <p:grpSpPr bwMode="auto">
            <a:xfrm>
              <a:off x="7016533" y="2506320"/>
              <a:ext cx="640385" cy="278756"/>
              <a:chOff x="0" y="0"/>
              <a:chExt cx="424" cy="185"/>
            </a:xfrm>
            <a:solidFill>
              <a:srgbClr val="00B0F0"/>
            </a:solidFill>
          </p:grpSpPr>
          <p:sp>
            <p:nvSpPr>
              <p:cNvPr id="108" name="Oval 30"/>
              <p:cNvSpPr>
                <a:spLocks/>
              </p:cNvSpPr>
              <p:nvPr/>
            </p:nvSpPr>
            <p:spPr bwMode="auto">
              <a:xfrm>
                <a:off x="0" y="0"/>
                <a:ext cx="189" cy="1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ea typeface="微软雅黑"/>
                  <a:sym typeface="Arial"/>
                </a:endParaRPr>
              </a:p>
            </p:txBody>
          </p:sp>
          <p:sp>
            <p:nvSpPr>
              <p:cNvPr id="109" name="Oval 31"/>
              <p:cNvSpPr>
                <a:spLocks/>
              </p:cNvSpPr>
              <p:nvPr/>
            </p:nvSpPr>
            <p:spPr bwMode="auto">
              <a:xfrm>
                <a:off x="237" y="0"/>
                <a:ext cx="187" cy="1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ea typeface="微软雅黑"/>
                  <a:sym typeface="Arial"/>
                </a:endParaRPr>
              </a:p>
            </p:txBody>
          </p:sp>
        </p:grpSp>
      </p:grpSp>
      <p:grpSp>
        <p:nvGrpSpPr>
          <p:cNvPr id="7" name="Group 90"/>
          <p:cNvGrpSpPr/>
          <p:nvPr/>
        </p:nvGrpSpPr>
        <p:grpSpPr>
          <a:xfrm>
            <a:off x="1405216" y="2659081"/>
            <a:ext cx="1510012" cy="808439"/>
            <a:chOff x="8657822" y="2704651"/>
            <a:chExt cx="2013460" cy="1077978"/>
          </a:xfrm>
        </p:grpSpPr>
        <p:sp>
          <p:nvSpPr>
            <p:cNvPr id="92" name="Text Placeholder 2"/>
            <p:cNvSpPr txBox="1">
              <a:spLocks/>
            </p:cNvSpPr>
            <p:nvPr/>
          </p:nvSpPr>
          <p:spPr>
            <a:xfrm>
              <a:off x="8657822" y="2704651"/>
              <a:ext cx="2013460" cy="261780"/>
            </a:xfrm>
            <a:prstGeom prst="rect">
              <a:avLst/>
            </a:prstGeom>
            <a:noFill/>
          </p:spPr>
          <p:txBody>
            <a:bodyPr vert="horz" lIns="68576" tIns="34288" rIns="68576" bIns="34288" rtlCol="0" anchor="ctr">
              <a:noAutofit/>
            </a:bodyPr>
            <a:lstStyle>
              <a:defPPr>
                <a:defRPr lang="en-US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50000"/>
                </a:lnSpc>
              </a:pPr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微软雅黑"/>
                  <a:cs typeface="Clear Sans" panose="020B0503030202020304" pitchFamily="34" charset="0"/>
                  <a:sym typeface="Arial"/>
                </a:rPr>
                <a:t>OPTION HERE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8738502" y="3043924"/>
              <a:ext cx="1876003" cy="7387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900" dirty="0">
                  <a:solidFill>
                    <a:schemeClr val="bg1">
                      <a:lumMod val="50000"/>
                    </a:schemeClr>
                  </a:solidFill>
                  <a:ea typeface="微软雅黑"/>
                  <a:cs typeface="Clear Sans Light" panose="020B0303030202020304" pitchFamily="34" charset="0"/>
                  <a:sym typeface="Arial"/>
                </a:rPr>
                <a:t>We hope that this template will return to you as a time, money and reputation.</a:t>
              </a:r>
            </a:p>
          </p:txBody>
        </p:sp>
      </p:grpSp>
      <p:grpSp>
        <p:nvGrpSpPr>
          <p:cNvPr id="8" name="Group 9"/>
          <p:cNvGrpSpPr/>
          <p:nvPr/>
        </p:nvGrpSpPr>
        <p:grpSpPr>
          <a:xfrm>
            <a:off x="3238574" y="2561945"/>
            <a:ext cx="812914" cy="812914"/>
            <a:chOff x="4318000" y="3415925"/>
            <a:chExt cx="1083945" cy="1083945"/>
          </a:xfrm>
        </p:grpSpPr>
        <p:sp>
          <p:nvSpPr>
            <p:cNvPr id="57" name="Oval 56"/>
            <p:cNvSpPr/>
            <p:nvPr/>
          </p:nvSpPr>
          <p:spPr>
            <a:xfrm>
              <a:off x="4318000" y="3415925"/>
              <a:ext cx="1083945" cy="108394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a typeface="微软雅黑"/>
                <a:sym typeface="Arial"/>
              </a:endParaRPr>
            </a:p>
          </p:txBody>
        </p:sp>
        <p:sp>
          <p:nvSpPr>
            <p:cNvPr id="110" name="Freeform 45"/>
            <p:cNvSpPr>
              <a:spLocks/>
            </p:cNvSpPr>
            <p:nvPr/>
          </p:nvSpPr>
          <p:spPr bwMode="auto">
            <a:xfrm>
              <a:off x="4740721" y="3710712"/>
              <a:ext cx="230838" cy="494369"/>
            </a:xfrm>
            <a:custGeom>
              <a:avLst/>
              <a:gdLst>
                <a:gd name="T0" fmla="*/ 194 w 21600"/>
                <a:gd name="T1" fmla="*/ 133 h 21600"/>
                <a:gd name="T2" fmla="*/ 129 w 21600"/>
                <a:gd name="T3" fmla="*/ 133 h 21600"/>
                <a:gd name="T4" fmla="*/ 129 w 21600"/>
                <a:gd name="T5" fmla="*/ 90 h 21600"/>
                <a:gd name="T6" fmla="*/ 147 w 21600"/>
                <a:gd name="T7" fmla="*/ 71 h 21600"/>
                <a:gd name="T8" fmla="*/ 194 w 21600"/>
                <a:gd name="T9" fmla="*/ 71 h 21600"/>
                <a:gd name="T10" fmla="*/ 194 w 21600"/>
                <a:gd name="T11" fmla="*/ 0 h 21600"/>
                <a:gd name="T12" fmla="*/ 129 w 21600"/>
                <a:gd name="T13" fmla="*/ 0 h 21600"/>
                <a:gd name="T14" fmla="*/ 43 w 21600"/>
                <a:gd name="T15" fmla="*/ 86 h 21600"/>
                <a:gd name="T16" fmla="*/ 43 w 21600"/>
                <a:gd name="T17" fmla="*/ 133 h 21600"/>
                <a:gd name="T18" fmla="*/ 0 w 21600"/>
                <a:gd name="T19" fmla="*/ 133 h 21600"/>
                <a:gd name="T20" fmla="*/ 0 w 21600"/>
                <a:gd name="T21" fmla="*/ 206 h 21600"/>
                <a:gd name="T22" fmla="*/ 43 w 21600"/>
                <a:gd name="T23" fmla="*/ 206 h 21600"/>
                <a:gd name="T24" fmla="*/ 43 w 21600"/>
                <a:gd name="T25" fmla="*/ 415 h 21600"/>
                <a:gd name="T26" fmla="*/ 129 w 21600"/>
                <a:gd name="T27" fmla="*/ 415 h 21600"/>
                <a:gd name="T28" fmla="*/ 129 w 21600"/>
                <a:gd name="T29" fmla="*/ 206 h 21600"/>
                <a:gd name="T30" fmla="*/ 188 w 21600"/>
                <a:gd name="T31" fmla="*/ 206 h 21600"/>
                <a:gd name="T32" fmla="*/ 194 w 21600"/>
                <a:gd name="T33" fmla="*/ 133 h 21600"/>
                <a:gd name="T34" fmla="*/ 194 w 21600"/>
                <a:gd name="T35" fmla="*/ 133 h 216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600" h="21600">
                  <a:moveTo>
                    <a:pt x="21600" y="6939"/>
                  </a:moveTo>
                  <a:cubicBezTo>
                    <a:pt x="14400" y="6939"/>
                    <a:pt x="14400" y="6939"/>
                    <a:pt x="14400" y="6939"/>
                  </a:cubicBezTo>
                  <a:cubicBezTo>
                    <a:pt x="14400" y="4701"/>
                    <a:pt x="14400" y="4701"/>
                    <a:pt x="14400" y="4701"/>
                  </a:cubicBezTo>
                  <a:cubicBezTo>
                    <a:pt x="14400" y="3917"/>
                    <a:pt x="15600" y="3693"/>
                    <a:pt x="16320" y="3693"/>
                  </a:cubicBezTo>
                  <a:cubicBezTo>
                    <a:pt x="17280" y="3693"/>
                    <a:pt x="21600" y="3693"/>
                    <a:pt x="21600" y="3693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14400" y="0"/>
                    <a:pt x="14400" y="0"/>
                    <a:pt x="14400" y="0"/>
                  </a:cubicBezTo>
                  <a:cubicBezTo>
                    <a:pt x="6480" y="0"/>
                    <a:pt x="4800" y="2686"/>
                    <a:pt x="4800" y="4477"/>
                  </a:cubicBezTo>
                  <a:cubicBezTo>
                    <a:pt x="4800" y="6939"/>
                    <a:pt x="4800" y="6939"/>
                    <a:pt x="4800" y="6939"/>
                  </a:cubicBezTo>
                  <a:cubicBezTo>
                    <a:pt x="0" y="6939"/>
                    <a:pt x="0" y="6939"/>
                    <a:pt x="0" y="6939"/>
                  </a:cubicBezTo>
                  <a:cubicBezTo>
                    <a:pt x="0" y="10744"/>
                    <a:pt x="0" y="10744"/>
                    <a:pt x="0" y="10744"/>
                  </a:cubicBezTo>
                  <a:cubicBezTo>
                    <a:pt x="4800" y="10744"/>
                    <a:pt x="4800" y="10744"/>
                    <a:pt x="4800" y="10744"/>
                  </a:cubicBezTo>
                  <a:cubicBezTo>
                    <a:pt x="4800" y="15668"/>
                    <a:pt x="4800" y="21600"/>
                    <a:pt x="4800" y="21600"/>
                  </a:cubicBezTo>
                  <a:cubicBezTo>
                    <a:pt x="14400" y="21600"/>
                    <a:pt x="14400" y="21600"/>
                    <a:pt x="14400" y="21600"/>
                  </a:cubicBezTo>
                  <a:cubicBezTo>
                    <a:pt x="14400" y="21600"/>
                    <a:pt x="14400" y="15556"/>
                    <a:pt x="14400" y="10744"/>
                  </a:cubicBezTo>
                  <a:cubicBezTo>
                    <a:pt x="20880" y="10744"/>
                    <a:pt x="20880" y="10744"/>
                    <a:pt x="20880" y="10744"/>
                  </a:cubicBezTo>
                  <a:lnTo>
                    <a:pt x="21600" y="6939"/>
                  </a:lnTo>
                  <a:close/>
                  <a:moveTo>
                    <a:pt x="21600" y="6939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 sz="1280">
                <a:ea typeface="微软雅黑"/>
                <a:sym typeface="Arial"/>
              </a:endParaRPr>
            </a:p>
          </p:txBody>
        </p:sp>
      </p:grpSp>
      <p:grpSp>
        <p:nvGrpSpPr>
          <p:cNvPr id="9" name="Group 73"/>
          <p:cNvGrpSpPr/>
          <p:nvPr/>
        </p:nvGrpSpPr>
        <p:grpSpPr>
          <a:xfrm>
            <a:off x="5943498" y="3602494"/>
            <a:ext cx="1510012" cy="808439"/>
            <a:chOff x="8657822" y="2704651"/>
            <a:chExt cx="2013460" cy="1077978"/>
          </a:xfrm>
        </p:grpSpPr>
        <p:sp>
          <p:nvSpPr>
            <p:cNvPr id="75" name="Text Placeholder 2"/>
            <p:cNvSpPr txBox="1">
              <a:spLocks/>
            </p:cNvSpPr>
            <p:nvPr/>
          </p:nvSpPr>
          <p:spPr>
            <a:xfrm>
              <a:off x="8657822" y="2704651"/>
              <a:ext cx="2013460" cy="261780"/>
            </a:xfrm>
            <a:prstGeom prst="rect">
              <a:avLst/>
            </a:prstGeom>
            <a:noFill/>
          </p:spPr>
          <p:txBody>
            <a:bodyPr vert="horz" lIns="68576" tIns="34288" rIns="68576" bIns="34288" rtlCol="0" anchor="ctr">
              <a:noAutofit/>
            </a:bodyPr>
            <a:lstStyle>
              <a:defPPr>
                <a:defRPr lang="en-US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50000"/>
                </a:lnSpc>
              </a:pPr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微软雅黑"/>
                  <a:cs typeface="Clear Sans" panose="020B0503030202020304" pitchFamily="34" charset="0"/>
                  <a:sym typeface="Arial"/>
                </a:rPr>
                <a:t>OPTION HERE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738502" y="3043924"/>
              <a:ext cx="1876003" cy="7387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900" dirty="0">
                  <a:solidFill>
                    <a:schemeClr val="bg1">
                      <a:lumMod val="50000"/>
                    </a:schemeClr>
                  </a:solidFill>
                  <a:ea typeface="微软雅黑"/>
                  <a:cs typeface="Clear Sans Light" panose="020B0303030202020304" pitchFamily="34" charset="0"/>
                  <a:sym typeface="Arial"/>
                </a:rPr>
                <a:t>We hope that this template will return to you as a time, money and reputation.</a:t>
              </a:r>
            </a:p>
          </p:txBody>
        </p:sp>
      </p:grpSp>
      <p:grpSp>
        <p:nvGrpSpPr>
          <p:cNvPr id="10" name="Group 1"/>
          <p:cNvGrpSpPr/>
          <p:nvPr/>
        </p:nvGrpSpPr>
        <p:grpSpPr>
          <a:xfrm>
            <a:off x="5096038" y="3569697"/>
            <a:ext cx="812914" cy="812914"/>
            <a:chOff x="6794754" y="4759668"/>
            <a:chExt cx="1083945" cy="1083945"/>
          </a:xfrm>
        </p:grpSpPr>
        <p:sp>
          <p:nvSpPr>
            <p:cNvPr id="158" name="Oval 157"/>
            <p:cNvSpPr/>
            <p:nvPr/>
          </p:nvSpPr>
          <p:spPr>
            <a:xfrm>
              <a:off x="6794754" y="4759668"/>
              <a:ext cx="1083945" cy="108394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a typeface="微软雅黑"/>
                <a:sym typeface="Arial"/>
              </a:endParaRPr>
            </a:p>
          </p:txBody>
        </p:sp>
        <p:grpSp>
          <p:nvGrpSpPr>
            <p:cNvPr id="11" name="Group 21"/>
            <p:cNvGrpSpPr>
              <a:grpSpLocks/>
            </p:cNvGrpSpPr>
            <p:nvPr/>
          </p:nvGrpSpPr>
          <p:grpSpPr bwMode="auto">
            <a:xfrm>
              <a:off x="7033759" y="5150160"/>
              <a:ext cx="587613" cy="332182"/>
              <a:chOff x="0" y="0"/>
              <a:chExt cx="489" cy="277"/>
            </a:xfrm>
            <a:solidFill>
              <a:schemeClr val="bg1"/>
            </a:solidFill>
          </p:grpSpPr>
          <p:sp>
            <p:nvSpPr>
              <p:cNvPr id="112" name="AutoShape 16"/>
              <p:cNvSpPr>
                <a:spLocks/>
              </p:cNvSpPr>
              <p:nvPr/>
            </p:nvSpPr>
            <p:spPr bwMode="auto">
              <a:xfrm>
                <a:off x="0" y="0"/>
                <a:ext cx="121" cy="212"/>
              </a:xfrm>
              <a:custGeom>
                <a:avLst/>
                <a:gdLst>
                  <a:gd name="T0" fmla="*/ 13221 w 21600"/>
                  <a:gd name="T1" fmla="*/ 0 h 21600"/>
                  <a:gd name="T2" fmla="*/ 13221 w 21600"/>
                  <a:gd name="T3" fmla="*/ 6597 h 21600"/>
                  <a:gd name="T4" fmla="*/ 0 w 21600"/>
                  <a:gd name="T5" fmla="*/ 6597 h 21600"/>
                  <a:gd name="T6" fmla="*/ 0 w 21600"/>
                  <a:gd name="T7" fmla="*/ 21600 h 21600"/>
                  <a:gd name="T8" fmla="*/ 21600 w 21600"/>
                  <a:gd name="T9" fmla="*/ 21600 h 21600"/>
                  <a:gd name="T10" fmla="*/ 21600 w 21600"/>
                  <a:gd name="T11" fmla="*/ 0 h 21600"/>
                  <a:gd name="T12" fmla="*/ 13221 w 21600"/>
                  <a:gd name="T13" fmla="*/ 0 h 21600"/>
                  <a:gd name="T14" fmla="*/ 13221 w 21600"/>
                  <a:gd name="T15" fmla="*/ 17663 h 21600"/>
                  <a:gd name="T16" fmla="*/ 8752 w 21600"/>
                  <a:gd name="T17" fmla="*/ 17663 h 21600"/>
                  <a:gd name="T18" fmla="*/ 8752 w 21600"/>
                  <a:gd name="T19" fmla="*/ 10853 h 21600"/>
                  <a:gd name="T20" fmla="*/ 13221 w 21600"/>
                  <a:gd name="T21" fmla="*/ 10853 h 21600"/>
                  <a:gd name="T22" fmla="*/ 13221 w 21600"/>
                  <a:gd name="T23" fmla="*/ 17663 h 21600"/>
                  <a:gd name="T24" fmla="*/ 13221 w 21600"/>
                  <a:gd name="T25" fmla="*/ 1766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600" h="21600">
                    <a:moveTo>
                      <a:pt x="13221" y="0"/>
                    </a:moveTo>
                    <a:lnTo>
                      <a:pt x="13221" y="6597"/>
                    </a:lnTo>
                    <a:lnTo>
                      <a:pt x="0" y="6597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lnTo>
                      <a:pt x="13221" y="0"/>
                    </a:lnTo>
                    <a:close/>
                    <a:moveTo>
                      <a:pt x="13221" y="17663"/>
                    </a:moveTo>
                    <a:lnTo>
                      <a:pt x="8752" y="17663"/>
                    </a:lnTo>
                    <a:lnTo>
                      <a:pt x="8752" y="10853"/>
                    </a:lnTo>
                    <a:lnTo>
                      <a:pt x="13221" y="10853"/>
                    </a:lnTo>
                    <a:lnTo>
                      <a:pt x="13221" y="17663"/>
                    </a:lnTo>
                    <a:close/>
                    <a:moveTo>
                      <a:pt x="13221" y="17663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chemeClr val="tx1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ea typeface="微软雅黑"/>
                  <a:sym typeface="Arial"/>
                </a:endParaRPr>
              </a:p>
            </p:txBody>
          </p:sp>
          <p:sp>
            <p:nvSpPr>
              <p:cNvPr id="113" name="AutoShape 17"/>
              <p:cNvSpPr>
                <a:spLocks/>
              </p:cNvSpPr>
              <p:nvPr/>
            </p:nvSpPr>
            <p:spPr bwMode="auto">
              <a:xfrm>
                <a:off x="219" y="64"/>
                <a:ext cx="124" cy="213"/>
              </a:xfrm>
              <a:custGeom>
                <a:avLst/>
                <a:gdLst>
                  <a:gd name="T0" fmla="*/ 549 w 21600"/>
                  <a:gd name="T1" fmla="*/ 0 h 21600"/>
                  <a:gd name="T2" fmla="*/ 549 w 21600"/>
                  <a:gd name="T3" fmla="*/ 15003 h 21600"/>
                  <a:gd name="T4" fmla="*/ 12997 w 21600"/>
                  <a:gd name="T5" fmla="*/ 15003 h 21600"/>
                  <a:gd name="T6" fmla="*/ 12997 w 21600"/>
                  <a:gd name="T7" fmla="*/ 17557 h 21600"/>
                  <a:gd name="T8" fmla="*/ 0 w 21600"/>
                  <a:gd name="T9" fmla="*/ 17557 h 21600"/>
                  <a:gd name="T10" fmla="*/ 0 w 21600"/>
                  <a:gd name="T11" fmla="*/ 21600 h 21600"/>
                  <a:gd name="T12" fmla="*/ 17756 w 21600"/>
                  <a:gd name="T13" fmla="*/ 21600 h 21600"/>
                  <a:gd name="T14" fmla="*/ 21600 w 21600"/>
                  <a:gd name="T15" fmla="*/ 21600 h 21600"/>
                  <a:gd name="T16" fmla="*/ 21600 w 21600"/>
                  <a:gd name="T17" fmla="*/ 0 h 21600"/>
                  <a:gd name="T18" fmla="*/ 549 w 21600"/>
                  <a:gd name="T19" fmla="*/ 0 h 21600"/>
                  <a:gd name="T20" fmla="*/ 12997 w 21600"/>
                  <a:gd name="T21" fmla="*/ 11066 h 21600"/>
                  <a:gd name="T22" fmla="*/ 8786 w 21600"/>
                  <a:gd name="T23" fmla="*/ 11066 h 21600"/>
                  <a:gd name="T24" fmla="*/ 8786 w 21600"/>
                  <a:gd name="T25" fmla="*/ 4043 h 21600"/>
                  <a:gd name="T26" fmla="*/ 12997 w 21600"/>
                  <a:gd name="T27" fmla="*/ 4043 h 21600"/>
                  <a:gd name="T28" fmla="*/ 12997 w 21600"/>
                  <a:gd name="T29" fmla="*/ 11066 h 21600"/>
                  <a:gd name="T30" fmla="*/ 12997 w 21600"/>
                  <a:gd name="T31" fmla="*/ 11066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1600" h="21600">
                    <a:moveTo>
                      <a:pt x="549" y="0"/>
                    </a:moveTo>
                    <a:lnTo>
                      <a:pt x="549" y="15003"/>
                    </a:lnTo>
                    <a:lnTo>
                      <a:pt x="12997" y="15003"/>
                    </a:lnTo>
                    <a:lnTo>
                      <a:pt x="12997" y="17557"/>
                    </a:lnTo>
                    <a:lnTo>
                      <a:pt x="0" y="17557"/>
                    </a:lnTo>
                    <a:lnTo>
                      <a:pt x="0" y="21600"/>
                    </a:lnTo>
                    <a:lnTo>
                      <a:pt x="17756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lnTo>
                      <a:pt x="549" y="0"/>
                    </a:lnTo>
                    <a:close/>
                    <a:moveTo>
                      <a:pt x="12997" y="11066"/>
                    </a:moveTo>
                    <a:lnTo>
                      <a:pt x="8786" y="11066"/>
                    </a:lnTo>
                    <a:lnTo>
                      <a:pt x="8786" y="4043"/>
                    </a:lnTo>
                    <a:lnTo>
                      <a:pt x="12997" y="4043"/>
                    </a:lnTo>
                    <a:lnTo>
                      <a:pt x="12997" y="11066"/>
                    </a:lnTo>
                    <a:close/>
                    <a:moveTo>
                      <a:pt x="12997" y="11066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chemeClr val="tx1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ea typeface="微软雅黑"/>
                  <a:sym typeface="Arial"/>
                </a:endParaRPr>
              </a:p>
            </p:txBody>
          </p:sp>
          <p:sp>
            <p:nvSpPr>
              <p:cNvPr id="114" name="AutoShape 18"/>
              <p:cNvSpPr>
                <a:spLocks/>
              </p:cNvSpPr>
              <p:nvPr/>
            </p:nvSpPr>
            <p:spPr bwMode="auto">
              <a:xfrm>
                <a:off x="368" y="64"/>
                <a:ext cx="121" cy="21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15003 h 21600"/>
                  <a:gd name="T4" fmla="*/ 13221 w 21600"/>
                  <a:gd name="T5" fmla="*/ 15003 h 21600"/>
                  <a:gd name="T6" fmla="*/ 13221 w 21600"/>
                  <a:gd name="T7" fmla="*/ 17557 h 21600"/>
                  <a:gd name="T8" fmla="*/ 0 w 21600"/>
                  <a:gd name="T9" fmla="*/ 17557 h 21600"/>
                  <a:gd name="T10" fmla="*/ 0 w 21600"/>
                  <a:gd name="T11" fmla="*/ 21600 h 21600"/>
                  <a:gd name="T12" fmla="*/ 17690 w 21600"/>
                  <a:gd name="T13" fmla="*/ 21600 h 21600"/>
                  <a:gd name="T14" fmla="*/ 21600 w 21600"/>
                  <a:gd name="T15" fmla="*/ 21600 h 21600"/>
                  <a:gd name="T16" fmla="*/ 21600 w 21600"/>
                  <a:gd name="T17" fmla="*/ 0 h 21600"/>
                  <a:gd name="T18" fmla="*/ 0 w 21600"/>
                  <a:gd name="T19" fmla="*/ 0 h 21600"/>
                  <a:gd name="T20" fmla="*/ 13221 w 21600"/>
                  <a:gd name="T21" fmla="*/ 11066 h 21600"/>
                  <a:gd name="T22" fmla="*/ 8752 w 21600"/>
                  <a:gd name="T23" fmla="*/ 11066 h 21600"/>
                  <a:gd name="T24" fmla="*/ 8752 w 21600"/>
                  <a:gd name="T25" fmla="*/ 4043 h 21600"/>
                  <a:gd name="T26" fmla="*/ 13221 w 21600"/>
                  <a:gd name="T27" fmla="*/ 4043 h 21600"/>
                  <a:gd name="T28" fmla="*/ 13221 w 21600"/>
                  <a:gd name="T29" fmla="*/ 11066 h 21600"/>
                  <a:gd name="T30" fmla="*/ 13221 w 21600"/>
                  <a:gd name="T31" fmla="*/ 11066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0" y="15003"/>
                    </a:lnTo>
                    <a:lnTo>
                      <a:pt x="13221" y="15003"/>
                    </a:lnTo>
                    <a:lnTo>
                      <a:pt x="13221" y="17557"/>
                    </a:lnTo>
                    <a:lnTo>
                      <a:pt x="0" y="17557"/>
                    </a:lnTo>
                    <a:lnTo>
                      <a:pt x="0" y="21600"/>
                    </a:lnTo>
                    <a:lnTo>
                      <a:pt x="17690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  <a:moveTo>
                      <a:pt x="13221" y="11066"/>
                    </a:moveTo>
                    <a:lnTo>
                      <a:pt x="8752" y="11066"/>
                    </a:lnTo>
                    <a:lnTo>
                      <a:pt x="8752" y="4043"/>
                    </a:lnTo>
                    <a:lnTo>
                      <a:pt x="13221" y="4043"/>
                    </a:lnTo>
                    <a:lnTo>
                      <a:pt x="13221" y="11066"/>
                    </a:lnTo>
                    <a:close/>
                    <a:moveTo>
                      <a:pt x="13221" y="11066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chemeClr val="tx1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ea typeface="微软雅黑"/>
                  <a:sym typeface="Arial"/>
                </a:endParaRPr>
              </a:p>
            </p:txBody>
          </p:sp>
          <p:sp>
            <p:nvSpPr>
              <p:cNvPr id="115" name="Rectangle 19"/>
              <p:cNvSpPr>
                <a:spLocks/>
              </p:cNvSpPr>
              <p:nvPr/>
            </p:nvSpPr>
            <p:spPr bwMode="auto">
              <a:xfrm>
                <a:off x="145" y="66"/>
                <a:ext cx="64" cy="144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ea typeface="微软雅黑"/>
                  <a:sym typeface="Arial"/>
                </a:endParaRPr>
              </a:p>
            </p:txBody>
          </p:sp>
          <p:sp>
            <p:nvSpPr>
              <p:cNvPr id="116" name="Rectangle 20"/>
              <p:cNvSpPr>
                <a:spLocks/>
              </p:cNvSpPr>
              <p:nvPr/>
            </p:nvSpPr>
            <p:spPr bwMode="auto">
              <a:xfrm>
                <a:off x="145" y="2"/>
                <a:ext cx="64" cy="4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ea typeface="微软雅黑"/>
                  <a:sym typeface="Arial"/>
                </a:endParaRPr>
              </a:p>
            </p:txBody>
          </p:sp>
        </p:grpSp>
      </p:grpSp>
      <p:grpSp>
        <p:nvGrpSpPr>
          <p:cNvPr id="12" name="Group 93"/>
          <p:cNvGrpSpPr/>
          <p:nvPr/>
        </p:nvGrpSpPr>
        <p:grpSpPr>
          <a:xfrm>
            <a:off x="1405216" y="3632748"/>
            <a:ext cx="1510012" cy="808439"/>
            <a:chOff x="8657822" y="2704651"/>
            <a:chExt cx="2013460" cy="1077978"/>
          </a:xfrm>
        </p:grpSpPr>
        <p:sp>
          <p:nvSpPr>
            <p:cNvPr id="95" name="Text Placeholder 2"/>
            <p:cNvSpPr txBox="1">
              <a:spLocks/>
            </p:cNvSpPr>
            <p:nvPr/>
          </p:nvSpPr>
          <p:spPr>
            <a:xfrm>
              <a:off x="8657822" y="2704651"/>
              <a:ext cx="2013460" cy="261780"/>
            </a:xfrm>
            <a:prstGeom prst="rect">
              <a:avLst/>
            </a:prstGeom>
            <a:noFill/>
          </p:spPr>
          <p:txBody>
            <a:bodyPr vert="horz" lIns="68576" tIns="34288" rIns="68576" bIns="34288" rtlCol="0" anchor="ctr">
              <a:noAutofit/>
            </a:bodyPr>
            <a:lstStyle>
              <a:defPPr>
                <a:defRPr lang="en-US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50000"/>
                </a:lnSpc>
              </a:pPr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微软雅黑"/>
                  <a:cs typeface="Clear Sans" panose="020B0503030202020304" pitchFamily="34" charset="0"/>
                  <a:sym typeface="Arial"/>
                </a:rPr>
                <a:t>OPTION HERE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8738502" y="3043924"/>
              <a:ext cx="1876003" cy="7387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900" dirty="0">
                  <a:solidFill>
                    <a:schemeClr val="bg1">
                      <a:lumMod val="50000"/>
                    </a:schemeClr>
                  </a:solidFill>
                  <a:ea typeface="微软雅黑"/>
                  <a:cs typeface="Clear Sans Light" panose="020B0303030202020304" pitchFamily="34" charset="0"/>
                  <a:sym typeface="Arial"/>
                </a:rPr>
                <a:t>We hope that this template will return to you as a time, money and reputation.</a:t>
              </a:r>
            </a:p>
          </p:txBody>
        </p:sp>
      </p:grpSp>
      <p:grpSp>
        <p:nvGrpSpPr>
          <p:cNvPr id="13" name="Group 10"/>
          <p:cNvGrpSpPr/>
          <p:nvPr/>
        </p:nvGrpSpPr>
        <p:grpSpPr>
          <a:xfrm>
            <a:off x="3238574" y="3569697"/>
            <a:ext cx="812914" cy="812914"/>
            <a:chOff x="4318000" y="4759668"/>
            <a:chExt cx="1083945" cy="1083945"/>
          </a:xfrm>
        </p:grpSpPr>
        <p:grpSp>
          <p:nvGrpSpPr>
            <p:cNvPr id="14" name="Group 41"/>
            <p:cNvGrpSpPr/>
            <p:nvPr/>
          </p:nvGrpSpPr>
          <p:grpSpPr>
            <a:xfrm>
              <a:off x="4318000" y="4759668"/>
              <a:ext cx="1083945" cy="1083945"/>
              <a:chOff x="609600" y="3714750"/>
              <a:chExt cx="838200" cy="838200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609600" y="3714750"/>
                <a:ext cx="838200" cy="83820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a typeface="微软雅黑"/>
                  <a:sym typeface="Arial"/>
                </a:endParaRPr>
              </a:p>
            </p:txBody>
          </p:sp>
          <p:sp>
            <p:nvSpPr>
              <p:cNvPr id="47" name="Oval 40"/>
              <p:cNvSpPr>
                <a:spLocks noChangeArrowheads="1"/>
              </p:cNvSpPr>
              <p:nvPr/>
            </p:nvSpPr>
            <p:spPr bwMode="auto">
              <a:xfrm>
                <a:off x="1019575" y="4155257"/>
                <a:ext cx="12324" cy="1232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35" tIns="45717" rIns="91435" bIns="45717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ea typeface="微软雅黑"/>
                  <a:sym typeface="Arial"/>
                </a:endParaRPr>
              </a:p>
            </p:txBody>
          </p:sp>
        </p:grpSp>
        <p:sp>
          <p:nvSpPr>
            <p:cNvPr id="117" name="AutoShape 48"/>
            <p:cNvSpPr>
              <a:spLocks/>
            </p:cNvSpPr>
            <p:nvPr/>
          </p:nvSpPr>
          <p:spPr bwMode="auto">
            <a:xfrm>
              <a:off x="4678738" y="5049288"/>
              <a:ext cx="444777" cy="446501"/>
            </a:xfrm>
            <a:custGeom>
              <a:avLst/>
              <a:gdLst>
                <a:gd name="T0" fmla="*/ 0 w 21600"/>
                <a:gd name="T1" fmla="*/ 11506 h 21600"/>
                <a:gd name="T2" fmla="*/ 7091 w 21600"/>
                <a:gd name="T3" fmla="*/ 14436 h 21600"/>
                <a:gd name="T4" fmla="*/ 10145 w 21600"/>
                <a:gd name="T5" fmla="*/ 21600 h 21600"/>
                <a:gd name="T6" fmla="*/ 14291 w 21600"/>
                <a:gd name="T7" fmla="*/ 21600 h 21600"/>
                <a:gd name="T8" fmla="*/ 0 w 21600"/>
                <a:gd name="T9" fmla="*/ 7381 h 21600"/>
                <a:gd name="T10" fmla="*/ 0 w 21600"/>
                <a:gd name="T11" fmla="*/ 11506 h 21600"/>
                <a:gd name="T12" fmla="*/ 0 w 21600"/>
                <a:gd name="T13" fmla="*/ 4125 h 21600"/>
                <a:gd name="T14" fmla="*/ 17455 w 21600"/>
                <a:gd name="T15" fmla="*/ 21600 h 21600"/>
                <a:gd name="T16" fmla="*/ 21600 w 21600"/>
                <a:gd name="T17" fmla="*/ 21600 h 21600"/>
                <a:gd name="T18" fmla="*/ 0 w 21600"/>
                <a:gd name="T19" fmla="*/ 0 h 21600"/>
                <a:gd name="T20" fmla="*/ 0 w 21600"/>
                <a:gd name="T21" fmla="*/ 4125 h 21600"/>
                <a:gd name="T22" fmla="*/ 5782 w 21600"/>
                <a:gd name="T23" fmla="*/ 18669 h 21600"/>
                <a:gd name="T24" fmla="*/ 2836 w 21600"/>
                <a:gd name="T25" fmla="*/ 21600 h 21600"/>
                <a:gd name="T26" fmla="*/ 0 w 21600"/>
                <a:gd name="T27" fmla="*/ 18669 h 21600"/>
                <a:gd name="T28" fmla="*/ 2836 w 21600"/>
                <a:gd name="T29" fmla="*/ 15847 h 21600"/>
                <a:gd name="T30" fmla="*/ 5782 w 21600"/>
                <a:gd name="T31" fmla="*/ 18669 h 21600"/>
                <a:gd name="T32" fmla="*/ 5782 w 21600"/>
                <a:gd name="T33" fmla="*/ 1866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1600" h="21600">
                  <a:moveTo>
                    <a:pt x="0" y="11506"/>
                  </a:moveTo>
                  <a:cubicBezTo>
                    <a:pt x="2727" y="11506"/>
                    <a:pt x="5236" y="12482"/>
                    <a:pt x="7091" y="14436"/>
                  </a:cubicBezTo>
                  <a:cubicBezTo>
                    <a:pt x="9055" y="16390"/>
                    <a:pt x="10145" y="18886"/>
                    <a:pt x="10145" y="21600"/>
                  </a:cubicBezTo>
                  <a:cubicBezTo>
                    <a:pt x="14291" y="21600"/>
                    <a:pt x="14291" y="21600"/>
                    <a:pt x="14291" y="21600"/>
                  </a:cubicBezTo>
                  <a:cubicBezTo>
                    <a:pt x="14291" y="13785"/>
                    <a:pt x="7855" y="7381"/>
                    <a:pt x="0" y="7381"/>
                  </a:cubicBezTo>
                  <a:lnTo>
                    <a:pt x="0" y="11506"/>
                  </a:lnTo>
                  <a:close/>
                  <a:moveTo>
                    <a:pt x="0" y="4125"/>
                  </a:moveTo>
                  <a:cubicBezTo>
                    <a:pt x="9600" y="4125"/>
                    <a:pt x="17455" y="11940"/>
                    <a:pt x="1745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9660"/>
                    <a:pt x="11891" y="0"/>
                    <a:pt x="0" y="0"/>
                  </a:cubicBezTo>
                  <a:lnTo>
                    <a:pt x="0" y="4125"/>
                  </a:lnTo>
                  <a:close/>
                  <a:moveTo>
                    <a:pt x="5782" y="18669"/>
                  </a:moveTo>
                  <a:cubicBezTo>
                    <a:pt x="5782" y="20297"/>
                    <a:pt x="4473" y="21600"/>
                    <a:pt x="2836" y="21600"/>
                  </a:cubicBezTo>
                  <a:cubicBezTo>
                    <a:pt x="1309" y="21600"/>
                    <a:pt x="0" y="20297"/>
                    <a:pt x="0" y="18669"/>
                  </a:cubicBezTo>
                  <a:cubicBezTo>
                    <a:pt x="0" y="17150"/>
                    <a:pt x="1309" y="15847"/>
                    <a:pt x="2836" y="15847"/>
                  </a:cubicBezTo>
                  <a:cubicBezTo>
                    <a:pt x="4473" y="15847"/>
                    <a:pt x="5782" y="17150"/>
                    <a:pt x="5782" y="18669"/>
                  </a:cubicBezTo>
                  <a:close/>
                  <a:moveTo>
                    <a:pt x="5782" y="18669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 sz="1280">
                <a:ea typeface="微软雅黑"/>
                <a:sym typeface="Arial"/>
              </a:endParaRPr>
            </a:p>
          </p:txBody>
        </p:sp>
      </p:grpSp>
      <p:grpSp>
        <p:nvGrpSpPr>
          <p:cNvPr id="15" name="Group 70"/>
          <p:cNvGrpSpPr/>
          <p:nvPr/>
        </p:nvGrpSpPr>
        <p:grpSpPr>
          <a:xfrm>
            <a:off x="5943498" y="2679250"/>
            <a:ext cx="1510012" cy="808439"/>
            <a:chOff x="8657822" y="2704651"/>
            <a:chExt cx="2013460" cy="1077978"/>
          </a:xfrm>
        </p:grpSpPr>
        <p:sp>
          <p:nvSpPr>
            <p:cNvPr id="72" name="Text Placeholder 2"/>
            <p:cNvSpPr txBox="1">
              <a:spLocks/>
            </p:cNvSpPr>
            <p:nvPr/>
          </p:nvSpPr>
          <p:spPr>
            <a:xfrm>
              <a:off x="8657822" y="2704651"/>
              <a:ext cx="2013460" cy="261780"/>
            </a:xfrm>
            <a:prstGeom prst="rect">
              <a:avLst/>
            </a:prstGeom>
            <a:noFill/>
          </p:spPr>
          <p:txBody>
            <a:bodyPr vert="horz" lIns="68576" tIns="34288" rIns="68576" bIns="34288" rtlCol="0" anchor="ctr">
              <a:noAutofit/>
            </a:bodyPr>
            <a:lstStyle>
              <a:defPPr>
                <a:defRPr lang="en-US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50000"/>
                </a:lnSpc>
              </a:pPr>
              <a:r>
                <a:rPr 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微软雅黑"/>
                  <a:cs typeface="Clear Sans" panose="020B0503030202020304" pitchFamily="34" charset="0"/>
                  <a:sym typeface="Arial"/>
                </a:rPr>
                <a:t>OPTION HERE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8738502" y="3043924"/>
              <a:ext cx="1876003" cy="7387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900" dirty="0">
                  <a:solidFill>
                    <a:schemeClr val="bg1">
                      <a:lumMod val="50000"/>
                    </a:schemeClr>
                  </a:solidFill>
                  <a:ea typeface="微软雅黑"/>
                  <a:cs typeface="Clear Sans Light" panose="020B0303030202020304" pitchFamily="34" charset="0"/>
                  <a:sym typeface="Arial"/>
                </a:rPr>
                <a:t>We hope that this template will return to you as a time, money and reputation.</a:t>
              </a:r>
            </a:p>
          </p:txBody>
        </p:sp>
      </p:grpSp>
      <p:grpSp>
        <p:nvGrpSpPr>
          <p:cNvPr id="16" name="Group 2"/>
          <p:cNvGrpSpPr/>
          <p:nvPr/>
        </p:nvGrpSpPr>
        <p:grpSpPr>
          <a:xfrm>
            <a:off x="5096038" y="2561945"/>
            <a:ext cx="812914" cy="812914"/>
            <a:chOff x="6794754" y="3415925"/>
            <a:chExt cx="1083945" cy="1083945"/>
          </a:xfrm>
        </p:grpSpPr>
        <p:sp>
          <p:nvSpPr>
            <p:cNvPr id="144" name="Oval 143"/>
            <p:cNvSpPr/>
            <p:nvPr/>
          </p:nvSpPr>
          <p:spPr>
            <a:xfrm>
              <a:off x="6794754" y="3415925"/>
              <a:ext cx="1083945" cy="108394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a typeface="微软雅黑"/>
                <a:sym typeface="Arial"/>
              </a:endParaRPr>
            </a:p>
          </p:txBody>
        </p:sp>
        <p:grpSp>
          <p:nvGrpSpPr>
            <p:cNvPr id="17" name="Group 39"/>
            <p:cNvGrpSpPr>
              <a:grpSpLocks/>
            </p:cNvGrpSpPr>
            <p:nvPr/>
          </p:nvGrpSpPr>
          <p:grpSpPr bwMode="auto">
            <a:xfrm>
              <a:off x="7077859" y="3801272"/>
              <a:ext cx="522355" cy="333479"/>
              <a:chOff x="0" y="0"/>
              <a:chExt cx="413" cy="263"/>
            </a:xfrm>
            <a:solidFill>
              <a:schemeClr val="bg1"/>
            </a:solidFill>
          </p:grpSpPr>
          <p:sp>
            <p:nvSpPr>
              <p:cNvPr id="119" name="AutoShape 36"/>
              <p:cNvSpPr>
                <a:spLocks/>
              </p:cNvSpPr>
              <p:nvPr/>
            </p:nvSpPr>
            <p:spPr bwMode="auto">
              <a:xfrm>
                <a:off x="0" y="0"/>
                <a:ext cx="215" cy="256"/>
              </a:xfrm>
              <a:custGeom>
                <a:avLst/>
                <a:gdLst>
                  <a:gd name="T0" fmla="*/ 16457 w 21196"/>
                  <a:gd name="T1" fmla="*/ 9755 h 21426"/>
                  <a:gd name="T2" fmla="*/ 20366 w 21196"/>
                  <a:gd name="T3" fmla="*/ 5748 h 21426"/>
                  <a:gd name="T4" fmla="*/ 13166 w 21196"/>
                  <a:gd name="T5" fmla="*/ 0 h 21426"/>
                  <a:gd name="T6" fmla="*/ 5760 w 21196"/>
                  <a:gd name="T7" fmla="*/ 0 h 21426"/>
                  <a:gd name="T8" fmla="*/ 5554 w 21196"/>
                  <a:gd name="T9" fmla="*/ 0 h 21426"/>
                  <a:gd name="T10" fmla="*/ 0 w 21196"/>
                  <a:gd name="T11" fmla="*/ 0 h 21426"/>
                  <a:gd name="T12" fmla="*/ 0 w 21196"/>
                  <a:gd name="T13" fmla="*/ 21426 h 21426"/>
                  <a:gd name="T14" fmla="*/ 5554 w 21196"/>
                  <a:gd name="T15" fmla="*/ 21426 h 21426"/>
                  <a:gd name="T16" fmla="*/ 5760 w 21196"/>
                  <a:gd name="T17" fmla="*/ 21426 h 21426"/>
                  <a:gd name="T18" fmla="*/ 13166 w 21196"/>
                  <a:gd name="T19" fmla="*/ 21426 h 21426"/>
                  <a:gd name="T20" fmla="*/ 21189 w 21196"/>
                  <a:gd name="T21" fmla="*/ 15155 h 21426"/>
                  <a:gd name="T22" fmla="*/ 16457 w 21196"/>
                  <a:gd name="T23" fmla="*/ 9755 h 21426"/>
                  <a:gd name="T24" fmla="*/ 5760 w 21196"/>
                  <a:gd name="T25" fmla="*/ 3832 h 21426"/>
                  <a:gd name="T26" fmla="*/ 12137 w 21196"/>
                  <a:gd name="T27" fmla="*/ 3832 h 21426"/>
                  <a:gd name="T28" fmla="*/ 13166 w 21196"/>
                  <a:gd name="T29" fmla="*/ 3832 h 21426"/>
                  <a:gd name="T30" fmla="*/ 15017 w 21196"/>
                  <a:gd name="T31" fmla="*/ 5923 h 21426"/>
                  <a:gd name="T32" fmla="*/ 12754 w 21196"/>
                  <a:gd name="T33" fmla="*/ 8535 h 21426"/>
                  <a:gd name="T34" fmla="*/ 5760 w 21196"/>
                  <a:gd name="T35" fmla="*/ 8535 h 21426"/>
                  <a:gd name="T36" fmla="*/ 5760 w 21196"/>
                  <a:gd name="T37" fmla="*/ 3832 h 21426"/>
                  <a:gd name="T38" fmla="*/ 12754 w 21196"/>
                  <a:gd name="T39" fmla="*/ 17594 h 21426"/>
                  <a:gd name="T40" fmla="*/ 12343 w 21196"/>
                  <a:gd name="T41" fmla="*/ 17594 h 21426"/>
                  <a:gd name="T42" fmla="*/ 5760 w 21196"/>
                  <a:gd name="T43" fmla="*/ 17594 h 21426"/>
                  <a:gd name="T44" fmla="*/ 5760 w 21196"/>
                  <a:gd name="T45" fmla="*/ 11845 h 21426"/>
                  <a:gd name="T46" fmla="*/ 13166 w 21196"/>
                  <a:gd name="T47" fmla="*/ 11845 h 21426"/>
                  <a:gd name="T48" fmla="*/ 15840 w 21196"/>
                  <a:gd name="T49" fmla="*/ 14806 h 21426"/>
                  <a:gd name="T50" fmla="*/ 12754 w 21196"/>
                  <a:gd name="T51" fmla="*/ 17594 h 21426"/>
                  <a:gd name="T52" fmla="*/ 12754 w 21196"/>
                  <a:gd name="T53" fmla="*/ 17594 h 21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196" h="21426">
                    <a:moveTo>
                      <a:pt x="16457" y="9755"/>
                    </a:moveTo>
                    <a:cubicBezTo>
                      <a:pt x="16457" y="9755"/>
                      <a:pt x="20366" y="9581"/>
                      <a:pt x="20366" y="5748"/>
                    </a:cubicBezTo>
                    <a:cubicBezTo>
                      <a:pt x="20366" y="1742"/>
                      <a:pt x="17074" y="0"/>
                      <a:pt x="13166" y="0"/>
                    </a:cubicBezTo>
                    <a:cubicBezTo>
                      <a:pt x="5760" y="0"/>
                      <a:pt x="5760" y="0"/>
                      <a:pt x="5760" y="0"/>
                    </a:cubicBezTo>
                    <a:cubicBezTo>
                      <a:pt x="5554" y="0"/>
                      <a:pt x="5554" y="0"/>
                      <a:pt x="5554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1426"/>
                      <a:pt x="0" y="21426"/>
                      <a:pt x="0" y="21426"/>
                    </a:cubicBezTo>
                    <a:cubicBezTo>
                      <a:pt x="5554" y="21426"/>
                      <a:pt x="5554" y="21426"/>
                      <a:pt x="5554" y="21426"/>
                    </a:cubicBezTo>
                    <a:cubicBezTo>
                      <a:pt x="5760" y="21426"/>
                      <a:pt x="5760" y="21426"/>
                      <a:pt x="5760" y="21426"/>
                    </a:cubicBezTo>
                    <a:cubicBezTo>
                      <a:pt x="13166" y="21426"/>
                      <a:pt x="13166" y="21426"/>
                      <a:pt x="13166" y="21426"/>
                    </a:cubicBezTo>
                    <a:cubicBezTo>
                      <a:pt x="13166" y="21426"/>
                      <a:pt x="21189" y="21600"/>
                      <a:pt x="21189" y="15155"/>
                    </a:cubicBezTo>
                    <a:cubicBezTo>
                      <a:pt x="21189" y="15155"/>
                      <a:pt x="21600" y="9755"/>
                      <a:pt x="16457" y="9755"/>
                    </a:cubicBezTo>
                    <a:close/>
                    <a:moveTo>
                      <a:pt x="5760" y="3832"/>
                    </a:moveTo>
                    <a:cubicBezTo>
                      <a:pt x="12137" y="3832"/>
                      <a:pt x="12137" y="3832"/>
                      <a:pt x="12137" y="3832"/>
                    </a:cubicBezTo>
                    <a:cubicBezTo>
                      <a:pt x="13166" y="3832"/>
                      <a:pt x="13166" y="3832"/>
                      <a:pt x="13166" y="3832"/>
                    </a:cubicBezTo>
                    <a:cubicBezTo>
                      <a:pt x="13166" y="3832"/>
                      <a:pt x="15017" y="3832"/>
                      <a:pt x="15017" y="5923"/>
                    </a:cubicBezTo>
                    <a:cubicBezTo>
                      <a:pt x="15017" y="8187"/>
                      <a:pt x="13783" y="8535"/>
                      <a:pt x="12754" y="8535"/>
                    </a:cubicBezTo>
                    <a:cubicBezTo>
                      <a:pt x="5760" y="8535"/>
                      <a:pt x="5760" y="8535"/>
                      <a:pt x="5760" y="8535"/>
                    </a:cubicBezTo>
                    <a:lnTo>
                      <a:pt x="5760" y="3832"/>
                    </a:lnTo>
                    <a:close/>
                    <a:moveTo>
                      <a:pt x="12754" y="17594"/>
                    </a:moveTo>
                    <a:cubicBezTo>
                      <a:pt x="12549" y="17594"/>
                      <a:pt x="12343" y="17594"/>
                      <a:pt x="12343" y="17594"/>
                    </a:cubicBezTo>
                    <a:cubicBezTo>
                      <a:pt x="5760" y="17594"/>
                      <a:pt x="5760" y="17594"/>
                      <a:pt x="5760" y="17594"/>
                    </a:cubicBezTo>
                    <a:cubicBezTo>
                      <a:pt x="5760" y="11845"/>
                      <a:pt x="5760" y="11845"/>
                      <a:pt x="5760" y="11845"/>
                    </a:cubicBezTo>
                    <a:cubicBezTo>
                      <a:pt x="13166" y="11845"/>
                      <a:pt x="13166" y="11845"/>
                      <a:pt x="13166" y="11845"/>
                    </a:cubicBezTo>
                    <a:cubicBezTo>
                      <a:pt x="13166" y="11845"/>
                      <a:pt x="15840" y="11845"/>
                      <a:pt x="15840" y="14806"/>
                    </a:cubicBezTo>
                    <a:cubicBezTo>
                      <a:pt x="15840" y="17245"/>
                      <a:pt x="13783" y="17594"/>
                      <a:pt x="12754" y="17594"/>
                    </a:cubicBezTo>
                    <a:close/>
                    <a:moveTo>
                      <a:pt x="12754" y="17594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chemeClr val="tx1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solidFill>
                    <a:schemeClr val="bg1"/>
                  </a:solidFill>
                  <a:ea typeface="微软雅黑"/>
                  <a:sym typeface="Arial"/>
                </a:endParaRPr>
              </a:p>
            </p:txBody>
          </p:sp>
          <p:sp>
            <p:nvSpPr>
              <p:cNvPr id="120" name="AutoShape 37"/>
              <p:cNvSpPr>
                <a:spLocks/>
              </p:cNvSpPr>
              <p:nvPr/>
            </p:nvSpPr>
            <p:spPr bwMode="auto">
              <a:xfrm>
                <a:off x="225" y="64"/>
                <a:ext cx="188" cy="199"/>
              </a:xfrm>
              <a:custGeom>
                <a:avLst/>
                <a:gdLst>
                  <a:gd name="T0" fmla="*/ 10159 w 19520"/>
                  <a:gd name="T1" fmla="*/ 0 h 21159"/>
                  <a:gd name="T2" fmla="*/ 7 w 19520"/>
                  <a:gd name="T3" fmla="*/ 10466 h 21159"/>
                  <a:gd name="T4" fmla="*/ 10159 w 19520"/>
                  <a:gd name="T5" fmla="*/ 21155 h 21159"/>
                  <a:gd name="T6" fmla="*/ 19231 w 19520"/>
                  <a:gd name="T7" fmla="*/ 13806 h 21159"/>
                  <a:gd name="T8" fmla="*/ 14695 w 19520"/>
                  <a:gd name="T9" fmla="*/ 13806 h 21159"/>
                  <a:gd name="T10" fmla="*/ 10375 w 19520"/>
                  <a:gd name="T11" fmla="*/ 16701 h 21159"/>
                  <a:gd name="T12" fmla="*/ 5623 w 19520"/>
                  <a:gd name="T13" fmla="*/ 12025 h 21159"/>
                  <a:gd name="T14" fmla="*/ 19447 w 19520"/>
                  <a:gd name="T15" fmla="*/ 12025 h 21159"/>
                  <a:gd name="T16" fmla="*/ 10159 w 19520"/>
                  <a:gd name="T17" fmla="*/ 0 h 21159"/>
                  <a:gd name="T18" fmla="*/ 5623 w 19520"/>
                  <a:gd name="T19" fmla="*/ 8239 h 21159"/>
                  <a:gd name="T20" fmla="*/ 10375 w 19520"/>
                  <a:gd name="T21" fmla="*/ 4008 h 21159"/>
                  <a:gd name="T22" fmla="*/ 14479 w 19520"/>
                  <a:gd name="T23" fmla="*/ 8239 h 21159"/>
                  <a:gd name="T24" fmla="*/ 5623 w 19520"/>
                  <a:gd name="T25" fmla="*/ 8239 h 21159"/>
                  <a:gd name="T26" fmla="*/ 5623 w 19520"/>
                  <a:gd name="T27" fmla="*/ 8239 h 21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9520" h="21159">
                    <a:moveTo>
                      <a:pt x="10159" y="0"/>
                    </a:moveTo>
                    <a:cubicBezTo>
                      <a:pt x="7" y="0"/>
                      <a:pt x="7" y="10466"/>
                      <a:pt x="7" y="10466"/>
                    </a:cubicBezTo>
                    <a:cubicBezTo>
                      <a:pt x="7" y="10466"/>
                      <a:pt x="-641" y="21155"/>
                      <a:pt x="10159" y="21155"/>
                    </a:cubicBezTo>
                    <a:cubicBezTo>
                      <a:pt x="10159" y="21155"/>
                      <a:pt x="19231" y="21600"/>
                      <a:pt x="19231" y="13806"/>
                    </a:cubicBezTo>
                    <a:cubicBezTo>
                      <a:pt x="14695" y="13806"/>
                      <a:pt x="14695" y="13806"/>
                      <a:pt x="14695" y="13806"/>
                    </a:cubicBezTo>
                    <a:cubicBezTo>
                      <a:pt x="14695" y="13806"/>
                      <a:pt x="14695" y="16701"/>
                      <a:pt x="10375" y="16701"/>
                    </a:cubicBezTo>
                    <a:cubicBezTo>
                      <a:pt x="10375" y="16701"/>
                      <a:pt x="5623" y="16924"/>
                      <a:pt x="5623" y="12025"/>
                    </a:cubicBezTo>
                    <a:cubicBezTo>
                      <a:pt x="19447" y="12025"/>
                      <a:pt x="19447" y="12025"/>
                      <a:pt x="19447" y="12025"/>
                    </a:cubicBezTo>
                    <a:cubicBezTo>
                      <a:pt x="19447" y="12025"/>
                      <a:pt x="20959" y="0"/>
                      <a:pt x="10159" y="0"/>
                    </a:cubicBezTo>
                    <a:close/>
                    <a:moveTo>
                      <a:pt x="5623" y="8239"/>
                    </a:moveTo>
                    <a:cubicBezTo>
                      <a:pt x="5623" y="8239"/>
                      <a:pt x="6271" y="4008"/>
                      <a:pt x="10375" y="4008"/>
                    </a:cubicBezTo>
                    <a:cubicBezTo>
                      <a:pt x="14479" y="4008"/>
                      <a:pt x="14479" y="8239"/>
                      <a:pt x="14479" y="8239"/>
                    </a:cubicBezTo>
                    <a:lnTo>
                      <a:pt x="5623" y="8239"/>
                    </a:lnTo>
                    <a:close/>
                    <a:moveTo>
                      <a:pt x="5623" y="8239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chemeClr val="tx1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solidFill>
                    <a:schemeClr val="bg1"/>
                  </a:solidFill>
                  <a:ea typeface="微软雅黑"/>
                  <a:sym typeface="Arial"/>
                </a:endParaRPr>
              </a:p>
            </p:txBody>
          </p:sp>
          <p:sp>
            <p:nvSpPr>
              <p:cNvPr id="121" name="Rectangle 38"/>
              <p:cNvSpPr>
                <a:spLocks/>
              </p:cNvSpPr>
              <p:nvPr/>
            </p:nvSpPr>
            <p:spPr bwMode="auto">
              <a:xfrm>
                <a:off x="269" y="15"/>
                <a:ext cx="127" cy="3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 sz="1280">
                  <a:solidFill>
                    <a:schemeClr val="bg1"/>
                  </a:solidFill>
                  <a:ea typeface="微软雅黑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5060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750"/>
                            </p:stCondLst>
                            <p:childTnLst>
                              <p:par>
                                <p:cTn id="3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75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250"/>
                            </p:stCondLst>
                            <p:childTnLst>
                              <p:par>
                                <p:cTn id="6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51" y="2571750"/>
            <a:ext cx="9143498" cy="2571609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 sz="1280">
              <a:latin typeface="+mj-lt"/>
              <a:ea typeface="微软雅黑"/>
              <a:sym typeface="Arial"/>
            </a:endParaRPr>
          </a:p>
        </p:txBody>
      </p:sp>
      <p:grpSp>
        <p:nvGrpSpPr>
          <p:cNvPr id="2" name="组合 7"/>
          <p:cNvGrpSpPr>
            <a:grpSpLocks/>
          </p:cNvGrpSpPr>
          <p:nvPr/>
        </p:nvGrpSpPr>
        <p:grpSpPr bwMode="auto">
          <a:xfrm>
            <a:off x="5544908" y="1137991"/>
            <a:ext cx="2816065" cy="1122547"/>
            <a:chOff x="2989865" y="607026"/>
            <a:chExt cx="2814868" cy="1122771"/>
          </a:xfrm>
        </p:grpSpPr>
        <p:sp>
          <p:nvSpPr>
            <p:cNvPr id="33" name="文本框 66"/>
            <p:cNvSpPr txBox="1">
              <a:spLocks noChangeArrowheads="1"/>
            </p:cNvSpPr>
            <p:nvPr/>
          </p:nvSpPr>
          <p:spPr bwMode="auto">
            <a:xfrm>
              <a:off x="2989865" y="1374629"/>
              <a:ext cx="2814868" cy="355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zh-CN" sz="569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微软雅黑"/>
                  <a:cs typeface="+mn-ea"/>
                  <a:sym typeface="Arial"/>
                </a:rPr>
                <a:t>A complex idea can be conveyed with just a single still image, namely making it possible to absorb large amounts of data quickly.</a:t>
              </a:r>
              <a:endParaRPr lang="en-GB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34" name="文本框 13"/>
            <p:cNvSpPr txBox="1">
              <a:spLocks noChangeArrowheads="1"/>
            </p:cNvSpPr>
            <p:nvPr/>
          </p:nvSpPr>
          <p:spPr bwMode="auto">
            <a:xfrm>
              <a:off x="2990709" y="607026"/>
              <a:ext cx="184652" cy="267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138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5" name="文本框 66"/>
            <p:cNvSpPr txBox="1">
              <a:spLocks noChangeArrowheads="1"/>
            </p:cNvSpPr>
            <p:nvPr/>
          </p:nvSpPr>
          <p:spPr bwMode="auto">
            <a:xfrm>
              <a:off x="2989865" y="880115"/>
              <a:ext cx="1017794" cy="26166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typeface="Simply City Light" panose="020B0303020202080204" pitchFamily="34" charset="0"/>
                  <a:ea typeface="SimSun-ExtB" panose="02010609060101010101" pitchFamily="49" charset="-122"/>
                  <a:cs typeface="Arial" panose="020B0604020202020204" pitchFamily="34" charset="0"/>
                </a:defRPr>
              </a:lvl1pPr>
              <a:lvl2pPr marL="742950" indent="-285750"/>
              <a:lvl3pPr marL="1143000" indent="-228600"/>
              <a:lvl4pPr marL="1600200" indent="-228600"/>
              <a:lvl5pPr marL="2057400" indent="-228600"/>
              <a:lvl6pPr marL="2514600" indent="-228600" defTabSz="685800" fontAlgn="base">
                <a:spcBef>
                  <a:spcPct val="0"/>
                </a:spcBef>
                <a:spcAft>
                  <a:spcPct val="0"/>
                </a:spcAft>
              </a:lvl6pPr>
              <a:lvl7pPr marL="2971800" indent="-228600" defTabSz="685800" fontAlgn="base">
                <a:spcBef>
                  <a:spcPct val="0"/>
                </a:spcBef>
                <a:spcAft>
                  <a:spcPct val="0"/>
                </a:spcAft>
              </a:lvl7pPr>
              <a:lvl8pPr marL="3429000" indent="-228600" defTabSz="685800" fontAlgn="base">
                <a:spcBef>
                  <a:spcPct val="0"/>
                </a:spcBef>
                <a:spcAft>
                  <a:spcPct val="0"/>
                </a:spcAft>
              </a:lvl8pPr>
              <a:lvl9pPr marL="3886200" indent="-228600" defTabSz="685800" fontAlgn="base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>
                <a:defRPr/>
              </a:pPr>
              <a:r>
                <a:rPr lang="en-US" altLang="zh-CN" sz="11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微软雅黑"/>
                  <a:sym typeface="Arial"/>
                </a:rPr>
                <a:t>TITLE HERE</a:t>
              </a:r>
              <a:endParaRPr lang="zh-CN" altLang="en-US" sz="110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6" name="任意多边形 35"/>
            <p:cNvSpPr/>
            <p:nvPr/>
          </p:nvSpPr>
          <p:spPr>
            <a:xfrm>
              <a:off x="3078717" y="1286573"/>
              <a:ext cx="287199" cy="0"/>
            </a:xfrm>
            <a:custGeom>
              <a:avLst/>
              <a:gdLst>
                <a:gd name="connsiteX0" fmla="*/ 0 w 504825"/>
                <a:gd name="connsiteY0" fmla="*/ 0 h 0"/>
                <a:gd name="connsiteX1" fmla="*/ 504825 w 50482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1280"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4" name="组合 7"/>
          <p:cNvGrpSpPr>
            <a:grpSpLocks/>
          </p:cNvGrpSpPr>
          <p:nvPr/>
        </p:nvGrpSpPr>
        <p:grpSpPr bwMode="auto">
          <a:xfrm>
            <a:off x="645120" y="1137991"/>
            <a:ext cx="2816065" cy="1122547"/>
            <a:chOff x="2989865" y="607026"/>
            <a:chExt cx="2814868" cy="1122771"/>
          </a:xfrm>
        </p:grpSpPr>
        <p:sp>
          <p:nvSpPr>
            <p:cNvPr id="44" name="文本框 66"/>
            <p:cNvSpPr txBox="1">
              <a:spLocks noChangeArrowheads="1"/>
            </p:cNvSpPr>
            <p:nvPr/>
          </p:nvSpPr>
          <p:spPr bwMode="auto">
            <a:xfrm>
              <a:off x="2989865" y="1374629"/>
              <a:ext cx="2814868" cy="355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zh-CN" sz="569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微软雅黑"/>
                  <a:cs typeface="+mn-ea"/>
                  <a:sym typeface="Arial"/>
                </a:rPr>
                <a:t>A complex idea can be conveyed with just a single still image, namely making it possible to absorb large amounts of data quickly.</a:t>
              </a:r>
              <a:endParaRPr lang="en-GB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45" name="文本框 13"/>
            <p:cNvSpPr txBox="1">
              <a:spLocks noChangeArrowheads="1"/>
            </p:cNvSpPr>
            <p:nvPr/>
          </p:nvSpPr>
          <p:spPr bwMode="auto">
            <a:xfrm>
              <a:off x="2990709" y="607026"/>
              <a:ext cx="184652" cy="267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138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46" name="文本框 66"/>
            <p:cNvSpPr txBox="1">
              <a:spLocks noChangeArrowheads="1"/>
            </p:cNvSpPr>
            <p:nvPr/>
          </p:nvSpPr>
          <p:spPr bwMode="auto">
            <a:xfrm>
              <a:off x="2989865" y="880115"/>
              <a:ext cx="1017794" cy="26166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typeface="Simply City Light" panose="020B0303020202080204" pitchFamily="34" charset="0"/>
                  <a:ea typeface="SimSun-ExtB" panose="02010609060101010101" pitchFamily="49" charset="-122"/>
                  <a:cs typeface="Arial" panose="020B0604020202020204" pitchFamily="34" charset="0"/>
                </a:defRPr>
              </a:lvl1pPr>
              <a:lvl2pPr marL="742950" indent="-285750"/>
              <a:lvl3pPr marL="1143000" indent="-228600"/>
              <a:lvl4pPr marL="1600200" indent="-228600"/>
              <a:lvl5pPr marL="2057400" indent="-228600"/>
              <a:lvl6pPr marL="2514600" indent="-228600" defTabSz="685800" fontAlgn="base">
                <a:spcBef>
                  <a:spcPct val="0"/>
                </a:spcBef>
                <a:spcAft>
                  <a:spcPct val="0"/>
                </a:spcAft>
              </a:lvl6pPr>
              <a:lvl7pPr marL="2971800" indent="-228600" defTabSz="685800" fontAlgn="base">
                <a:spcBef>
                  <a:spcPct val="0"/>
                </a:spcBef>
                <a:spcAft>
                  <a:spcPct val="0"/>
                </a:spcAft>
              </a:lvl7pPr>
              <a:lvl8pPr marL="3429000" indent="-228600" defTabSz="685800" fontAlgn="base">
                <a:spcBef>
                  <a:spcPct val="0"/>
                </a:spcBef>
                <a:spcAft>
                  <a:spcPct val="0"/>
                </a:spcAft>
              </a:lvl8pPr>
              <a:lvl9pPr marL="3886200" indent="-228600" defTabSz="685800" fontAlgn="base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>
                <a:defRPr/>
              </a:pPr>
              <a:r>
                <a:rPr lang="en-US" altLang="zh-CN" sz="11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微软雅黑"/>
                  <a:sym typeface="Arial"/>
                </a:rPr>
                <a:t>TITLE HERE</a:t>
              </a:r>
              <a:endParaRPr lang="zh-CN" altLang="en-US" sz="110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47" name="任意多边形 46"/>
            <p:cNvSpPr/>
            <p:nvPr/>
          </p:nvSpPr>
          <p:spPr>
            <a:xfrm>
              <a:off x="3078717" y="1286573"/>
              <a:ext cx="287199" cy="0"/>
            </a:xfrm>
            <a:custGeom>
              <a:avLst/>
              <a:gdLst>
                <a:gd name="connsiteX0" fmla="*/ 0 w 504825"/>
                <a:gd name="connsiteY0" fmla="*/ 0 h 0"/>
                <a:gd name="connsiteX1" fmla="*/ 504825 w 50482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1280">
                <a:latin typeface="+mj-lt"/>
                <a:ea typeface="微软雅黑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978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id="{0B4DC9B5-D50C-461F-BB28-082183CB31A4}"/>
              </a:ext>
            </a:extLst>
          </p:cNvPr>
          <p:cNvSpPr/>
          <p:nvPr/>
        </p:nvSpPr>
        <p:spPr>
          <a:xfrm>
            <a:off x="0" y="1203598"/>
            <a:ext cx="9143999" cy="2664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latin typeface="+mj-lt"/>
              <a:ea typeface="微软雅黑"/>
              <a:cs typeface="+mn-ea"/>
              <a:sym typeface="Arial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5C6ABA58-9070-44EC-9F91-EEA2CED8B5CA}"/>
              </a:ext>
            </a:extLst>
          </p:cNvPr>
          <p:cNvGrpSpPr/>
          <p:nvPr/>
        </p:nvGrpSpPr>
        <p:grpSpPr>
          <a:xfrm>
            <a:off x="521242" y="411510"/>
            <a:ext cx="8088370" cy="4303365"/>
            <a:chOff x="521242" y="411510"/>
            <a:chExt cx="8088370" cy="4303365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B6E79653-D205-4209-AB5F-97E13A5BF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1242" y="428625"/>
              <a:ext cx="8088370" cy="4286250"/>
            </a:xfrm>
            <a:prstGeom prst="rect">
              <a:avLst/>
            </a:prstGeom>
          </p:spPr>
        </p:pic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0A33DE16-0AD6-4661-A4D4-44D63B40CE03}"/>
                </a:ext>
              </a:extLst>
            </p:cNvPr>
            <p:cNvSpPr/>
            <p:nvPr/>
          </p:nvSpPr>
          <p:spPr>
            <a:xfrm>
              <a:off x="521242" y="411510"/>
              <a:ext cx="8088370" cy="4297121"/>
            </a:xfrm>
            <a:prstGeom prst="rect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3EEEE596-32E7-4D31-A1B7-1819406A0CFC}"/>
              </a:ext>
            </a:extLst>
          </p:cNvPr>
          <p:cNvSpPr txBox="1"/>
          <p:nvPr/>
        </p:nvSpPr>
        <p:spPr>
          <a:xfrm>
            <a:off x="2438081" y="1491630"/>
            <a:ext cx="4254691" cy="7848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tr-TR" altLang="zh-CN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微软雅黑"/>
                <a:cs typeface="经典综艺体简" panose="02010609000101010101" pitchFamily="49" charset="-122"/>
                <a:sym typeface="Arial"/>
              </a:rPr>
              <a:t>THANK YOU!</a:t>
            </a:r>
            <a:endParaRPr lang="zh-CN" altLang="en-US" sz="4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微软雅黑"/>
              <a:cs typeface="经典综艺体简" panose="02010609000101010101" pitchFamily="49" charset="-122"/>
              <a:sym typeface="Arial"/>
            </a:endParaRPr>
          </a:p>
        </p:txBody>
      </p: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FF691755-1E18-4BC9-A78B-B54ECF8269E3}"/>
              </a:ext>
            </a:extLst>
          </p:cNvPr>
          <p:cNvCxnSpPr>
            <a:cxnSpLocks/>
          </p:cNvCxnSpPr>
          <p:nvPr/>
        </p:nvCxnSpPr>
        <p:spPr>
          <a:xfrm>
            <a:off x="3822833" y="2545265"/>
            <a:ext cx="151447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>
            <a:extLst>
              <a:ext uri="{FF2B5EF4-FFF2-40B4-BE49-F238E27FC236}">
                <a16:creationId xmlns:a16="http://schemas.microsoft.com/office/drawing/2014/main" id="{60ED2058-21DB-4CD5-814F-277D972E59C0}"/>
              </a:ext>
            </a:extLst>
          </p:cNvPr>
          <p:cNvSpPr txBox="1"/>
          <p:nvPr/>
        </p:nvSpPr>
        <p:spPr>
          <a:xfrm>
            <a:off x="1457229" y="2844911"/>
            <a:ext cx="6267449" cy="30777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tr-TR" altLang="zh-CN" sz="1400" i="1" dirty="0">
                <a:solidFill>
                  <a:schemeClr val="bg1"/>
                </a:solidFill>
                <a:latin typeface="+mj-lt"/>
                <a:ea typeface="微软雅黑"/>
                <a:cs typeface="经典综艺体简" panose="02010609000101010101" pitchFamily="49" charset="-122"/>
                <a:sym typeface="Arial"/>
              </a:rPr>
              <a:t>Powered </a:t>
            </a:r>
            <a:r>
              <a:rPr lang="tr-TR" altLang="zh-CN" sz="1400" i="1" dirty="0" err="1">
                <a:solidFill>
                  <a:schemeClr val="bg1"/>
                </a:solidFill>
                <a:latin typeface="+mj-lt"/>
                <a:ea typeface="微软雅黑"/>
                <a:cs typeface="经典综艺体简" panose="02010609000101010101" pitchFamily="49" charset="-122"/>
                <a:sym typeface="Arial"/>
              </a:rPr>
              <a:t>by</a:t>
            </a:r>
            <a:r>
              <a:rPr lang="tr-TR" altLang="zh-CN" sz="1400" i="1" dirty="0">
                <a:solidFill>
                  <a:schemeClr val="bg1"/>
                </a:solidFill>
                <a:latin typeface="+mj-lt"/>
                <a:ea typeface="微软雅黑"/>
                <a:cs typeface="经典综艺体简" panose="02010609000101010101" pitchFamily="49" charset="-122"/>
                <a:sym typeface="Arial"/>
              </a:rPr>
              <a:t> </a:t>
            </a:r>
            <a:r>
              <a:rPr lang="tr-TR" altLang="zh-CN" sz="1400" b="1" dirty="0" err="1">
                <a:solidFill>
                  <a:schemeClr val="bg1"/>
                </a:solidFill>
                <a:latin typeface="+mj-lt"/>
                <a:ea typeface="微软雅黑"/>
                <a:cs typeface="经典综艺体简" panose="02010609000101010101" pitchFamily="49" charset="-122"/>
                <a:sym typeface="Arial"/>
              </a:rPr>
              <a:t>Freepptbackgrounds.net</a:t>
            </a:r>
            <a:endParaRPr lang="en-US" altLang="zh-CN" sz="1400" b="1" dirty="0">
              <a:solidFill>
                <a:schemeClr val="bg1"/>
              </a:solidFill>
              <a:latin typeface="+mj-lt"/>
              <a:ea typeface="微软雅黑"/>
              <a:cs typeface="经典综艺体简" panose="02010609000101010101" pitchFamily="49" charset="-122"/>
              <a:sym typeface="Arial"/>
            </a:endParaRP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759DE5B0-AA9F-435F-882B-B245563F4203}"/>
              </a:ext>
            </a:extLst>
          </p:cNvPr>
          <p:cNvGrpSpPr/>
          <p:nvPr/>
        </p:nvGrpSpPr>
        <p:grpSpPr>
          <a:xfrm>
            <a:off x="3484695" y="3440615"/>
            <a:ext cx="438150" cy="438150"/>
            <a:chOff x="4635500" y="4330700"/>
            <a:chExt cx="584200" cy="584200"/>
          </a:xfrm>
          <a:solidFill>
            <a:srgbClr val="3F3F3F"/>
          </a:solidFill>
        </p:grpSpPr>
        <p:sp>
          <p:nvSpPr>
            <p:cNvPr id="56" name="椭圆 55">
              <a:extLst>
                <a:ext uri="{FF2B5EF4-FFF2-40B4-BE49-F238E27FC236}">
                  <a16:creationId xmlns:a16="http://schemas.microsoft.com/office/drawing/2014/main" id="{EE94DA6E-B55E-44D7-9153-0F1FD2AFBB53}"/>
                </a:ext>
              </a:extLst>
            </p:cNvPr>
            <p:cNvSpPr/>
            <p:nvPr/>
          </p:nvSpPr>
          <p:spPr>
            <a:xfrm>
              <a:off x="4635500" y="4330700"/>
              <a:ext cx="584200" cy="584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57" name="椭圆 13">
              <a:extLst>
                <a:ext uri="{FF2B5EF4-FFF2-40B4-BE49-F238E27FC236}">
                  <a16:creationId xmlns:a16="http://schemas.microsoft.com/office/drawing/2014/main" id="{7BCECAB2-70CA-49FB-9E8D-7ABE88C5172F}"/>
                </a:ext>
              </a:extLst>
            </p:cNvPr>
            <p:cNvSpPr/>
            <p:nvPr/>
          </p:nvSpPr>
          <p:spPr>
            <a:xfrm>
              <a:off x="4769847" y="4509924"/>
              <a:ext cx="315506" cy="234037"/>
            </a:xfrm>
            <a:custGeom>
              <a:avLst/>
              <a:gdLst>
                <a:gd name="connsiteX0" fmla="*/ 9246 w 338138"/>
                <a:gd name="connsiteY0" fmla="*/ 217487 h 250825"/>
                <a:gd name="connsiteX1" fmla="*/ 328892 w 338138"/>
                <a:gd name="connsiteY1" fmla="*/ 217487 h 250825"/>
                <a:gd name="connsiteX2" fmla="*/ 338138 w 338138"/>
                <a:gd name="connsiteY2" fmla="*/ 226822 h 250825"/>
                <a:gd name="connsiteX3" fmla="*/ 314363 w 338138"/>
                <a:gd name="connsiteY3" fmla="*/ 250825 h 250825"/>
                <a:gd name="connsiteX4" fmla="*/ 23775 w 338138"/>
                <a:gd name="connsiteY4" fmla="*/ 250825 h 250825"/>
                <a:gd name="connsiteX5" fmla="*/ 0 w 338138"/>
                <a:gd name="connsiteY5" fmla="*/ 226822 h 250825"/>
                <a:gd name="connsiteX6" fmla="*/ 9246 w 338138"/>
                <a:gd name="connsiteY6" fmla="*/ 217487 h 250825"/>
                <a:gd name="connsiteX7" fmla="*/ 100182 w 338138"/>
                <a:gd name="connsiteY7" fmla="*/ 100012 h 250825"/>
                <a:gd name="connsiteX8" fmla="*/ 123655 w 338138"/>
                <a:gd name="connsiteY8" fmla="*/ 100012 h 250825"/>
                <a:gd name="connsiteX9" fmla="*/ 130175 w 338138"/>
                <a:gd name="connsiteY9" fmla="*/ 106705 h 250825"/>
                <a:gd name="connsiteX10" fmla="*/ 130175 w 338138"/>
                <a:gd name="connsiteY10" fmla="*/ 161583 h 250825"/>
                <a:gd name="connsiteX11" fmla="*/ 123655 w 338138"/>
                <a:gd name="connsiteY11" fmla="*/ 168275 h 250825"/>
                <a:gd name="connsiteX12" fmla="*/ 100182 w 338138"/>
                <a:gd name="connsiteY12" fmla="*/ 168275 h 250825"/>
                <a:gd name="connsiteX13" fmla="*/ 93662 w 338138"/>
                <a:gd name="connsiteY13" fmla="*/ 161583 h 250825"/>
                <a:gd name="connsiteX14" fmla="*/ 93662 w 338138"/>
                <a:gd name="connsiteY14" fmla="*/ 106705 h 250825"/>
                <a:gd name="connsiteX15" fmla="*/ 100182 w 338138"/>
                <a:gd name="connsiteY15" fmla="*/ 100012 h 250825"/>
                <a:gd name="connsiteX16" fmla="*/ 157332 w 338138"/>
                <a:gd name="connsiteY16" fmla="*/ 77787 h 250825"/>
                <a:gd name="connsiteX17" fmla="*/ 180805 w 338138"/>
                <a:gd name="connsiteY17" fmla="*/ 77787 h 250825"/>
                <a:gd name="connsiteX18" fmla="*/ 187325 w 338138"/>
                <a:gd name="connsiteY18" fmla="*/ 84441 h 250825"/>
                <a:gd name="connsiteX19" fmla="*/ 187325 w 338138"/>
                <a:gd name="connsiteY19" fmla="*/ 161622 h 250825"/>
                <a:gd name="connsiteX20" fmla="*/ 180805 w 338138"/>
                <a:gd name="connsiteY20" fmla="*/ 168275 h 250825"/>
                <a:gd name="connsiteX21" fmla="*/ 157332 w 338138"/>
                <a:gd name="connsiteY21" fmla="*/ 168275 h 250825"/>
                <a:gd name="connsiteX22" fmla="*/ 150812 w 338138"/>
                <a:gd name="connsiteY22" fmla="*/ 161622 h 250825"/>
                <a:gd name="connsiteX23" fmla="*/ 150812 w 338138"/>
                <a:gd name="connsiteY23" fmla="*/ 84441 h 250825"/>
                <a:gd name="connsiteX24" fmla="*/ 157332 w 338138"/>
                <a:gd name="connsiteY24" fmla="*/ 77787 h 250825"/>
                <a:gd name="connsiteX25" fmla="*/ 216070 w 338138"/>
                <a:gd name="connsiteY25" fmla="*/ 49212 h 250825"/>
                <a:gd name="connsiteX26" fmla="*/ 239543 w 338138"/>
                <a:gd name="connsiteY26" fmla="*/ 49212 h 250825"/>
                <a:gd name="connsiteX27" fmla="*/ 246063 w 338138"/>
                <a:gd name="connsiteY27" fmla="*/ 55827 h 250825"/>
                <a:gd name="connsiteX28" fmla="*/ 246063 w 338138"/>
                <a:gd name="connsiteY28" fmla="*/ 161661 h 250825"/>
                <a:gd name="connsiteX29" fmla="*/ 239543 w 338138"/>
                <a:gd name="connsiteY29" fmla="*/ 168275 h 250825"/>
                <a:gd name="connsiteX30" fmla="*/ 216070 w 338138"/>
                <a:gd name="connsiteY30" fmla="*/ 168275 h 250825"/>
                <a:gd name="connsiteX31" fmla="*/ 209550 w 338138"/>
                <a:gd name="connsiteY31" fmla="*/ 161661 h 250825"/>
                <a:gd name="connsiteX32" fmla="*/ 209550 w 338138"/>
                <a:gd name="connsiteY32" fmla="*/ 55827 h 250825"/>
                <a:gd name="connsiteX33" fmla="*/ 216070 w 338138"/>
                <a:gd name="connsiteY33" fmla="*/ 49212 h 250825"/>
                <a:gd name="connsiteX34" fmla="*/ 53428 w 338138"/>
                <a:gd name="connsiteY34" fmla="*/ 22225 h 250825"/>
                <a:gd name="connsiteX35" fmla="*/ 50800 w 338138"/>
                <a:gd name="connsiteY35" fmla="*/ 24858 h 250825"/>
                <a:gd name="connsiteX36" fmla="*/ 50800 w 338138"/>
                <a:gd name="connsiteY36" fmla="*/ 182834 h 250825"/>
                <a:gd name="connsiteX37" fmla="*/ 53428 w 338138"/>
                <a:gd name="connsiteY37" fmla="*/ 184150 h 250825"/>
                <a:gd name="connsiteX38" fmla="*/ 284710 w 338138"/>
                <a:gd name="connsiteY38" fmla="*/ 184150 h 250825"/>
                <a:gd name="connsiteX39" fmla="*/ 287338 w 338138"/>
                <a:gd name="connsiteY39" fmla="*/ 182834 h 250825"/>
                <a:gd name="connsiteX40" fmla="*/ 287338 w 338138"/>
                <a:gd name="connsiteY40" fmla="*/ 24858 h 250825"/>
                <a:gd name="connsiteX41" fmla="*/ 284710 w 338138"/>
                <a:gd name="connsiteY41" fmla="*/ 22225 h 250825"/>
                <a:gd name="connsiteX42" fmla="*/ 53428 w 338138"/>
                <a:gd name="connsiteY42" fmla="*/ 22225 h 250825"/>
                <a:gd name="connsiteX43" fmla="*/ 53663 w 338138"/>
                <a:gd name="connsiteY43" fmla="*/ 0 h 250825"/>
                <a:gd name="connsiteX44" fmla="*/ 286062 w 338138"/>
                <a:gd name="connsiteY44" fmla="*/ 0 h 250825"/>
                <a:gd name="connsiteX45" fmla="*/ 311150 w 338138"/>
                <a:gd name="connsiteY45" fmla="*/ 25008 h 250825"/>
                <a:gd name="connsiteX46" fmla="*/ 311150 w 338138"/>
                <a:gd name="connsiteY46" fmla="*/ 182955 h 250825"/>
                <a:gd name="connsiteX47" fmla="*/ 286062 w 338138"/>
                <a:gd name="connsiteY47" fmla="*/ 207963 h 250825"/>
                <a:gd name="connsiteX48" fmla="*/ 53663 w 338138"/>
                <a:gd name="connsiteY48" fmla="*/ 207963 h 250825"/>
                <a:gd name="connsiteX49" fmla="*/ 28575 w 338138"/>
                <a:gd name="connsiteY49" fmla="*/ 182955 h 250825"/>
                <a:gd name="connsiteX50" fmla="*/ 28575 w 338138"/>
                <a:gd name="connsiteY50" fmla="*/ 25008 h 250825"/>
                <a:gd name="connsiteX51" fmla="*/ 53663 w 338138"/>
                <a:gd name="connsiteY51" fmla="*/ 0 h 250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38138" h="250825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350"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2E547B32-95E8-486B-890C-0FAD46381471}"/>
              </a:ext>
            </a:extLst>
          </p:cNvPr>
          <p:cNvGrpSpPr/>
          <p:nvPr/>
        </p:nvGrpSpPr>
        <p:grpSpPr>
          <a:xfrm>
            <a:off x="4360995" y="3440615"/>
            <a:ext cx="438150" cy="438150"/>
            <a:chOff x="5803900" y="4330700"/>
            <a:chExt cx="584200" cy="584200"/>
          </a:xfrm>
          <a:solidFill>
            <a:srgbClr val="3F3F3F"/>
          </a:solidFill>
        </p:grpSpPr>
        <p:sp>
          <p:nvSpPr>
            <p:cNvPr id="59" name="椭圆 58">
              <a:extLst>
                <a:ext uri="{FF2B5EF4-FFF2-40B4-BE49-F238E27FC236}">
                  <a16:creationId xmlns:a16="http://schemas.microsoft.com/office/drawing/2014/main" id="{693C22B1-F73D-4DBB-B197-9C843A554EFB}"/>
                </a:ext>
              </a:extLst>
            </p:cNvPr>
            <p:cNvSpPr/>
            <p:nvPr/>
          </p:nvSpPr>
          <p:spPr>
            <a:xfrm>
              <a:off x="5803900" y="4330700"/>
              <a:ext cx="584200" cy="584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60" name="椭圆 14">
              <a:extLst>
                <a:ext uri="{FF2B5EF4-FFF2-40B4-BE49-F238E27FC236}">
                  <a16:creationId xmlns:a16="http://schemas.microsoft.com/office/drawing/2014/main" id="{FB7A262D-9AE6-4BA4-ABE8-5DBF53FC18F4}"/>
                </a:ext>
              </a:extLst>
            </p:cNvPr>
            <p:cNvSpPr/>
            <p:nvPr/>
          </p:nvSpPr>
          <p:spPr>
            <a:xfrm>
              <a:off x="5942962" y="4469189"/>
              <a:ext cx="306077" cy="315506"/>
            </a:xfrm>
            <a:custGeom>
              <a:avLst/>
              <a:gdLst>
                <a:gd name="connsiteX0" fmla="*/ 157951 w 327026"/>
                <a:gd name="connsiteY0" fmla="*/ 134938 h 337100"/>
                <a:gd name="connsiteX1" fmla="*/ 327026 w 327026"/>
                <a:gd name="connsiteY1" fmla="*/ 239958 h 337100"/>
                <a:gd name="connsiteX2" fmla="*/ 259660 w 327026"/>
                <a:gd name="connsiteY2" fmla="*/ 254398 h 337100"/>
                <a:gd name="connsiteX3" fmla="*/ 295325 w 327026"/>
                <a:gd name="connsiteY3" fmla="*/ 305595 h 337100"/>
                <a:gd name="connsiteX4" fmla="*/ 292683 w 327026"/>
                <a:gd name="connsiteY4" fmla="*/ 334475 h 337100"/>
                <a:gd name="connsiteX5" fmla="*/ 263623 w 327026"/>
                <a:gd name="connsiteY5" fmla="*/ 326599 h 337100"/>
                <a:gd name="connsiteX6" fmla="*/ 227959 w 327026"/>
                <a:gd name="connsiteY6" fmla="*/ 275402 h 337100"/>
                <a:gd name="connsiteX7" fmla="*/ 192294 w 327026"/>
                <a:gd name="connsiteY7" fmla="*/ 333162 h 337100"/>
                <a:gd name="connsiteX8" fmla="*/ 153988 w 327026"/>
                <a:gd name="connsiteY8" fmla="*/ 137564 h 337100"/>
                <a:gd name="connsiteX9" fmla="*/ 157951 w 327026"/>
                <a:gd name="connsiteY9" fmla="*/ 134938 h 337100"/>
                <a:gd name="connsiteX10" fmla="*/ 287448 w 327026"/>
                <a:gd name="connsiteY10" fmla="*/ 96838 h 337100"/>
                <a:gd name="connsiteX11" fmla="*/ 270368 w 327026"/>
                <a:gd name="connsiteY11" fmla="*/ 108528 h 337100"/>
                <a:gd name="connsiteX12" fmla="*/ 280879 w 327026"/>
                <a:gd name="connsiteY12" fmla="*/ 150092 h 337100"/>
                <a:gd name="connsiteX13" fmla="*/ 301899 w 327026"/>
                <a:gd name="connsiteY13" fmla="*/ 182563 h 337100"/>
                <a:gd name="connsiteX14" fmla="*/ 303213 w 327026"/>
                <a:gd name="connsiteY14" fmla="*/ 161781 h 337100"/>
                <a:gd name="connsiteX15" fmla="*/ 287448 w 327026"/>
                <a:gd name="connsiteY15" fmla="*/ 96838 h 337100"/>
                <a:gd name="connsiteX16" fmla="*/ 160474 w 327026"/>
                <a:gd name="connsiteY16" fmla="*/ 0 h 337100"/>
                <a:gd name="connsiteX17" fmla="*/ 322263 w 327026"/>
                <a:gd name="connsiteY17" fmla="*/ 161925 h 337100"/>
                <a:gd name="connsiteX18" fmla="*/ 314371 w 327026"/>
                <a:gd name="connsiteY18" fmla="*/ 211951 h 337100"/>
                <a:gd name="connsiteX19" fmla="*/ 242026 w 327026"/>
                <a:gd name="connsiteY19" fmla="*/ 165875 h 337100"/>
                <a:gd name="connsiteX20" fmla="*/ 259126 w 327026"/>
                <a:gd name="connsiteY20" fmla="*/ 139545 h 337100"/>
                <a:gd name="connsiteX21" fmla="*/ 244657 w 327026"/>
                <a:gd name="connsiteY21" fmla="*/ 94785 h 337100"/>
                <a:gd name="connsiteX22" fmla="*/ 203881 w 327026"/>
                <a:gd name="connsiteY22" fmla="*/ 63190 h 337100"/>
                <a:gd name="connsiteX23" fmla="*/ 186781 w 327026"/>
                <a:gd name="connsiteY23" fmla="*/ 22380 h 337100"/>
                <a:gd name="connsiteX24" fmla="*/ 160474 w 327026"/>
                <a:gd name="connsiteY24" fmla="*/ 19747 h 337100"/>
                <a:gd name="connsiteX25" fmla="*/ 74975 w 327026"/>
                <a:gd name="connsiteY25" fmla="*/ 48709 h 337100"/>
                <a:gd name="connsiteX26" fmla="*/ 86814 w 327026"/>
                <a:gd name="connsiteY26" fmla="*/ 86886 h 337100"/>
                <a:gd name="connsiteX27" fmla="*/ 53930 w 327026"/>
                <a:gd name="connsiteY27" fmla="*/ 111899 h 337100"/>
                <a:gd name="connsiteX28" fmla="*/ 53930 w 327026"/>
                <a:gd name="connsiteY28" fmla="*/ 140862 h 337100"/>
                <a:gd name="connsiteX29" fmla="*/ 59191 w 327026"/>
                <a:gd name="connsiteY29" fmla="*/ 157976 h 337100"/>
                <a:gd name="connsiteX30" fmla="*/ 21046 w 327026"/>
                <a:gd name="connsiteY30" fmla="*/ 181672 h 337100"/>
                <a:gd name="connsiteX31" fmla="*/ 35515 w 327026"/>
                <a:gd name="connsiteY31" fmla="*/ 227748 h 337100"/>
                <a:gd name="connsiteX32" fmla="*/ 59191 w 327026"/>
                <a:gd name="connsiteY32" fmla="*/ 190887 h 337100"/>
                <a:gd name="connsiteX33" fmla="*/ 89444 w 327026"/>
                <a:gd name="connsiteY33" fmla="*/ 198786 h 337100"/>
                <a:gd name="connsiteX34" fmla="*/ 122328 w 327026"/>
                <a:gd name="connsiteY34" fmla="*/ 215900 h 337100"/>
                <a:gd name="connsiteX35" fmla="*/ 96021 w 327026"/>
                <a:gd name="connsiteY35" fmla="*/ 248812 h 337100"/>
                <a:gd name="connsiteX36" fmla="*/ 86814 w 327026"/>
                <a:gd name="connsiteY36" fmla="*/ 283040 h 337100"/>
                <a:gd name="connsiteX37" fmla="*/ 160474 w 327026"/>
                <a:gd name="connsiteY37" fmla="*/ 304103 h 337100"/>
                <a:gd name="connsiteX38" fmla="*/ 167051 w 327026"/>
                <a:gd name="connsiteY38" fmla="*/ 302787 h 337100"/>
                <a:gd name="connsiteX39" fmla="*/ 170997 w 327026"/>
                <a:gd name="connsiteY39" fmla="*/ 322534 h 337100"/>
                <a:gd name="connsiteX40" fmla="*/ 160474 w 327026"/>
                <a:gd name="connsiteY40" fmla="*/ 323850 h 337100"/>
                <a:gd name="connsiteX41" fmla="*/ 0 w 327026"/>
                <a:gd name="connsiteY41" fmla="*/ 161925 h 337100"/>
                <a:gd name="connsiteX42" fmla="*/ 160474 w 327026"/>
                <a:gd name="connsiteY42" fmla="*/ 0 h 337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327026" h="337100">
                  <a:moveTo>
                    <a:pt x="157951" y="134938"/>
                  </a:moveTo>
                  <a:cubicBezTo>
                    <a:pt x="157951" y="134938"/>
                    <a:pt x="157951" y="134938"/>
                    <a:pt x="327026" y="239958"/>
                  </a:cubicBezTo>
                  <a:cubicBezTo>
                    <a:pt x="327026" y="239958"/>
                    <a:pt x="327026" y="239958"/>
                    <a:pt x="259660" y="254398"/>
                  </a:cubicBezTo>
                  <a:lnTo>
                    <a:pt x="295325" y="305595"/>
                  </a:lnTo>
                  <a:cubicBezTo>
                    <a:pt x="301929" y="316097"/>
                    <a:pt x="300608" y="327911"/>
                    <a:pt x="292683" y="334475"/>
                  </a:cubicBezTo>
                  <a:cubicBezTo>
                    <a:pt x="283436" y="339726"/>
                    <a:pt x="271548" y="337101"/>
                    <a:pt x="263623" y="326599"/>
                  </a:cubicBezTo>
                  <a:cubicBezTo>
                    <a:pt x="263623" y="326599"/>
                    <a:pt x="263623" y="326599"/>
                    <a:pt x="227959" y="275402"/>
                  </a:cubicBezTo>
                  <a:cubicBezTo>
                    <a:pt x="227959" y="275402"/>
                    <a:pt x="227959" y="275402"/>
                    <a:pt x="192294" y="333162"/>
                  </a:cubicBezTo>
                  <a:cubicBezTo>
                    <a:pt x="192294" y="333162"/>
                    <a:pt x="192294" y="333162"/>
                    <a:pt x="153988" y="137564"/>
                  </a:cubicBezTo>
                  <a:cubicBezTo>
                    <a:pt x="153988" y="137564"/>
                    <a:pt x="153988" y="137564"/>
                    <a:pt x="157951" y="134938"/>
                  </a:cubicBezTo>
                  <a:close/>
                  <a:moveTo>
                    <a:pt x="287448" y="96838"/>
                  </a:moveTo>
                  <a:cubicBezTo>
                    <a:pt x="280879" y="99436"/>
                    <a:pt x="272996" y="103332"/>
                    <a:pt x="270368" y="108528"/>
                  </a:cubicBezTo>
                  <a:cubicBezTo>
                    <a:pt x="265113" y="117620"/>
                    <a:pt x="271682" y="143597"/>
                    <a:pt x="280879" y="150092"/>
                  </a:cubicBezTo>
                  <a:cubicBezTo>
                    <a:pt x="292703" y="159184"/>
                    <a:pt x="299272" y="170873"/>
                    <a:pt x="301899" y="182563"/>
                  </a:cubicBezTo>
                  <a:cubicBezTo>
                    <a:pt x="303213" y="176069"/>
                    <a:pt x="303213" y="168276"/>
                    <a:pt x="303213" y="161781"/>
                  </a:cubicBezTo>
                  <a:cubicBezTo>
                    <a:pt x="303213" y="138402"/>
                    <a:pt x="297958" y="116321"/>
                    <a:pt x="287448" y="96838"/>
                  </a:cubicBezTo>
                  <a:close/>
                  <a:moveTo>
                    <a:pt x="160474" y="0"/>
                  </a:moveTo>
                  <a:cubicBezTo>
                    <a:pt x="249918" y="0"/>
                    <a:pt x="322263" y="72405"/>
                    <a:pt x="322263" y="161925"/>
                  </a:cubicBezTo>
                  <a:cubicBezTo>
                    <a:pt x="322263" y="179039"/>
                    <a:pt x="319632" y="196153"/>
                    <a:pt x="314371" y="211951"/>
                  </a:cubicBezTo>
                  <a:cubicBezTo>
                    <a:pt x="314371" y="211951"/>
                    <a:pt x="314371" y="211951"/>
                    <a:pt x="242026" y="165875"/>
                  </a:cubicBezTo>
                  <a:cubicBezTo>
                    <a:pt x="247288" y="157976"/>
                    <a:pt x="257811" y="147444"/>
                    <a:pt x="259126" y="139545"/>
                  </a:cubicBezTo>
                  <a:cubicBezTo>
                    <a:pt x="260441" y="127697"/>
                    <a:pt x="251234" y="97418"/>
                    <a:pt x="244657" y="94785"/>
                  </a:cubicBezTo>
                  <a:cubicBezTo>
                    <a:pt x="238080" y="90836"/>
                    <a:pt x="218350" y="71089"/>
                    <a:pt x="203881" y="63190"/>
                  </a:cubicBezTo>
                  <a:cubicBezTo>
                    <a:pt x="193358" y="57924"/>
                    <a:pt x="188096" y="36861"/>
                    <a:pt x="186781" y="22380"/>
                  </a:cubicBezTo>
                  <a:cubicBezTo>
                    <a:pt x="177574" y="21063"/>
                    <a:pt x="169681" y="19747"/>
                    <a:pt x="160474" y="19747"/>
                  </a:cubicBezTo>
                  <a:cubicBezTo>
                    <a:pt x="128905" y="19747"/>
                    <a:pt x="98652" y="30279"/>
                    <a:pt x="74975" y="48709"/>
                  </a:cubicBezTo>
                  <a:cubicBezTo>
                    <a:pt x="81552" y="59241"/>
                    <a:pt x="93390" y="78988"/>
                    <a:pt x="86814" y="86886"/>
                  </a:cubicBezTo>
                  <a:cubicBezTo>
                    <a:pt x="78921" y="100051"/>
                    <a:pt x="53930" y="100051"/>
                    <a:pt x="53930" y="111899"/>
                  </a:cubicBezTo>
                  <a:cubicBezTo>
                    <a:pt x="53930" y="123747"/>
                    <a:pt x="52614" y="135596"/>
                    <a:pt x="53930" y="140862"/>
                  </a:cubicBezTo>
                  <a:cubicBezTo>
                    <a:pt x="55245" y="146128"/>
                    <a:pt x="69714" y="150077"/>
                    <a:pt x="59191" y="157976"/>
                  </a:cubicBezTo>
                  <a:cubicBezTo>
                    <a:pt x="52614" y="164558"/>
                    <a:pt x="32884" y="175090"/>
                    <a:pt x="21046" y="181672"/>
                  </a:cubicBezTo>
                  <a:cubicBezTo>
                    <a:pt x="22361" y="197470"/>
                    <a:pt x="27622" y="213267"/>
                    <a:pt x="35515" y="227748"/>
                  </a:cubicBezTo>
                  <a:cubicBezTo>
                    <a:pt x="38145" y="219850"/>
                    <a:pt x="49984" y="192204"/>
                    <a:pt x="59191" y="190887"/>
                  </a:cubicBezTo>
                  <a:cubicBezTo>
                    <a:pt x="69714" y="188254"/>
                    <a:pt x="78921" y="185621"/>
                    <a:pt x="89444" y="198786"/>
                  </a:cubicBezTo>
                  <a:cubicBezTo>
                    <a:pt x="99967" y="211951"/>
                    <a:pt x="114436" y="215900"/>
                    <a:pt x="122328" y="215900"/>
                  </a:cubicBezTo>
                  <a:cubicBezTo>
                    <a:pt x="130220" y="215900"/>
                    <a:pt x="121013" y="243546"/>
                    <a:pt x="96021" y="248812"/>
                  </a:cubicBezTo>
                  <a:cubicBezTo>
                    <a:pt x="72345" y="252761"/>
                    <a:pt x="106544" y="283040"/>
                    <a:pt x="86814" y="283040"/>
                  </a:cubicBezTo>
                  <a:cubicBezTo>
                    <a:pt x="109175" y="296204"/>
                    <a:pt x="134167" y="304103"/>
                    <a:pt x="160474" y="304103"/>
                  </a:cubicBezTo>
                  <a:cubicBezTo>
                    <a:pt x="163105" y="304103"/>
                    <a:pt x="165735" y="302787"/>
                    <a:pt x="167051" y="302787"/>
                  </a:cubicBezTo>
                  <a:cubicBezTo>
                    <a:pt x="167051" y="302787"/>
                    <a:pt x="167051" y="302787"/>
                    <a:pt x="170997" y="322534"/>
                  </a:cubicBezTo>
                  <a:cubicBezTo>
                    <a:pt x="168366" y="322534"/>
                    <a:pt x="164420" y="323850"/>
                    <a:pt x="160474" y="323850"/>
                  </a:cubicBezTo>
                  <a:cubicBezTo>
                    <a:pt x="72345" y="323850"/>
                    <a:pt x="0" y="251445"/>
                    <a:pt x="0" y="161925"/>
                  </a:cubicBezTo>
                  <a:cubicBezTo>
                    <a:pt x="0" y="72405"/>
                    <a:pt x="72345" y="0"/>
                    <a:pt x="16047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350"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ADDD12E3-0544-415E-AE0B-4C371FB4AD1B}"/>
              </a:ext>
            </a:extLst>
          </p:cNvPr>
          <p:cNvGrpSpPr/>
          <p:nvPr/>
        </p:nvGrpSpPr>
        <p:grpSpPr>
          <a:xfrm>
            <a:off x="5237295" y="3440615"/>
            <a:ext cx="438150" cy="438150"/>
            <a:chOff x="6972300" y="4330700"/>
            <a:chExt cx="584200" cy="584200"/>
          </a:xfrm>
          <a:solidFill>
            <a:srgbClr val="3F3F3F"/>
          </a:solidFill>
        </p:grpSpPr>
        <p:sp>
          <p:nvSpPr>
            <p:cNvPr id="62" name="椭圆 61">
              <a:extLst>
                <a:ext uri="{FF2B5EF4-FFF2-40B4-BE49-F238E27FC236}">
                  <a16:creationId xmlns:a16="http://schemas.microsoft.com/office/drawing/2014/main" id="{51A8D53B-8000-4CC0-8E9F-63FF5CF27018}"/>
                </a:ext>
              </a:extLst>
            </p:cNvPr>
            <p:cNvSpPr/>
            <p:nvPr/>
          </p:nvSpPr>
          <p:spPr>
            <a:xfrm>
              <a:off x="6972300" y="4330700"/>
              <a:ext cx="584200" cy="584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63" name="椭圆 15">
              <a:extLst>
                <a:ext uri="{FF2B5EF4-FFF2-40B4-BE49-F238E27FC236}">
                  <a16:creationId xmlns:a16="http://schemas.microsoft.com/office/drawing/2014/main" id="{7A0BC139-D731-4263-AF0F-001CE56C316A}"/>
                </a:ext>
              </a:extLst>
            </p:cNvPr>
            <p:cNvSpPr/>
            <p:nvPr/>
          </p:nvSpPr>
          <p:spPr>
            <a:xfrm>
              <a:off x="7111938" y="4469189"/>
              <a:ext cx="304924" cy="315506"/>
            </a:xfrm>
            <a:custGeom>
              <a:avLst/>
              <a:gdLst>
                <a:gd name="connsiteX0" fmla="*/ 94055 w 317452"/>
                <a:gd name="connsiteY0" fmla="*/ 135965 h 328468"/>
                <a:gd name="connsiteX1" fmla="*/ 94407 w 317452"/>
                <a:gd name="connsiteY1" fmla="*/ 136055 h 328468"/>
                <a:gd name="connsiteX2" fmla="*/ 104825 w 317452"/>
                <a:gd name="connsiteY2" fmla="*/ 158537 h 328468"/>
                <a:gd name="connsiteX3" fmla="*/ 106109 w 317452"/>
                <a:gd name="connsiteY3" fmla="*/ 161308 h 328468"/>
                <a:gd name="connsiteX4" fmla="*/ 98162 w 317452"/>
                <a:gd name="connsiteY4" fmla="*/ 160053 h 328468"/>
                <a:gd name="connsiteX5" fmla="*/ 96849 w 317452"/>
                <a:gd name="connsiteY5" fmla="*/ 160053 h 328468"/>
                <a:gd name="connsiteX6" fmla="*/ 92911 w 317452"/>
                <a:gd name="connsiteY6" fmla="*/ 137630 h 328468"/>
                <a:gd name="connsiteX7" fmla="*/ 93506 w 317452"/>
                <a:gd name="connsiteY7" fmla="*/ 136765 h 328468"/>
                <a:gd name="connsiteX8" fmla="*/ 39496 w 317452"/>
                <a:gd name="connsiteY8" fmla="*/ 115887 h 328468"/>
                <a:gd name="connsiteX9" fmla="*/ 51437 w 317452"/>
                <a:gd name="connsiteY9" fmla="*/ 165488 h 328468"/>
                <a:gd name="connsiteX10" fmla="*/ 48784 w 317452"/>
                <a:gd name="connsiteY10" fmla="*/ 166793 h 328468"/>
                <a:gd name="connsiteX11" fmla="*/ 47457 w 317452"/>
                <a:gd name="connsiteY11" fmla="*/ 170709 h 328468"/>
                <a:gd name="connsiteX12" fmla="*/ 48784 w 317452"/>
                <a:gd name="connsiteY12" fmla="*/ 173319 h 328468"/>
                <a:gd name="connsiteX13" fmla="*/ 52764 w 317452"/>
                <a:gd name="connsiteY13" fmla="*/ 175930 h 328468"/>
                <a:gd name="connsiteX14" fmla="*/ 55418 w 317452"/>
                <a:gd name="connsiteY14" fmla="*/ 174625 h 328468"/>
                <a:gd name="connsiteX15" fmla="*/ 87263 w 317452"/>
                <a:gd name="connsiteY15" fmla="*/ 216393 h 328468"/>
                <a:gd name="connsiteX16" fmla="*/ 55418 w 317452"/>
                <a:gd name="connsiteY16" fmla="*/ 230752 h 328468"/>
                <a:gd name="connsiteX17" fmla="*/ 38169 w 317452"/>
                <a:gd name="connsiteY17" fmla="*/ 224225 h 328468"/>
                <a:gd name="connsiteX18" fmla="*/ 1017 w 317452"/>
                <a:gd name="connsiteY18" fmla="*/ 147214 h 328468"/>
                <a:gd name="connsiteX19" fmla="*/ 7651 w 317452"/>
                <a:gd name="connsiteY19" fmla="*/ 128940 h 328468"/>
                <a:gd name="connsiteX20" fmla="*/ 39496 w 317452"/>
                <a:gd name="connsiteY20" fmla="*/ 115887 h 328468"/>
                <a:gd name="connsiteX21" fmla="*/ 63900 w 317452"/>
                <a:gd name="connsiteY21" fmla="*/ 106627 h 328468"/>
                <a:gd name="connsiteX22" fmla="*/ 71807 w 317452"/>
                <a:gd name="connsiteY22" fmla="*/ 114982 h 328468"/>
                <a:gd name="connsiteX23" fmla="*/ 81033 w 317452"/>
                <a:gd name="connsiteY23" fmla="*/ 133331 h 328468"/>
                <a:gd name="connsiteX24" fmla="*/ 87623 w 317452"/>
                <a:gd name="connsiteY24" fmla="*/ 130710 h 328468"/>
                <a:gd name="connsiteX25" fmla="*/ 95803 w 317452"/>
                <a:gd name="connsiteY25" fmla="*/ 133422 h 328468"/>
                <a:gd name="connsiteX26" fmla="*/ 94055 w 317452"/>
                <a:gd name="connsiteY26" fmla="*/ 135965 h 328468"/>
                <a:gd name="connsiteX27" fmla="*/ 89115 w 317452"/>
                <a:gd name="connsiteY27" fmla="*/ 134702 h 328468"/>
                <a:gd name="connsiteX28" fmla="*/ 83823 w 317452"/>
                <a:gd name="connsiteY28" fmla="*/ 137407 h 328468"/>
                <a:gd name="connsiteX29" fmla="*/ 82500 w 317452"/>
                <a:gd name="connsiteY29" fmla="*/ 137407 h 328468"/>
                <a:gd name="connsiteX30" fmla="*/ 97053 w 317452"/>
                <a:gd name="connsiteY30" fmla="*/ 169863 h 328468"/>
                <a:gd name="connsiteX31" fmla="*/ 98375 w 317452"/>
                <a:gd name="connsiteY31" fmla="*/ 169863 h 328468"/>
                <a:gd name="connsiteX32" fmla="*/ 103667 w 317452"/>
                <a:gd name="connsiteY32" fmla="*/ 167158 h 328468"/>
                <a:gd name="connsiteX33" fmla="*/ 106313 w 317452"/>
                <a:gd name="connsiteY33" fmla="*/ 161749 h 328468"/>
                <a:gd name="connsiteX34" fmla="*/ 106109 w 317452"/>
                <a:gd name="connsiteY34" fmla="*/ 161308 h 328468"/>
                <a:gd name="connsiteX35" fmla="*/ 109648 w 317452"/>
                <a:gd name="connsiteY35" fmla="*/ 161866 h 328468"/>
                <a:gd name="connsiteX36" fmla="*/ 110272 w 317452"/>
                <a:gd name="connsiteY36" fmla="*/ 161402 h 328468"/>
                <a:gd name="connsiteX37" fmla="*/ 110522 w 317452"/>
                <a:gd name="connsiteY37" fmla="*/ 164622 h 328468"/>
                <a:gd name="connsiteX38" fmla="*/ 106074 w 317452"/>
                <a:gd name="connsiteY38" fmla="*/ 170028 h 328468"/>
                <a:gd name="connsiteX39" fmla="*/ 99484 w 317452"/>
                <a:gd name="connsiteY39" fmla="*/ 172650 h 328468"/>
                <a:gd name="connsiteX40" fmla="*/ 107391 w 317452"/>
                <a:gd name="connsiteY40" fmla="*/ 192309 h 328468"/>
                <a:gd name="connsiteX41" fmla="*/ 100802 w 317452"/>
                <a:gd name="connsiteY41" fmla="*/ 211968 h 328468"/>
                <a:gd name="connsiteX42" fmla="*/ 91576 w 317452"/>
                <a:gd name="connsiteY42" fmla="*/ 215900 h 328468"/>
                <a:gd name="connsiteX43" fmla="*/ 59946 w 317452"/>
                <a:gd name="connsiteY43" fmla="*/ 172650 h 328468"/>
                <a:gd name="connsiteX44" fmla="*/ 62582 w 317452"/>
                <a:gd name="connsiteY44" fmla="*/ 171339 h 328468"/>
                <a:gd name="connsiteX45" fmla="*/ 63900 w 317452"/>
                <a:gd name="connsiteY45" fmla="*/ 166097 h 328468"/>
                <a:gd name="connsiteX46" fmla="*/ 62582 w 317452"/>
                <a:gd name="connsiteY46" fmla="*/ 163475 h 328468"/>
                <a:gd name="connsiteX47" fmla="*/ 58628 w 317452"/>
                <a:gd name="connsiteY47" fmla="*/ 162165 h 328468"/>
                <a:gd name="connsiteX48" fmla="*/ 54674 w 317452"/>
                <a:gd name="connsiteY48" fmla="*/ 163475 h 328468"/>
                <a:gd name="connsiteX49" fmla="*/ 42813 w 317452"/>
                <a:gd name="connsiteY49" fmla="*/ 111051 h 328468"/>
                <a:gd name="connsiteX50" fmla="*/ 52038 w 317452"/>
                <a:gd name="connsiteY50" fmla="*/ 107119 h 328468"/>
                <a:gd name="connsiteX51" fmla="*/ 63900 w 317452"/>
                <a:gd name="connsiteY51" fmla="*/ 106627 h 328468"/>
                <a:gd name="connsiteX52" fmla="*/ 221560 w 317452"/>
                <a:gd name="connsiteY52" fmla="*/ 67725 h 328468"/>
                <a:gd name="connsiteX53" fmla="*/ 239938 w 317452"/>
                <a:gd name="connsiteY53" fmla="*/ 67725 h 328468"/>
                <a:gd name="connsiteX54" fmla="*/ 249127 w 317452"/>
                <a:gd name="connsiteY54" fmla="*/ 90147 h 328468"/>
                <a:gd name="connsiteX55" fmla="*/ 249127 w 317452"/>
                <a:gd name="connsiteY55" fmla="*/ 99380 h 328468"/>
                <a:gd name="connsiteX56" fmla="*/ 259629 w 317452"/>
                <a:gd name="connsiteY56" fmla="*/ 162691 h 328468"/>
                <a:gd name="connsiteX57" fmla="*/ 300324 w 317452"/>
                <a:gd name="connsiteY57" fmla="*/ 193027 h 328468"/>
                <a:gd name="connsiteX58" fmla="*/ 304262 w 317452"/>
                <a:gd name="connsiteY58" fmla="*/ 215450 h 328468"/>
                <a:gd name="connsiteX59" fmla="*/ 283258 w 317452"/>
                <a:gd name="connsiteY59" fmla="*/ 219407 h 328468"/>
                <a:gd name="connsiteX60" fmla="*/ 281946 w 317452"/>
                <a:gd name="connsiteY60" fmla="*/ 218088 h 328468"/>
                <a:gd name="connsiteX61" fmla="*/ 236000 w 317452"/>
                <a:gd name="connsiteY61" fmla="*/ 185113 h 328468"/>
                <a:gd name="connsiteX62" fmla="*/ 229436 w 317452"/>
                <a:gd name="connsiteY62" fmla="*/ 174562 h 328468"/>
                <a:gd name="connsiteX63" fmla="*/ 224185 w 317452"/>
                <a:gd name="connsiteY63" fmla="*/ 145544 h 328468"/>
                <a:gd name="connsiteX64" fmla="*/ 196617 w 317452"/>
                <a:gd name="connsiteY64" fmla="*/ 194346 h 328468"/>
                <a:gd name="connsiteX65" fmla="*/ 229436 w 317452"/>
                <a:gd name="connsiteY65" fmla="*/ 243148 h 328468"/>
                <a:gd name="connsiteX66" fmla="*/ 230749 w 317452"/>
                <a:gd name="connsiteY66" fmla="*/ 265571 h 328468"/>
                <a:gd name="connsiteX67" fmla="*/ 195305 w 317452"/>
                <a:gd name="connsiteY67" fmla="*/ 318329 h 328468"/>
                <a:gd name="connsiteX68" fmla="*/ 169050 w 317452"/>
                <a:gd name="connsiteY68" fmla="*/ 323605 h 328468"/>
                <a:gd name="connsiteX69" fmla="*/ 167737 w 317452"/>
                <a:gd name="connsiteY69" fmla="*/ 323605 h 328468"/>
                <a:gd name="connsiteX70" fmla="*/ 162486 w 317452"/>
                <a:gd name="connsiteY70" fmla="*/ 297226 h 328468"/>
                <a:gd name="connsiteX71" fmla="*/ 191366 w 317452"/>
                <a:gd name="connsiteY71" fmla="*/ 255019 h 328468"/>
                <a:gd name="connsiteX72" fmla="*/ 167737 w 317452"/>
                <a:gd name="connsiteY72" fmla="*/ 220726 h 328468"/>
                <a:gd name="connsiteX73" fmla="*/ 70594 w 317452"/>
                <a:gd name="connsiteY73" fmla="*/ 322286 h 328468"/>
                <a:gd name="connsiteX74" fmla="*/ 46965 w 317452"/>
                <a:gd name="connsiteY74" fmla="*/ 326243 h 328468"/>
                <a:gd name="connsiteX75" fmla="*/ 44339 w 317452"/>
                <a:gd name="connsiteY75" fmla="*/ 322286 h 328468"/>
                <a:gd name="connsiteX76" fmla="*/ 43027 w 317452"/>
                <a:gd name="connsiteY76" fmla="*/ 295907 h 328468"/>
                <a:gd name="connsiteX77" fmla="*/ 144108 w 317452"/>
                <a:gd name="connsiteY77" fmla="*/ 189070 h 328468"/>
                <a:gd name="connsiteX78" fmla="*/ 148046 w 317452"/>
                <a:gd name="connsiteY78" fmla="*/ 177200 h 328468"/>
                <a:gd name="connsiteX79" fmla="*/ 190054 w 317452"/>
                <a:gd name="connsiteY79" fmla="*/ 103337 h 328468"/>
                <a:gd name="connsiteX80" fmla="*/ 151984 w 317452"/>
                <a:gd name="connsiteY80" fmla="*/ 107294 h 328468"/>
                <a:gd name="connsiteX81" fmla="*/ 119166 w 317452"/>
                <a:gd name="connsiteY81" fmla="*/ 154777 h 328468"/>
                <a:gd name="connsiteX82" fmla="*/ 110272 w 317452"/>
                <a:gd name="connsiteY82" fmla="*/ 161402 h 328468"/>
                <a:gd name="connsiteX83" fmla="*/ 110027 w 317452"/>
                <a:gd name="connsiteY83" fmla="*/ 158233 h 328468"/>
                <a:gd name="connsiteX84" fmla="*/ 99484 w 317452"/>
                <a:gd name="connsiteY84" fmla="*/ 134642 h 328468"/>
                <a:gd name="connsiteX85" fmla="*/ 95803 w 317452"/>
                <a:gd name="connsiteY85" fmla="*/ 133422 h 328468"/>
                <a:gd name="connsiteX86" fmla="*/ 97670 w 317452"/>
                <a:gd name="connsiteY86" fmla="*/ 130706 h 328468"/>
                <a:gd name="connsiteX87" fmla="*/ 130980 w 317452"/>
                <a:gd name="connsiteY87" fmla="*/ 82234 h 328468"/>
                <a:gd name="connsiteX88" fmla="*/ 141482 w 317452"/>
                <a:gd name="connsiteY88" fmla="*/ 75639 h 328468"/>
                <a:gd name="connsiteX89" fmla="*/ 221560 w 317452"/>
                <a:gd name="connsiteY89" fmla="*/ 67725 h 328468"/>
                <a:gd name="connsiteX90" fmla="*/ 276970 w 317452"/>
                <a:gd name="connsiteY90" fmla="*/ 0 h 328468"/>
                <a:gd name="connsiteX91" fmla="*/ 317452 w 317452"/>
                <a:gd name="connsiteY91" fmla="*/ 39688 h 328468"/>
                <a:gd name="connsiteX92" fmla="*/ 276970 w 317452"/>
                <a:gd name="connsiteY92" fmla="*/ 79376 h 328468"/>
                <a:gd name="connsiteX93" fmla="*/ 236488 w 317452"/>
                <a:gd name="connsiteY93" fmla="*/ 39688 h 328468"/>
                <a:gd name="connsiteX94" fmla="*/ 276970 w 317452"/>
                <a:gd name="connsiteY94" fmla="*/ 0 h 328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317452" h="328468">
                  <a:moveTo>
                    <a:pt x="94055" y="135965"/>
                  </a:moveTo>
                  <a:lnTo>
                    <a:pt x="94407" y="136055"/>
                  </a:lnTo>
                  <a:cubicBezTo>
                    <a:pt x="100360" y="148902"/>
                    <a:pt x="103337" y="155325"/>
                    <a:pt x="104825" y="158537"/>
                  </a:cubicBezTo>
                  <a:lnTo>
                    <a:pt x="106109" y="161308"/>
                  </a:lnTo>
                  <a:lnTo>
                    <a:pt x="98162" y="160053"/>
                  </a:lnTo>
                  <a:cubicBezTo>
                    <a:pt x="98162" y="160053"/>
                    <a:pt x="96849" y="160053"/>
                    <a:pt x="96849" y="160053"/>
                  </a:cubicBezTo>
                  <a:cubicBezTo>
                    <a:pt x="90285" y="154777"/>
                    <a:pt x="87660" y="144225"/>
                    <a:pt x="92911" y="137630"/>
                  </a:cubicBezTo>
                  <a:cubicBezTo>
                    <a:pt x="92911" y="137630"/>
                    <a:pt x="92911" y="137630"/>
                    <a:pt x="93506" y="136765"/>
                  </a:cubicBezTo>
                  <a:close/>
                  <a:moveTo>
                    <a:pt x="39496" y="115887"/>
                  </a:moveTo>
                  <a:cubicBezTo>
                    <a:pt x="39496" y="115887"/>
                    <a:pt x="39496" y="115887"/>
                    <a:pt x="51437" y="165488"/>
                  </a:cubicBezTo>
                  <a:cubicBezTo>
                    <a:pt x="51437" y="165488"/>
                    <a:pt x="51437" y="165488"/>
                    <a:pt x="48784" y="166793"/>
                  </a:cubicBezTo>
                  <a:cubicBezTo>
                    <a:pt x="47457" y="166793"/>
                    <a:pt x="47457" y="169403"/>
                    <a:pt x="47457" y="170709"/>
                  </a:cubicBezTo>
                  <a:cubicBezTo>
                    <a:pt x="47457" y="170709"/>
                    <a:pt x="47457" y="170709"/>
                    <a:pt x="48784" y="173319"/>
                  </a:cubicBezTo>
                  <a:cubicBezTo>
                    <a:pt x="50111" y="175930"/>
                    <a:pt x="51437" y="175930"/>
                    <a:pt x="52764" y="175930"/>
                  </a:cubicBezTo>
                  <a:lnTo>
                    <a:pt x="55418" y="174625"/>
                  </a:lnTo>
                  <a:cubicBezTo>
                    <a:pt x="55418" y="174625"/>
                    <a:pt x="55418" y="174625"/>
                    <a:pt x="87263" y="216393"/>
                  </a:cubicBezTo>
                  <a:cubicBezTo>
                    <a:pt x="87263" y="216393"/>
                    <a:pt x="87263" y="216393"/>
                    <a:pt x="55418" y="230752"/>
                  </a:cubicBezTo>
                  <a:cubicBezTo>
                    <a:pt x="48784" y="233362"/>
                    <a:pt x="40823" y="230752"/>
                    <a:pt x="38169" y="224225"/>
                  </a:cubicBezTo>
                  <a:cubicBezTo>
                    <a:pt x="38169" y="224225"/>
                    <a:pt x="38169" y="224225"/>
                    <a:pt x="1017" y="147214"/>
                  </a:cubicBezTo>
                  <a:cubicBezTo>
                    <a:pt x="-1637" y="140687"/>
                    <a:pt x="1017" y="132856"/>
                    <a:pt x="7651" y="128940"/>
                  </a:cubicBezTo>
                  <a:cubicBezTo>
                    <a:pt x="7651" y="128940"/>
                    <a:pt x="7651" y="128940"/>
                    <a:pt x="39496" y="115887"/>
                  </a:cubicBezTo>
                  <a:close/>
                  <a:moveTo>
                    <a:pt x="63900" y="106627"/>
                  </a:moveTo>
                  <a:cubicBezTo>
                    <a:pt x="67524" y="108102"/>
                    <a:pt x="70489" y="111051"/>
                    <a:pt x="71807" y="114982"/>
                  </a:cubicBezTo>
                  <a:cubicBezTo>
                    <a:pt x="71807" y="114982"/>
                    <a:pt x="71807" y="114982"/>
                    <a:pt x="81033" y="133331"/>
                  </a:cubicBezTo>
                  <a:cubicBezTo>
                    <a:pt x="81033" y="133331"/>
                    <a:pt x="81033" y="133331"/>
                    <a:pt x="87623" y="130710"/>
                  </a:cubicBezTo>
                  <a:lnTo>
                    <a:pt x="95803" y="133422"/>
                  </a:lnTo>
                  <a:lnTo>
                    <a:pt x="94055" y="135965"/>
                  </a:lnTo>
                  <a:lnTo>
                    <a:pt x="89115" y="134702"/>
                  </a:lnTo>
                  <a:cubicBezTo>
                    <a:pt x="89115" y="134702"/>
                    <a:pt x="89115" y="134702"/>
                    <a:pt x="83823" y="137407"/>
                  </a:cubicBezTo>
                  <a:cubicBezTo>
                    <a:pt x="83823" y="137407"/>
                    <a:pt x="82500" y="137407"/>
                    <a:pt x="82500" y="137407"/>
                  </a:cubicBezTo>
                  <a:cubicBezTo>
                    <a:pt x="82500" y="137407"/>
                    <a:pt x="82500" y="137407"/>
                    <a:pt x="97053" y="169863"/>
                  </a:cubicBezTo>
                  <a:cubicBezTo>
                    <a:pt x="97053" y="169863"/>
                    <a:pt x="97053" y="169863"/>
                    <a:pt x="98375" y="169863"/>
                  </a:cubicBezTo>
                  <a:lnTo>
                    <a:pt x="103667" y="167158"/>
                  </a:lnTo>
                  <a:cubicBezTo>
                    <a:pt x="106313" y="165806"/>
                    <a:pt x="106313" y="163101"/>
                    <a:pt x="106313" y="161749"/>
                  </a:cubicBezTo>
                  <a:lnTo>
                    <a:pt x="106109" y="161308"/>
                  </a:lnTo>
                  <a:lnTo>
                    <a:pt x="109648" y="161866"/>
                  </a:lnTo>
                  <a:lnTo>
                    <a:pt x="110272" y="161402"/>
                  </a:lnTo>
                  <a:lnTo>
                    <a:pt x="110522" y="164622"/>
                  </a:lnTo>
                  <a:cubicBezTo>
                    <a:pt x="109698" y="166752"/>
                    <a:pt x="108051" y="168718"/>
                    <a:pt x="106074" y="170028"/>
                  </a:cubicBezTo>
                  <a:cubicBezTo>
                    <a:pt x="106074" y="170028"/>
                    <a:pt x="106074" y="170028"/>
                    <a:pt x="99484" y="172650"/>
                  </a:cubicBezTo>
                  <a:cubicBezTo>
                    <a:pt x="99484" y="172650"/>
                    <a:pt x="99484" y="172650"/>
                    <a:pt x="107391" y="192309"/>
                  </a:cubicBezTo>
                  <a:cubicBezTo>
                    <a:pt x="111345" y="198862"/>
                    <a:pt x="107391" y="208036"/>
                    <a:pt x="100802" y="211968"/>
                  </a:cubicBezTo>
                  <a:cubicBezTo>
                    <a:pt x="100802" y="211968"/>
                    <a:pt x="100802" y="211968"/>
                    <a:pt x="91576" y="215900"/>
                  </a:cubicBezTo>
                  <a:cubicBezTo>
                    <a:pt x="91576" y="215900"/>
                    <a:pt x="91576" y="215900"/>
                    <a:pt x="59946" y="172650"/>
                  </a:cubicBezTo>
                  <a:cubicBezTo>
                    <a:pt x="59946" y="172650"/>
                    <a:pt x="59946" y="172650"/>
                    <a:pt x="62582" y="171339"/>
                  </a:cubicBezTo>
                  <a:cubicBezTo>
                    <a:pt x="65218" y="170028"/>
                    <a:pt x="65218" y="167407"/>
                    <a:pt x="63900" y="166097"/>
                  </a:cubicBezTo>
                  <a:cubicBezTo>
                    <a:pt x="63900" y="166097"/>
                    <a:pt x="63900" y="166097"/>
                    <a:pt x="62582" y="163475"/>
                  </a:cubicBezTo>
                  <a:cubicBezTo>
                    <a:pt x="62582" y="162165"/>
                    <a:pt x="59946" y="160854"/>
                    <a:pt x="58628" y="162165"/>
                  </a:cubicBezTo>
                  <a:cubicBezTo>
                    <a:pt x="58628" y="162165"/>
                    <a:pt x="58628" y="162165"/>
                    <a:pt x="54674" y="163475"/>
                  </a:cubicBezTo>
                  <a:cubicBezTo>
                    <a:pt x="54674" y="163475"/>
                    <a:pt x="54674" y="163475"/>
                    <a:pt x="42813" y="111051"/>
                  </a:cubicBezTo>
                  <a:cubicBezTo>
                    <a:pt x="42813" y="111051"/>
                    <a:pt x="42813" y="111051"/>
                    <a:pt x="52038" y="107119"/>
                  </a:cubicBezTo>
                  <a:cubicBezTo>
                    <a:pt x="55992" y="105153"/>
                    <a:pt x="60275" y="105153"/>
                    <a:pt x="63900" y="106627"/>
                  </a:cubicBezTo>
                  <a:close/>
                  <a:moveTo>
                    <a:pt x="221560" y="67725"/>
                  </a:moveTo>
                  <a:cubicBezTo>
                    <a:pt x="226810" y="65087"/>
                    <a:pt x="234687" y="65087"/>
                    <a:pt x="239938" y="67725"/>
                  </a:cubicBezTo>
                  <a:cubicBezTo>
                    <a:pt x="247814" y="73001"/>
                    <a:pt x="250440" y="80915"/>
                    <a:pt x="249127" y="90147"/>
                  </a:cubicBezTo>
                  <a:cubicBezTo>
                    <a:pt x="249127" y="92785"/>
                    <a:pt x="249127" y="96742"/>
                    <a:pt x="249127" y="99380"/>
                  </a:cubicBezTo>
                  <a:cubicBezTo>
                    <a:pt x="249127" y="99380"/>
                    <a:pt x="249127" y="99380"/>
                    <a:pt x="259629" y="162691"/>
                  </a:cubicBezTo>
                  <a:cubicBezTo>
                    <a:pt x="259629" y="162691"/>
                    <a:pt x="259629" y="162691"/>
                    <a:pt x="300324" y="193027"/>
                  </a:cubicBezTo>
                  <a:cubicBezTo>
                    <a:pt x="308200" y="198303"/>
                    <a:pt x="309513" y="207536"/>
                    <a:pt x="304262" y="215450"/>
                  </a:cubicBezTo>
                  <a:cubicBezTo>
                    <a:pt x="299011" y="222045"/>
                    <a:pt x="289822" y="223363"/>
                    <a:pt x="283258" y="219407"/>
                  </a:cubicBezTo>
                  <a:cubicBezTo>
                    <a:pt x="283258" y="219407"/>
                    <a:pt x="281946" y="219407"/>
                    <a:pt x="281946" y="218088"/>
                  </a:cubicBezTo>
                  <a:cubicBezTo>
                    <a:pt x="281946" y="218088"/>
                    <a:pt x="281946" y="218088"/>
                    <a:pt x="236000" y="185113"/>
                  </a:cubicBezTo>
                  <a:cubicBezTo>
                    <a:pt x="232061" y="182475"/>
                    <a:pt x="230749" y="178518"/>
                    <a:pt x="229436" y="174562"/>
                  </a:cubicBezTo>
                  <a:cubicBezTo>
                    <a:pt x="229436" y="174562"/>
                    <a:pt x="229436" y="174562"/>
                    <a:pt x="224185" y="145544"/>
                  </a:cubicBezTo>
                  <a:cubicBezTo>
                    <a:pt x="224185" y="145544"/>
                    <a:pt x="224185" y="145544"/>
                    <a:pt x="196617" y="194346"/>
                  </a:cubicBezTo>
                  <a:cubicBezTo>
                    <a:pt x="196617" y="194346"/>
                    <a:pt x="196617" y="194346"/>
                    <a:pt x="229436" y="243148"/>
                  </a:cubicBezTo>
                  <a:cubicBezTo>
                    <a:pt x="234687" y="249743"/>
                    <a:pt x="234687" y="258976"/>
                    <a:pt x="230749" y="265571"/>
                  </a:cubicBezTo>
                  <a:cubicBezTo>
                    <a:pt x="230749" y="265571"/>
                    <a:pt x="230749" y="265571"/>
                    <a:pt x="195305" y="318329"/>
                  </a:cubicBezTo>
                  <a:cubicBezTo>
                    <a:pt x="188741" y="326243"/>
                    <a:pt x="178239" y="328881"/>
                    <a:pt x="169050" y="323605"/>
                  </a:cubicBezTo>
                  <a:cubicBezTo>
                    <a:pt x="169050" y="323605"/>
                    <a:pt x="169050" y="323605"/>
                    <a:pt x="167737" y="323605"/>
                  </a:cubicBezTo>
                  <a:cubicBezTo>
                    <a:pt x="159861" y="318329"/>
                    <a:pt x="157235" y="305140"/>
                    <a:pt x="162486" y="297226"/>
                  </a:cubicBezTo>
                  <a:cubicBezTo>
                    <a:pt x="162486" y="297226"/>
                    <a:pt x="162486" y="297226"/>
                    <a:pt x="191366" y="255019"/>
                  </a:cubicBezTo>
                  <a:cubicBezTo>
                    <a:pt x="191366" y="255019"/>
                    <a:pt x="191366" y="255019"/>
                    <a:pt x="167737" y="220726"/>
                  </a:cubicBezTo>
                  <a:cubicBezTo>
                    <a:pt x="167737" y="220726"/>
                    <a:pt x="167737" y="220726"/>
                    <a:pt x="70594" y="322286"/>
                  </a:cubicBezTo>
                  <a:cubicBezTo>
                    <a:pt x="65343" y="328881"/>
                    <a:pt x="54841" y="330200"/>
                    <a:pt x="46965" y="326243"/>
                  </a:cubicBezTo>
                  <a:cubicBezTo>
                    <a:pt x="45652" y="324924"/>
                    <a:pt x="44339" y="323605"/>
                    <a:pt x="44339" y="322286"/>
                  </a:cubicBezTo>
                  <a:cubicBezTo>
                    <a:pt x="36463" y="315691"/>
                    <a:pt x="36463" y="303821"/>
                    <a:pt x="43027" y="295907"/>
                  </a:cubicBezTo>
                  <a:cubicBezTo>
                    <a:pt x="43027" y="295907"/>
                    <a:pt x="43027" y="295907"/>
                    <a:pt x="144108" y="189070"/>
                  </a:cubicBezTo>
                  <a:cubicBezTo>
                    <a:pt x="144108" y="185113"/>
                    <a:pt x="145421" y="181156"/>
                    <a:pt x="148046" y="177200"/>
                  </a:cubicBezTo>
                  <a:cubicBezTo>
                    <a:pt x="148046" y="177200"/>
                    <a:pt x="148046" y="177200"/>
                    <a:pt x="190054" y="103337"/>
                  </a:cubicBezTo>
                  <a:cubicBezTo>
                    <a:pt x="190054" y="103337"/>
                    <a:pt x="190054" y="103337"/>
                    <a:pt x="151984" y="107294"/>
                  </a:cubicBezTo>
                  <a:cubicBezTo>
                    <a:pt x="151984" y="107294"/>
                    <a:pt x="151984" y="107294"/>
                    <a:pt x="119166" y="154777"/>
                  </a:cubicBezTo>
                  <a:lnTo>
                    <a:pt x="110272" y="161402"/>
                  </a:lnTo>
                  <a:lnTo>
                    <a:pt x="110027" y="158233"/>
                  </a:lnTo>
                  <a:cubicBezTo>
                    <a:pt x="99484" y="134642"/>
                    <a:pt x="99484" y="134642"/>
                    <a:pt x="99484" y="134642"/>
                  </a:cubicBezTo>
                  <a:lnTo>
                    <a:pt x="95803" y="133422"/>
                  </a:lnTo>
                  <a:lnTo>
                    <a:pt x="97670" y="130706"/>
                  </a:lnTo>
                  <a:cubicBezTo>
                    <a:pt x="102428" y="123781"/>
                    <a:pt x="111946" y="109932"/>
                    <a:pt x="130980" y="82234"/>
                  </a:cubicBezTo>
                  <a:cubicBezTo>
                    <a:pt x="133606" y="78277"/>
                    <a:pt x="137544" y="75639"/>
                    <a:pt x="141482" y="75639"/>
                  </a:cubicBezTo>
                  <a:cubicBezTo>
                    <a:pt x="141482" y="75639"/>
                    <a:pt x="141482" y="75639"/>
                    <a:pt x="221560" y="67725"/>
                  </a:cubicBezTo>
                  <a:close/>
                  <a:moveTo>
                    <a:pt x="276970" y="0"/>
                  </a:moveTo>
                  <a:cubicBezTo>
                    <a:pt x="299328" y="0"/>
                    <a:pt x="317452" y="17769"/>
                    <a:pt x="317452" y="39688"/>
                  </a:cubicBezTo>
                  <a:cubicBezTo>
                    <a:pt x="317452" y="61607"/>
                    <a:pt x="299328" y="79376"/>
                    <a:pt x="276970" y="79376"/>
                  </a:cubicBezTo>
                  <a:cubicBezTo>
                    <a:pt x="254612" y="79376"/>
                    <a:pt x="236488" y="61607"/>
                    <a:pt x="236488" y="39688"/>
                  </a:cubicBezTo>
                  <a:cubicBezTo>
                    <a:pt x="236488" y="17769"/>
                    <a:pt x="254612" y="0"/>
                    <a:pt x="27697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1350">
                <a:latin typeface="+mj-lt"/>
                <a:ea typeface="微软雅黑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187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3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8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8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id="{0B4DC9B5-D50C-461F-BB28-082183CB31A4}"/>
              </a:ext>
            </a:extLst>
          </p:cNvPr>
          <p:cNvSpPr/>
          <p:nvPr/>
        </p:nvSpPr>
        <p:spPr>
          <a:xfrm>
            <a:off x="0" y="1203598"/>
            <a:ext cx="9143999" cy="2664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latin typeface="+mj-lt"/>
              <a:ea typeface="微软雅黑"/>
              <a:cs typeface="+mn-ea"/>
              <a:sym typeface="Arial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5C6ABA58-9070-44EC-9F91-EEA2CED8B5CA}"/>
              </a:ext>
            </a:extLst>
          </p:cNvPr>
          <p:cNvGrpSpPr/>
          <p:nvPr/>
        </p:nvGrpSpPr>
        <p:grpSpPr>
          <a:xfrm>
            <a:off x="521242" y="411510"/>
            <a:ext cx="8088370" cy="4303365"/>
            <a:chOff x="521242" y="411510"/>
            <a:chExt cx="8088370" cy="4303365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B6E79653-D205-4209-AB5F-97E13A5BF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1242" y="428625"/>
              <a:ext cx="8088370" cy="4286250"/>
            </a:xfrm>
            <a:prstGeom prst="rect">
              <a:avLst/>
            </a:prstGeom>
          </p:spPr>
        </p:pic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0A33DE16-0AD6-4661-A4D4-44D63B40CE03}"/>
                </a:ext>
              </a:extLst>
            </p:cNvPr>
            <p:cNvSpPr/>
            <p:nvPr/>
          </p:nvSpPr>
          <p:spPr>
            <a:xfrm>
              <a:off x="521242" y="411510"/>
              <a:ext cx="8088370" cy="4297121"/>
            </a:xfrm>
            <a:prstGeom prst="rect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18" name="矩形 17">
            <a:extLst>
              <a:ext uri="{FF2B5EF4-FFF2-40B4-BE49-F238E27FC236}">
                <a16:creationId xmlns:a16="http://schemas.microsoft.com/office/drawing/2014/main" id="{178AB648-0CAD-4265-91B2-C4941B96EAC7}"/>
              </a:ext>
            </a:extLst>
          </p:cNvPr>
          <p:cNvSpPr/>
          <p:nvPr/>
        </p:nvSpPr>
        <p:spPr>
          <a:xfrm>
            <a:off x="3531917" y="937675"/>
            <a:ext cx="1794752" cy="117427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600" dirty="0">
                <a:solidFill>
                  <a:schemeClr val="bg1"/>
                </a:solidFill>
                <a:latin typeface="+mj-lt"/>
                <a:ea typeface="微软雅黑"/>
                <a:sym typeface="Arial"/>
              </a:rPr>
              <a:t>01</a:t>
            </a:r>
            <a:endParaRPr lang="zh-CN" altLang="en-US" sz="960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75974454-D51C-40A9-854F-14C9B2FB7EC9}"/>
              </a:ext>
            </a:extLst>
          </p:cNvPr>
          <p:cNvSpPr/>
          <p:nvPr/>
        </p:nvSpPr>
        <p:spPr>
          <a:xfrm>
            <a:off x="3526773" y="2553530"/>
            <a:ext cx="1688283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altLang="zh-CN" sz="4500" dirty="0">
                <a:solidFill>
                  <a:schemeClr val="bg1"/>
                </a:solidFill>
                <a:latin typeface="+mj-lt"/>
                <a:ea typeface="微软雅黑"/>
                <a:sym typeface="Arial"/>
              </a:rPr>
              <a:t>BLUE</a:t>
            </a:r>
            <a:endParaRPr lang="zh-CN" altLang="en-US" sz="450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E8BA17E-4B56-403A-AD25-B2B6717F37A7}"/>
              </a:ext>
            </a:extLst>
          </p:cNvPr>
          <p:cNvSpPr/>
          <p:nvPr/>
        </p:nvSpPr>
        <p:spPr>
          <a:xfrm>
            <a:off x="2051720" y="3247448"/>
            <a:ext cx="4755147" cy="431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altLang="zh-CN" sz="1050" dirty="0">
                <a:solidFill>
                  <a:schemeClr val="bg1"/>
                </a:solidFill>
                <a:latin typeface="+mj-lt"/>
                <a:sym typeface="Arial"/>
              </a:rPr>
              <a:t>We hope that this template will return to you as a time, money and reputation.</a:t>
            </a:r>
            <a:endParaRPr lang="en-US" altLang="zh-CN" sz="105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357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1"/>
          <p:cNvGrpSpPr>
            <a:grpSpLocks/>
          </p:cNvGrpSpPr>
          <p:nvPr/>
        </p:nvGrpSpPr>
        <p:grpSpPr bwMode="auto">
          <a:xfrm>
            <a:off x="6039881" y="2755530"/>
            <a:ext cx="297623" cy="297623"/>
            <a:chOff x="0" y="0"/>
            <a:chExt cx="812800" cy="812800"/>
          </a:xfrm>
        </p:grpSpPr>
        <p:sp>
          <p:nvSpPr>
            <p:cNvPr id="10284" name="椭圆 32"/>
            <p:cNvSpPr>
              <a:spLocks noChangeArrowheads="1"/>
            </p:cNvSpPr>
            <p:nvPr/>
          </p:nvSpPr>
          <p:spPr bwMode="auto">
            <a:xfrm>
              <a:off x="0" y="0"/>
              <a:ext cx="812800" cy="8128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endParaRPr lang="zh-CN" altLang="en-US" sz="1138">
                <a:solidFill>
                  <a:srgbClr val="FFFFFF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0285" name="任意多边形 33"/>
            <p:cNvSpPr>
              <a:spLocks/>
            </p:cNvSpPr>
            <p:nvPr/>
          </p:nvSpPr>
          <p:spPr bwMode="auto">
            <a:xfrm rot="5400000">
              <a:off x="120456" y="120456"/>
              <a:ext cx="571888" cy="571888"/>
            </a:xfrm>
            <a:custGeom>
              <a:avLst/>
              <a:gdLst>
                <a:gd name="T0" fmla="*/ 0 w 692642"/>
                <a:gd name="T1" fmla="*/ 194932 h 692642"/>
                <a:gd name="T2" fmla="*/ 38476 w 692642"/>
                <a:gd name="T3" fmla="*/ 156456 h 692642"/>
                <a:gd name="T4" fmla="*/ 156457 w 692642"/>
                <a:gd name="T5" fmla="*/ 156456 h 692642"/>
                <a:gd name="T6" fmla="*/ 156457 w 692642"/>
                <a:gd name="T7" fmla="*/ 38476 h 692642"/>
                <a:gd name="T8" fmla="*/ 194933 w 692642"/>
                <a:gd name="T9" fmla="*/ 0 h 692642"/>
                <a:gd name="T10" fmla="*/ 233409 w 692642"/>
                <a:gd name="T11" fmla="*/ 38476 h 692642"/>
                <a:gd name="T12" fmla="*/ 233409 w 692642"/>
                <a:gd name="T13" fmla="*/ 156457 h 692642"/>
                <a:gd name="T14" fmla="*/ 351390 w 692642"/>
                <a:gd name="T15" fmla="*/ 156457 h 692642"/>
                <a:gd name="T16" fmla="*/ 389866 w 692642"/>
                <a:gd name="T17" fmla="*/ 194933 h 692642"/>
                <a:gd name="T18" fmla="*/ 389865 w 692642"/>
                <a:gd name="T19" fmla="*/ 194932 h 692642"/>
                <a:gd name="T20" fmla="*/ 351389 w 692642"/>
                <a:gd name="T21" fmla="*/ 233409 h 692642"/>
                <a:gd name="T22" fmla="*/ 233409 w 692642"/>
                <a:gd name="T23" fmla="*/ 233409 h 692642"/>
                <a:gd name="T24" fmla="*/ 233409 w 692642"/>
                <a:gd name="T25" fmla="*/ 351390 h 692642"/>
                <a:gd name="T26" fmla="*/ 194932 w 692642"/>
                <a:gd name="T27" fmla="*/ 389866 h 692642"/>
                <a:gd name="T28" fmla="*/ 194933 w 692642"/>
                <a:gd name="T29" fmla="*/ 389865 h 692642"/>
                <a:gd name="T30" fmla="*/ 156457 w 692642"/>
                <a:gd name="T31" fmla="*/ 351389 h 692642"/>
                <a:gd name="T32" fmla="*/ 156457 w 692642"/>
                <a:gd name="T33" fmla="*/ 233409 h 692642"/>
                <a:gd name="T34" fmla="*/ 38476 w 692642"/>
                <a:gd name="T35" fmla="*/ 233409 h 692642"/>
                <a:gd name="T36" fmla="*/ 0 w 692642"/>
                <a:gd name="T37" fmla="*/ 194932 h 69264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92642"/>
                <a:gd name="T58" fmla="*/ 0 h 692642"/>
                <a:gd name="T59" fmla="*/ 692642 w 692642"/>
                <a:gd name="T60" fmla="*/ 692642 h 69264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92642" h="692642">
                  <a:moveTo>
                    <a:pt x="0" y="346320"/>
                  </a:moveTo>
                  <a:cubicBezTo>
                    <a:pt x="0" y="308567"/>
                    <a:pt x="30604" y="277963"/>
                    <a:pt x="68357" y="277963"/>
                  </a:cubicBezTo>
                  <a:lnTo>
                    <a:pt x="277964" y="277963"/>
                  </a:lnTo>
                  <a:lnTo>
                    <a:pt x="277964" y="68357"/>
                  </a:lnTo>
                  <a:cubicBezTo>
                    <a:pt x="277964" y="30604"/>
                    <a:pt x="308568" y="0"/>
                    <a:pt x="346321" y="0"/>
                  </a:cubicBezTo>
                  <a:cubicBezTo>
                    <a:pt x="384074" y="0"/>
                    <a:pt x="414678" y="30604"/>
                    <a:pt x="414678" y="68357"/>
                  </a:cubicBezTo>
                  <a:lnTo>
                    <a:pt x="414678" y="277964"/>
                  </a:lnTo>
                  <a:lnTo>
                    <a:pt x="624285" y="277964"/>
                  </a:lnTo>
                  <a:cubicBezTo>
                    <a:pt x="662038" y="277964"/>
                    <a:pt x="692642" y="308568"/>
                    <a:pt x="692642" y="346321"/>
                  </a:cubicBezTo>
                  <a:lnTo>
                    <a:pt x="692641" y="346320"/>
                  </a:lnTo>
                  <a:cubicBezTo>
                    <a:pt x="692641" y="384073"/>
                    <a:pt x="662037" y="414677"/>
                    <a:pt x="624284" y="414677"/>
                  </a:cubicBezTo>
                  <a:lnTo>
                    <a:pt x="414677" y="414677"/>
                  </a:lnTo>
                  <a:lnTo>
                    <a:pt x="414677" y="624285"/>
                  </a:lnTo>
                  <a:cubicBezTo>
                    <a:pt x="414677" y="662038"/>
                    <a:pt x="384073" y="692642"/>
                    <a:pt x="346320" y="692642"/>
                  </a:cubicBezTo>
                  <a:lnTo>
                    <a:pt x="346321" y="692641"/>
                  </a:lnTo>
                  <a:cubicBezTo>
                    <a:pt x="308568" y="692641"/>
                    <a:pt x="277964" y="662037"/>
                    <a:pt x="277964" y="624284"/>
                  </a:cubicBezTo>
                  <a:lnTo>
                    <a:pt x="277964" y="414677"/>
                  </a:lnTo>
                  <a:lnTo>
                    <a:pt x="68357" y="414677"/>
                  </a:lnTo>
                  <a:cubicBezTo>
                    <a:pt x="30604" y="414677"/>
                    <a:pt x="0" y="384073"/>
                    <a:pt x="0" y="3463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lang="zh-CN" altLang="en-US" sz="1138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grpSp>
        <p:nvGrpSpPr>
          <p:cNvPr id="3" name="组合 34"/>
          <p:cNvGrpSpPr>
            <a:grpSpLocks/>
          </p:cNvGrpSpPr>
          <p:nvPr/>
        </p:nvGrpSpPr>
        <p:grpSpPr bwMode="auto">
          <a:xfrm>
            <a:off x="2839832" y="2755530"/>
            <a:ext cx="297623" cy="297623"/>
            <a:chOff x="0" y="0"/>
            <a:chExt cx="812800" cy="812800"/>
          </a:xfrm>
        </p:grpSpPr>
        <p:sp>
          <p:nvSpPr>
            <p:cNvPr id="10282" name="椭圆 35"/>
            <p:cNvSpPr>
              <a:spLocks noChangeArrowheads="1"/>
            </p:cNvSpPr>
            <p:nvPr/>
          </p:nvSpPr>
          <p:spPr bwMode="auto">
            <a:xfrm>
              <a:off x="0" y="0"/>
              <a:ext cx="812800" cy="8128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endParaRPr lang="zh-CN" altLang="en-US" sz="1138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0283" name="任意多边形 36"/>
            <p:cNvSpPr>
              <a:spLocks/>
            </p:cNvSpPr>
            <p:nvPr/>
          </p:nvSpPr>
          <p:spPr bwMode="auto">
            <a:xfrm rot="5400000">
              <a:off x="120456" y="120456"/>
              <a:ext cx="571888" cy="571888"/>
            </a:xfrm>
            <a:custGeom>
              <a:avLst/>
              <a:gdLst>
                <a:gd name="T0" fmla="*/ 0 w 692642"/>
                <a:gd name="T1" fmla="*/ 194932 h 692642"/>
                <a:gd name="T2" fmla="*/ 38476 w 692642"/>
                <a:gd name="T3" fmla="*/ 156456 h 692642"/>
                <a:gd name="T4" fmla="*/ 156457 w 692642"/>
                <a:gd name="T5" fmla="*/ 156456 h 692642"/>
                <a:gd name="T6" fmla="*/ 156457 w 692642"/>
                <a:gd name="T7" fmla="*/ 38476 h 692642"/>
                <a:gd name="T8" fmla="*/ 194933 w 692642"/>
                <a:gd name="T9" fmla="*/ 0 h 692642"/>
                <a:gd name="T10" fmla="*/ 233409 w 692642"/>
                <a:gd name="T11" fmla="*/ 38476 h 692642"/>
                <a:gd name="T12" fmla="*/ 233409 w 692642"/>
                <a:gd name="T13" fmla="*/ 156457 h 692642"/>
                <a:gd name="T14" fmla="*/ 351390 w 692642"/>
                <a:gd name="T15" fmla="*/ 156457 h 692642"/>
                <a:gd name="T16" fmla="*/ 389866 w 692642"/>
                <a:gd name="T17" fmla="*/ 194933 h 692642"/>
                <a:gd name="T18" fmla="*/ 389865 w 692642"/>
                <a:gd name="T19" fmla="*/ 194932 h 692642"/>
                <a:gd name="T20" fmla="*/ 351389 w 692642"/>
                <a:gd name="T21" fmla="*/ 233409 h 692642"/>
                <a:gd name="T22" fmla="*/ 233409 w 692642"/>
                <a:gd name="T23" fmla="*/ 233409 h 692642"/>
                <a:gd name="T24" fmla="*/ 233409 w 692642"/>
                <a:gd name="T25" fmla="*/ 351390 h 692642"/>
                <a:gd name="T26" fmla="*/ 194932 w 692642"/>
                <a:gd name="T27" fmla="*/ 389866 h 692642"/>
                <a:gd name="T28" fmla="*/ 194933 w 692642"/>
                <a:gd name="T29" fmla="*/ 389865 h 692642"/>
                <a:gd name="T30" fmla="*/ 156457 w 692642"/>
                <a:gd name="T31" fmla="*/ 351389 h 692642"/>
                <a:gd name="T32" fmla="*/ 156457 w 692642"/>
                <a:gd name="T33" fmla="*/ 233409 h 692642"/>
                <a:gd name="T34" fmla="*/ 38476 w 692642"/>
                <a:gd name="T35" fmla="*/ 233409 h 692642"/>
                <a:gd name="T36" fmla="*/ 0 w 692642"/>
                <a:gd name="T37" fmla="*/ 194932 h 69264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92642"/>
                <a:gd name="T58" fmla="*/ 0 h 692642"/>
                <a:gd name="T59" fmla="*/ 692642 w 692642"/>
                <a:gd name="T60" fmla="*/ 692642 h 69264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92642" h="692642">
                  <a:moveTo>
                    <a:pt x="0" y="346320"/>
                  </a:moveTo>
                  <a:cubicBezTo>
                    <a:pt x="0" y="308567"/>
                    <a:pt x="30604" y="277963"/>
                    <a:pt x="68357" y="277963"/>
                  </a:cubicBezTo>
                  <a:lnTo>
                    <a:pt x="277964" y="277963"/>
                  </a:lnTo>
                  <a:lnTo>
                    <a:pt x="277964" y="68357"/>
                  </a:lnTo>
                  <a:cubicBezTo>
                    <a:pt x="277964" y="30604"/>
                    <a:pt x="308568" y="0"/>
                    <a:pt x="346321" y="0"/>
                  </a:cubicBezTo>
                  <a:cubicBezTo>
                    <a:pt x="384074" y="0"/>
                    <a:pt x="414678" y="30604"/>
                    <a:pt x="414678" y="68357"/>
                  </a:cubicBezTo>
                  <a:lnTo>
                    <a:pt x="414678" y="277964"/>
                  </a:lnTo>
                  <a:lnTo>
                    <a:pt x="624285" y="277964"/>
                  </a:lnTo>
                  <a:cubicBezTo>
                    <a:pt x="662038" y="277964"/>
                    <a:pt x="692642" y="308568"/>
                    <a:pt x="692642" y="346321"/>
                  </a:cubicBezTo>
                  <a:lnTo>
                    <a:pt x="692641" y="346320"/>
                  </a:lnTo>
                  <a:cubicBezTo>
                    <a:pt x="692641" y="384073"/>
                    <a:pt x="662037" y="414677"/>
                    <a:pt x="624284" y="414677"/>
                  </a:cubicBezTo>
                  <a:lnTo>
                    <a:pt x="414677" y="414677"/>
                  </a:lnTo>
                  <a:lnTo>
                    <a:pt x="414677" y="624285"/>
                  </a:lnTo>
                  <a:cubicBezTo>
                    <a:pt x="414677" y="662038"/>
                    <a:pt x="384073" y="692642"/>
                    <a:pt x="346320" y="692642"/>
                  </a:cubicBezTo>
                  <a:lnTo>
                    <a:pt x="346321" y="692641"/>
                  </a:lnTo>
                  <a:cubicBezTo>
                    <a:pt x="308568" y="692641"/>
                    <a:pt x="277964" y="662037"/>
                    <a:pt x="277964" y="624284"/>
                  </a:cubicBezTo>
                  <a:lnTo>
                    <a:pt x="277964" y="414677"/>
                  </a:lnTo>
                  <a:lnTo>
                    <a:pt x="68357" y="414677"/>
                  </a:lnTo>
                  <a:cubicBezTo>
                    <a:pt x="30604" y="414677"/>
                    <a:pt x="0" y="384073"/>
                    <a:pt x="0" y="3463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lang="zh-CN" altLang="en-US" sz="1138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grpSp>
        <p:nvGrpSpPr>
          <p:cNvPr id="4" name="组合 37"/>
          <p:cNvGrpSpPr>
            <a:grpSpLocks/>
          </p:cNvGrpSpPr>
          <p:nvPr/>
        </p:nvGrpSpPr>
        <p:grpSpPr bwMode="auto">
          <a:xfrm>
            <a:off x="4423190" y="1185268"/>
            <a:ext cx="297623" cy="297623"/>
            <a:chOff x="0" y="0"/>
            <a:chExt cx="812800" cy="812800"/>
          </a:xfrm>
        </p:grpSpPr>
        <p:sp>
          <p:nvSpPr>
            <p:cNvPr id="10280" name="椭圆 38"/>
            <p:cNvSpPr>
              <a:spLocks noChangeArrowheads="1"/>
            </p:cNvSpPr>
            <p:nvPr/>
          </p:nvSpPr>
          <p:spPr bwMode="auto">
            <a:xfrm>
              <a:off x="0" y="0"/>
              <a:ext cx="812800" cy="812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endParaRPr lang="zh-CN" altLang="en-US" sz="1138">
                <a:solidFill>
                  <a:srgbClr val="FFFFFF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0281" name="任意多边形 39"/>
            <p:cNvSpPr>
              <a:spLocks/>
            </p:cNvSpPr>
            <p:nvPr/>
          </p:nvSpPr>
          <p:spPr bwMode="auto">
            <a:xfrm rot="5400000">
              <a:off x="120456" y="120456"/>
              <a:ext cx="571888" cy="571888"/>
            </a:xfrm>
            <a:custGeom>
              <a:avLst/>
              <a:gdLst>
                <a:gd name="T0" fmla="*/ 0 w 692642"/>
                <a:gd name="T1" fmla="*/ 194932 h 692642"/>
                <a:gd name="T2" fmla="*/ 38476 w 692642"/>
                <a:gd name="T3" fmla="*/ 156456 h 692642"/>
                <a:gd name="T4" fmla="*/ 156457 w 692642"/>
                <a:gd name="T5" fmla="*/ 156456 h 692642"/>
                <a:gd name="T6" fmla="*/ 156457 w 692642"/>
                <a:gd name="T7" fmla="*/ 38476 h 692642"/>
                <a:gd name="T8" fmla="*/ 194933 w 692642"/>
                <a:gd name="T9" fmla="*/ 0 h 692642"/>
                <a:gd name="T10" fmla="*/ 233409 w 692642"/>
                <a:gd name="T11" fmla="*/ 38476 h 692642"/>
                <a:gd name="T12" fmla="*/ 233409 w 692642"/>
                <a:gd name="T13" fmla="*/ 156457 h 692642"/>
                <a:gd name="T14" fmla="*/ 351390 w 692642"/>
                <a:gd name="T15" fmla="*/ 156457 h 692642"/>
                <a:gd name="T16" fmla="*/ 389866 w 692642"/>
                <a:gd name="T17" fmla="*/ 194933 h 692642"/>
                <a:gd name="T18" fmla="*/ 389865 w 692642"/>
                <a:gd name="T19" fmla="*/ 194932 h 692642"/>
                <a:gd name="T20" fmla="*/ 351389 w 692642"/>
                <a:gd name="T21" fmla="*/ 233409 h 692642"/>
                <a:gd name="T22" fmla="*/ 233409 w 692642"/>
                <a:gd name="T23" fmla="*/ 233409 h 692642"/>
                <a:gd name="T24" fmla="*/ 233409 w 692642"/>
                <a:gd name="T25" fmla="*/ 351390 h 692642"/>
                <a:gd name="T26" fmla="*/ 194932 w 692642"/>
                <a:gd name="T27" fmla="*/ 389866 h 692642"/>
                <a:gd name="T28" fmla="*/ 194933 w 692642"/>
                <a:gd name="T29" fmla="*/ 389865 h 692642"/>
                <a:gd name="T30" fmla="*/ 156457 w 692642"/>
                <a:gd name="T31" fmla="*/ 351389 h 692642"/>
                <a:gd name="T32" fmla="*/ 156457 w 692642"/>
                <a:gd name="T33" fmla="*/ 233409 h 692642"/>
                <a:gd name="T34" fmla="*/ 38476 w 692642"/>
                <a:gd name="T35" fmla="*/ 233409 h 692642"/>
                <a:gd name="T36" fmla="*/ 0 w 692642"/>
                <a:gd name="T37" fmla="*/ 194932 h 69264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92642"/>
                <a:gd name="T58" fmla="*/ 0 h 692642"/>
                <a:gd name="T59" fmla="*/ 692642 w 692642"/>
                <a:gd name="T60" fmla="*/ 692642 h 69264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92642" h="692642">
                  <a:moveTo>
                    <a:pt x="0" y="346320"/>
                  </a:moveTo>
                  <a:cubicBezTo>
                    <a:pt x="0" y="308567"/>
                    <a:pt x="30604" y="277963"/>
                    <a:pt x="68357" y="277963"/>
                  </a:cubicBezTo>
                  <a:lnTo>
                    <a:pt x="277964" y="277963"/>
                  </a:lnTo>
                  <a:lnTo>
                    <a:pt x="277964" y="68357"/>
                  </a:lnTo>
                  <a:cubicBezTo>
                    <a:pt x="277964" y="30604"/>
                    <a:pt x="308568" y="0"/>
                    <a:pt x="346321" y="0"/>
                  </a:cubicBezTo>
                  <a:cubicBezTo>
                    <a:pt x="384074" y="0"/>
                    <a:pt x="414678" y="30604"/>
                    <a:pt x="414678" y="68357"/>
                  </a:cubicBezTo>
                  <a:lnTo>
                    <a:pt x="414678" y="277964"/>
                  </a:lnTo>
                  <a:lnTo>
                    <a:pt x="624285" y="277964"/>
                  </a:lnTo>
                  <a:cubicBezTo>
                    <a:pt x="662038" y="277964"/>
                    <a:pt x="692642" y="308568"/>
                    <a:pt x="692642" y="346321"/>
                  </a:cubicBezTo>
                  <a:lnTo>
                    <a:pt x="692641" y="346320"/>
                  </a:lnTo>
                  <a:cubicBezTo>
                    <a:pt x="692641" y="384073"/>
                    <a:pt x="662037" y="414677"/>
                    <a:pt x="624284" y="414677"/>
                  </a:cubicBezTo>
                  <a:lnTo>
                    <a:pt x="414677" y="414677"/>
                  </a:lnTo>
                  <a:lnTo>
                    <a:pt x="414677" y="624285"/>
                  </a:lnTo>
                  <a:cubicBezTo>
                    <a:pt x="414677" y="662038"/>
                    <a:pt x="384073" y="692642"/>
                    <a:pt x="346320" y="692642"/>
                  </a:cubicBezTo>
                  <a:lnTo>
                    <a:pt x="346321" y="692641"/>
                  </a:lnTo>
                  <a:cubicBezTo>
                    <a:pt x="308568" y="692641"/>
                    <a:pt x="277964" y="662037"/>
                    <a:pt x="277964" y="624284"/>
                  </a:cubicBezTo>
                  <a:lnTo>
                    <a:pt x="277964" y="414677"/>
                  </a:lnTo>
                  <a:lnTo>
                    <a:pt x="68357" y="414677"/>
                  </a:lnTo>
                  <a:cubicBezTo>
                    <a:pt x="30604" y="414677"/>
                    <a:pt x="0" y="384073"/>
                    <a:pt x="0" y="3463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lang="zh-CN" altLang="en-US" sz="1138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grpSp>
        <p:nvGrpSpPr>
          <p:cNvPr id="5" name="组合 40"/>
          <p:cNvGrpSpPr>
            <a:grpSpLocks/>
          </p:cNvGrpSpPr>
          <p:nvPr/>
        </p:nvGrpSpPr>
        <p:grpSpPr bwMode="auto">
          <a:xfrm>
            <a:off x="4423190" y="4356745"/>
            <a:ext cx="297623" cy="297623"/>
            <a:chOff x="0" y="0"/>
            <a:chExt cx="812800" cy="812800"/>
          </a:xfrm>
        </p:grpSpPr>
        <p:sp>
          <p:nvSpPr>
            <p:cNvPr id="10278" name="椭圆 41"/>
            <p:cNvSpPr>
              <a:spLocks noChangeArrowheads="1"/>
            </p:cNvSpPr>
            <p:nvPr/>
          </p:nvSpPr>
          <p:spPr bwMode="auto">
            <a:xfrm>
              <a:off x="0" y="0"/>
              <a:ext cx="812800" cy="812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endParaRPr lang="zh-CN" altLang="en-US" sz="1138">
                <a:solidFill>
                  <a:srgbClr val="FFFFFF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0279" name="任意多边形 42"/>
            <p:cNvSpPr>
              <a:spLocks/>
            </p:cNvSpPr>
            <p:nvPr/>
          </p:nvSpPr>
          <p:spPr bwMode="auto">
            <a:xfrm rot="5400000">
              <a:off x="120456" y="120456"/>
              <a:ext cx="571888" cy="571888"/>
            </a:xfrm>
            <a:custGeom>
              <a:avLst/>
              <a:gdLst>
                <a:gd name="T0" fmla="*/ 0 w 692642"/>
                <a:gd name="T1" fmla="*/ 194932 h 692642"/>
                <a:gd name="T2" fmla="*/ 38476 w 692642"/>
                <a:gd name="T3" fmla="*/ 156456 h 692642"/>
                <a:gd name="T4" fmla="*/ 156457 w 692642"/>
                <a:gd name="T5" fmla="*/ 156456 h 692642"/>
                <a:gd name="T6" fmla="*/ 156457 w 692642"/>
                <a:gd name="T7" fmla="*/ 38476 h 692642"/>
                <a:gd name="T8" fmla="*/ 194933 w 692642"/>
                <a:gd name="T9" fmla="*/ 0 h 692642"/>
                <a:gd name="T10" fmla="*/ 233409 w 692642"/>
                <a:gd name="T11" fmla="*/ 38476 h 692642"/>
                <a:gd name="T12" fmla="*/ 233409 w 692642"/>
                <a:gd name="T13" fmla="*/ 156457 h 692642"/>
                <a:gd name="T14" fmla="*/ 351390 w 692642"/>
                <a:gd name="T15" fmla="*/ 156457 h 692642"/>
                <a:gd name="T16" fmla="*/ 389866 w 692642"/>
                <a:gd name="T17" fmla="*/ 194933 h 692642"/>
                <a:gd name="T18" fmla="*/ 389865 w 692642"/>
                <a:gd name="T19" fmla="*/ 194932 h 692642"/>
                <a:gd name="T20" fmla="*/ 351389 w 692642"/>
                <a:gd name="T21" fmla="*/ 233409 h 692642"/>
                <a:gd name="T22" fmla="*/ 233409 w 692642"/>
                <a:gd name="T23" fmla="*/ 233409 h 692642"/>
                <a:gd name="T24" fmla="*/ 233409 w 692642"/>
                <a:gd name="T25" fmla="*/ 351390 h 692642"/>
                <a:gd name="T26" fmla="*/ 194932 w 692642"/>
                <a:gd name="T27" fmla="*/ 389866 h 692642"/>
                <a:gd name="T28" fmla="*/ 194933 w 692642"/>
                <a:gd name="T29" fmla="*/ 389865 h 692642"/>
                <a:gd name="T30" fmla="*/ 156457 w 692642"/>
                <a:gd name="T31" fmla="*/ 351389 h 692642"/>
                <a:gd name="T32" fmla="*/ 156457 w 692642"/>
                <a:gd name="T33" fmla="*/ 233409 h 692642"/>
                <a:gd name="T34" fmla="*/ 38476 w 692642"/>
                <a:gd name="T35" fmla="*/ 233409 h 692642"/>
                <a:gd name="T36" fmla="*/ 0 w 692642"/>
                <a:gd name="T37" fmla="*/ 194932 h 69264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92642"/>
                <a:gd name="T58" fmla="*/ 0 h 692642"/>
                <a:gd name="T59" fmla="*/ 692642 w 692642"/>
                <a:gd name="T60" fmla="*/ 692642 h 69264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92642" h="692642">
                  <a:moveTo>
                    <a:pt x="0" y="346320"/>
                  </a:moveTo>
                  <a:cubicBezTo>
                    <a:pt x="0" y="308567"/>
                    <a:pt x="30604" y="277963"/>
                    <a:pt x="68357" y="277963"/>
                  </a:cubicBezTo>
                  <a:lnTo>
                    <a:pt x="277964" y="277963"/>
                  </a:lnTo>
                  <a:lnTo>
                    <a:pt x="277964" y="68357"/>
                  </a:lnTo>
                  <a:cubicBezTo>
                    <a:pt x="277964" y="30604"/>
                    <a:pt x="308568" y="0"/>
                    <a:pt x="346321" y="0"/>
                  </a:cubicBezTo>
                  <a:cubicBezTo>
                    <a:pt x="384074" y="0"/>
                    <a:pt x="414678" y="30604"/>
                    <a:pt x="414678" y="68357"/>
                  </a:cubicBezTo>
                  <a:lnTo>
                    <a:pt x="414678" y="277964"/>
                  </a:lnTo>
                  <a:lnTo>
                    <a:pt x="624285" y="277964"/>
                  </a:lnTo>
                  <a:cubicBezTo>
                    <a:pt x="662038" y="277964"/>
                    <a:pt x="692642" y="308568"/>
                    <a:pt x="692642" y="346321"/>
                  </a:cubicBezTo>
                  <a:lnTo>
                    <a:pt x="692641" y="346320"/>
                  </a:lnTo>
                  <a:cubicBezTo>
                    <a:pt x="692641" y="384073"/>
                    <a:pt x="662037" y="414677"/>
                    <a:pt x="624284" y="414677"/>
                  </a:cubicBezTo>
                  <a:lnTo>
                    <a:pt x="414677" y="414677"/>
                  </a:lnTo>
                  <a:lnTo>
                    <a:pt x="414677" y="624285"/>
                  </a:lnTo>
                  <a:cubicBezTo>
                    <a:pt x="414677" y="662038"/>
                    <a:pt x="384073" y="692642"/>
                    <a:pt x="346320" y="692642"/>
                  </a:cubicBezTo>
                  <a:lnTo>
                    <a:pt x="346321" y="692641"/>
                  </a:lnTo>
                  <a:cubicBezTo>
                    <a:pt x="308568" y="692641"/>
                    <a:pt x="277964" y="662037"/>
                    <a:pt x="277964" y="624284"/>
                  </a:cubicBezTo>
                  <a:lnTo>
                    <a:pt x="277964" y="414677"/>
                  </a:lnTo>
                  <a:lnTo>
                    <a:pt x="68357" y="414677"/>
                  </a:lnTo>
                  <a:cubicBezTo>
                    <a:pt x="30604" y="414677"/>
                    <a:pt x="0" y="384073"/>
                    <a:pt x="0" y="3463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lang="zh-CN" altLang="en-US" sz="1138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grpSp>
        <p:nvGrpSpPr>
          <p:cNvPr id="6" name="组合 66"/>
          <p:cNvGrpSpPr>
            <a:grpSpLocks/>
          </p:cNvGrpSpPr>
          <p:nvPr/>
        </p:nvGrpSpPr>
        <p:grpSpPr bwMode="auto">
          <a:xfrm>
            <a:off x="3067377" y="1403390"/>
            <a:ext cx="3009249" cy="3011426"/>
            <a:chOff x="0" y="0"/>
            <a:chExt cx="4392474" cy="4393594"/>
          </a:xfrm>
        </p:grpSpPr>
        <p:grpSp>
          <p:nvGrpSpPr>
            <p:cNvPr id="7" name="组合 44"/>
            <p:cNvGrpSpPr>
              <a:grpSpLocks/>
            </p:cNvGrpSpPr>
            <p:nvPr/>
          </p:nvGrpSpPr>
          <p:grpSpPr bwMode="auto">
            <a:xfrm>
              <a:off x="0" y="0"/>
              <a:ext cx="4392474" cy="4393594"/>
              <a:chOff x="0" y="0"/>
              <a:chExt cx="4392474" cy="4393594"/>
            </a:xfrm>
          </p:grpSpPr>
          <p:grpSp>
            <p:nvGrpSpPr>
              <p:cNvPr id="8" name="组合 30"/>
              <p:cNvGrpSpPr>
                <a:grpSpLocks/>
              </p:cNvGrpSpPr>
              <p:nvPr/>
            </p:nvGrpSpPr>
            <p:grpSpPr bwMode="auto">
              <a:xfrm>
                <a:off x="0" y="0"/>
                <a:ext cx="4392474" cy="4393594"/>
                <a:chOff x="0" y="0"/>
                <a:chExt cx="4392474" cy="4393594"/>
              </a:xfrm>
            </p:grpSpPr>
            <p:sp>
              <p:nvSpPr>
                <p:cNvPr id="10263" name="Freeform 5"/>
                <p:cNvSpPr>
                  <a:spLocks/>
                </p:cNvSpPr>
                <p:nvPr/>
              </p:nvSpPr>
              <p:spPr bwMode="auto">
                <a:xfrm rot="2700000">
                  <a:off x="1722485" y="615110"/>
                  <a:ext cx="1941774" cy="711551"/>
                </a:xfrm>
                <a:custGeom>
                  <a:avLst/>
                  <a:gdLst>
                    <a:gd name="T0" fmla="*/ 2147483647 w 821"/>
                    <a:gd name="T1" fmla="*/ 2147483647 h 301"/>
                    <a:gd name="T2" fmla="*/ 0 w 821"/>
                    <a:gd name="T3" fmla="*/ 2147483647 h 301"/>
                    <a:gd name="T4" fmla="*/ 2147483647 w 821"/>
                    <a:gd name="T5" fmla="*/ 2147483647 h 301"/>
                    <a:gd name="T6" fmla="*/ 2147483647 w 821"/>
                    <a:gd name="T7" fmla="*/ 0 h 301"/>
                    <a:gd name="T8" fmla="*/ 2147483647 w 821"/>
                    <a:gd name="T9" fmla="*/ 0 h 301"/>
                    <a:gd name="T10" fmla="*/ 2147483647 w 821"/>
                    <a:gd name="T11" fmla="*/ 2147483647 h 3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21"/>
                    <a:gd name="T19" fmla="*/ 0 h 301"/>
                    <a:gd name="T20" fmla="*/ 821 w 821"/>
                    <a:gd name="T21" fmla="*/ 301 h 30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21" h="301">
                      <a:moveTo>
                        <a:pt x="282" y="20"/>
                      </a:moveTo>
                      <a:cubicBezTo>
                        <a:pt x="0" y="301"/>
                        <a:pt x="0" y="301"/>
                        <a:pt x="0" y="301"/>
                      </a:cubicBezTo>
                      <a:cubicBezTo>
                        <a:pt x="821" y="301"/>
                        <a:pt x="821" y="301"/>
                        <a:pt x="821" y="301"/>
                      </a:cubicBezTo>
                      <a:cubicBezTo>
                        <a:pt x="821" y="0"/>
                        <a:pt x="821" y="0"/>
                        <a:pt x="821" y="0"/>
                      </a:cubicBezTo>
                      <a:cubicBezTo>
                        <a:pt x="328" y="0"/>
                        <a:pt x="328" y="0"/>
                        <a:pt x="328" y="0"/>
                      </a:cubicBezTo>
                      <a:cubicBezTo>
                        <a:pt x="302" y="7"/>
                        <a:pt x="290" y="15"/>
                        <a:pt x="282" y="20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138">
                    <a:latin typeface="+mj-lt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264" name="Freeform 6"/>
                <p:cNvSpPr>
                  <a:spLocks/>
                </p:cNvSpPr>
                <p:nvPr/>
              </p:nvSpPr>
              <p:spPr bwMode="auto">
                <a:xfrm rot="2700000">
                  <a:off x="3064311" y="1725311"/>
                  <a:ext cx="714549" cy="1941775"/>
                </a:xfrm>
                <a:custGeom>
                  <a:avLst/>
                  <a:gdLst>
                    <a:gd name="T0" fmla="*/ 2147483647 w 302"/>
                    <a:gd name="T1" fmla="*/ 2147483647 h 821"/>
                    <a:gd name="T2" fmla="*/ 0 w 302"/>
                    <a:gd name="T3" fmla="*/ 0 h 821"/>
                    <a:gd name="T4" fmla="*/ 0 w 302"/>
                    <a:gd name="T5" fmla="*/ 2147483647 h 821"/>
                    <a:gd name="T6" fmla="*/ 2147483647 w 302"/>
                    <a:gd name="T7" fmla="*/ 2147483647 h 821"/>
                    <a:gd name="T8" fmla="*/ 2147483647 w 302"/>
                    <a:gd name="T9" fmla="*/ 2147483647 h 821"/>
                    <a:gd name="T10" fmla="*/ 2147483647 w 302"/>
                    <a:gd name="T11" fmla="*/ 2147483647 h 8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02"/>
                    <a:gd name="T19" fmla="*/ 0 h 821"/>
                    <a:gd name="T20" fmla="*/ 302 w 302"/>
                    <a:gd name="T21" fmla="*/ 821 h 82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02" h="821">
                      <a:moveTo>
                        <a:pt x="282" y="282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821"/>
                        <a:pt x="0" y="821"/>
                        <a:pt x="0" y="821"/>
                      </a:cubicBezTo>
                      <a:cubicBezTo>
                        <a:pt x="302" y="821"/>
                        <a:pt x="302" y="821"/>
                        <a:pt x="302" y="821"/>
                      </a:cubicBezTo>
                      <a:cubicBezTo>
                        <a:pt x="302" y="328"/>
                        <a:pt x="302" y="328"/>
                        <a:pt x="302" y="328"/>
                      </a:cubicBezTo>
                      <a:cubicBezTo>
                        <a:pt x="295" y="301"/>
                        <a:pt x="286" y="290"/>
                        <a:pt x="282" y="282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138">
                    <a:latin typeface="+mj-lt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265" name="Freeform 7"/>
                <p:cNvSpPr>
                  <a:spLocks/>
                </p:cNvSpPr>
                <p:nvPr/>
              </p:nvSpPr>
              <p:spPr bwMode="auto">
                <a:xfrm rot="2700000">
                  <a:off x="2580127" y="1261992"/>
                  <a:ext cx="1863824" cy="1076321"/>
                </a:xfrm>
                <a:custGeom>
                  <a:avLst/>
                  <a:gdLst>
                    <a:gd name="T0" fmla="*/ 2147483647 w 788"/>
                    <a:gd name="T1" fmla="*/ 2147483647 h 455"/>
                    <a:gd name="T2" fmla="*/ 2147483647 w 788"/>
                    <a:gd name="T3" fmla="*/ 2147483647 h 455"/>
                    <a:gd name="T4" fmla="*/ 2147483647 w 788"/>
                    <a:gd name="T5" fmla="*/ 2147483647 h 455"/>
                    <a:gd name="T6" fmla="*/ 2147483647 w 788"/>
                    <a:gd name="T7" fmla="*/ 2147483647 h 455"/>
                    <a:gd name="T8" fmla="*/ 2147483647 w 788"/>
                    <a:gd name="T9" fmla="*/ 2147483647 h 455"/>
                    <a:gd name="T10" fmla="*/ 2147483647 w 788"/>
                    <a:gd name="T11" fmla="*/ 2147483647 h 455"/>
                    <a:gd name="T12" fmla="*/ 2147483647 w 788"/>
                    <a:gd name="T13" fmla="*/ 2147483647 h 455"/>
                    <a:gd name="T14" fmla="*/ 2147483647 w 788"/>
                    <a:gd name="T15" fmla="*/ 2147483647 h 455"/>
                    <a:gd name="T16" fmla="*/ 2147483647 w 788"/>
                    <a:gd name="T17" fmla="*/ 2147483647 h 455"/>
                    <a:gd name="T18" fmla="*/ 2147483647 w 788"/>
                    <a:gd name="T19" fmla="*/ 2147483647 h 455"/>
                    <a:gd name="T20" fmla="*/ 2147483647 w 788"/>
                    <a:gd name="T21" fmla="*/ 2147483647 h 455"/>
                    <a:gd name="T22" fmla="*/ 2147483647 w 788"/>
                    <a:gd name="T23" fmla="*/ 2147483647 h 455"/>
                    <a:gd name="T24" fmla="*/ 2147483647 w 788"/>
                    <a:gd name="T25" fmla="*/ 2147483647 h 455"/>
                    <a:gd name="T26" fmla="*/ 2147483647 w 788"/>
                    <a:gd name="T27" fmla="*/ 2147483647 h 45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788"/>
                    <a:gd name="T43" fmla="*/ 0 h 455"/>
                    <a:gd name="T44" fmla="*/ 788 w 788"/>
                    <a:gd name="T45" fmla="*/ 455 h 45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788" h="455">
                      <a:moveTo>
                        <a:pt x="492" y="94"/>
                      </a:moveTo>
                      <a:cubicBezTo>
                        <a:pt x="477" y="78"/>
                        <a:pt x="445" y="75"/>
                        <a:pt x="418" y="75"/>
                      </a:cubicBezTo>
                      <a:cubicBezTo>
                        <a:pt x="241" y="75"/>
                        <a:pt x="241" y="75"/>
                        <a:pt x="241" y="75"/>
                      </a:cubicBezTo>
                      <a:cubicBezTo>
                        <a:pt x="241" y="29"/>
                        <a:pt x="241" y="29"/>
                        <a:pt x="241" y="29"/>
                      </a:cubicBezTo>
                      <a:cubicBezTo>
                        <a:pt x="241" y="12"/>
                        <a:pt x="222" y="0"/>
                        <a:pt x="207" y="12"/>
                      </a:cubicBezTo>
                      <a:cubicBezTo>
                        <a:pt x="16" y="202"/>
                        <a:pt x="16" y="202"/>
                        <a:pt x="16" y="202"/>
                      </a:cubicBezTo>
                      <a:cubicBezTo>
                        <a:pt x="0" y="216"/>
                        <a:pt x="0" y="238"/>
                        <a:pt x="16" y="252"/>
                      </a:cubicBezTo>
                      <a:cubicBezTo>
                        <a:pt x="207" y="442"/>
                        <a:pt x="207" y="442"/>
                        <a:pt x="207" y="442"/>
                      </a:cubicBezTo>
                      <a:cubicBezTo>
                        <a:pt x="222" y="455"/>
                        <a:pt x="241" y="444"/>
                        <a:pt x="241" y="426"/>
                      </a:cubicBezTo>
                      <a:cubicBezTo>
                        <a:pt x="241" y="381"/>
                        <a:pt x="241" y="381"/>
                        <a:pt x="241" y="381"/>
                      </a:cubicBezTo>
                      <a:cubicBezTo>
                        <a:pt x="241" y="381"/>
                        <a:pt x="633" y="381"/>
                        <a:pt x="683" y="381"/>
                      </a:cubicBezTo>
                      <a:cubicBezTo>
                        <a:pt x="739" y="381"/>
                        <a:pt x="784" y="411"/>
                        <a:pt x="784" y="446"/>
                      </a:cubicBezTo>
                      <a:cubicBezTo>
                        <a:pt x="784" y="446"/>
                        <a:pt x="788" y="421"/>
                        <a:pt x="763" y="390"/>
                      </a:cubicBezTo>
                      <a:cubicBezTo>
                        <a:pt x="750" y="375"/>
                        <a:pt x="492" y="94"/>
                        <a:pt x="492" y="9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138">
                    <a:latin typeface="+mj-lt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266" name="Freeform 8"/>
                <p:cNvSpPr>
                  <a:spLocks/>
                </p:cNvSpPr>
                <p:nvPr/>
              </p:nvSpPr>
              <p:spPr bwMode="auto">
                <a:xfrm rot="2700000">
                  <a:off x="730626" y="3067930"/>
                  <a:ext cx="1939775" cy="711551"/>
                </a:xfrm>
                <a:custGeom>
                  <a:avLst/>
                  <a:gdLst>
                    <a:gd name="T0" fmla="*/ 2147483647 w 820"/>
                    <a:gd name="T1" fmla="*/ 2147483647 h 301"/>
                    <a:gd name="T2" fmla="*/ 2147483647 w 820"/>
                    <a:gd name="T3" fmla="*/ 0 h 301"/>
                    <a:gd name="T4" fmla="*/ 0 w 820"/>
                    <a:gd name="T5" fmla="*/ 0 h 301"/>
                    <a:gd name="T6" fmla="*/ 0 w 820"/>
                    <a:gd name="T7" fmla="*/ 2147483647 h 301"/>
                    <a:gd name="T8" fmla="*/ 2147483647 w 820"/>
                    <a:gd name="T9" fmla="*/ 2147483647 h 301"/>
                    <a:gd name="T10" fmla="*/ 2147483647 w 820"/>
                    <a:gd name="T11" fmla="*/ 2147483647 h 3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20"/>
                    <a:gd name="T19" fmla="*/ 0 h 301"/>
                    <a:gd name="T20" fmla="*/ 820 w 820"/>
                    <a:gd name="T21" fmla="*/ 301 h 30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20" h="301">
                      <a:moveTo>
                        <a:pt x="539" y="282"/>
                      </a:moveTo>
                      <a:cubicBezTo>
                        <a:pt x="820" y="0"/>
                        <a:pt x="820" y="0"/>
                        <a:pt x="82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01"/>
                        <a:pt x="0" y="301"/>
                        <a:pt x="0" y="301"/>
                      </a:cubicBezTo>
                      <a:cubicBezTo>
                        <a:pt x="493" y="301"/>
                        <a:pt x="493" y="301"/>
                        <a:pt x="493" y="301"/>
                      </a:cubicBezTo>
                      <a:cubicBezTo>
                        <a:pt x="519" y="294"/>
                        <a:pt x="531" y="286"/>
                        <a:pt x="539" y="282"/>
                      </a:cubicBezTo>
                      <a:close/>
                    </a:path>
                  </a:pathLst>
                </a:cu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138">
                    <a:latin typeface="+mj-lt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267" name="Freeform 9"/>
                <p:cNvSpPr>
                  <a:spLocks/>
                </p:cNvSpPr>
                <p:nvPr/>
              </p:nvSpPr>
              <p:spPr bwMode="auto">
                <a:xfrm rot="2700000">
                  <a:off x="2052721" y="2581222"/>
                  <a:ext cx="1081317" cy="1870820"/>
                </a:xfrm>
                <a:custGeom>
                  <a:avLst/>
                  <a:gdLst>
                    <a:gd name="T0" fmla="*/ 2147483647 w 457"/>
                    <a:gd name="T1" fmla="*/ 2147483647 h 791"/>
                    <a:gd name="T2" fmla="*/ 2147483647 w 457"/>
                    <a:gd name="T3" fmla="*/ 2147483647 h 791"/>
                    <a:gd name="T4" fmla="*/ 2147483647 w 457"/>
                    <a:gd name="T5" fmla="*/ 2147483647 h 791"/>
                    <a:gd name="T6" fmla="*/ 2147483647 w 457"/>
                    <a:gd name="T7" fmla="*/ 2147483647 h 791"/>
                    <a:gd name="T8" fmla="*/ 2147483647 w 457"/>
                    <a:gd name="T9" fmla="*/ 2147483647 h 791"/>
                    <a:gd name="T10" fmla="*/ 2147483647 w 457"/>
                    <a:gd name="T11" fmla="*/ 2147483647 h 791"/>
                    <a:gd name="T12" fmla="*/ 2147483647 w 457"/>
                    <a:gd name="T13" fmla="*/ 2147483647 h 791"/>
                    <a:gd name="T14" fmla="*/ 2147483647 w 457"/>
                    <a:gd name="T15" fmla="*/ 2147483647 h 791"/>
                    <a:gd name="T16" fmla="*/ 2147483647 w 457"/>
                    <a:gd name="T17" fmla="*/ 2147483647 h 791"/>
                    <a:gd name="T18" fmla="*/ 2147483647 w 457"/>
                    <a:gd name="T19" fmla="*/ 2147483647 h 791"/>
                    <a:gd name="T20" fmla="*/ 2147483647 w 457"/>
                    <a:gd name="T21" fmla="*/ 2147483647 h 791"/>
                    <a:gd name="T22" fmla="*/ 0 w 457"/>
                    <a:gd name="T23" fmla="*/ 2147483647 h 791"/>
                    <a:gd name="T24" fmla="*/ 2147483647 w 457"/>
                    <a:gd name="T25" fmla="*/ 2147483647 h 791"/>
                    <a:gd name="T26" fmla="*/ 2147483647 w 457"/>
                    <a:gd name="T27" fmla="*/ 2147483647 h 79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57"/>
                    <a:gd name="T43" fmla="*/ 0 h 791"/>
                    <a:gd name="T44" fmla="*/ 457 w 457"/>
                    <a:gd name="T45" fmla="*/ 791 h 79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57" h="791">
                      <a:moveTo>
                        <a:pt x="363" y="492"/>
                      </a:moveTo>
                      <a:cubicBezTo>
                        <a:pt x="378" y="477"/>
                        <a:pt x="381" y="445"/>
                        <a:pt x="381" y="418"/>
                      </a:cubicBezTo>
                      <a:cubicBezTo>
                        <a:pt x="381" y="241"/>
                        <a:pt x="381" y="241"/>
                        <a:pt x="381" y="241"/>
                      </a:cubicBezTo>
                      <a:cubicBezTo>
                        <a:pt x="428" y="241"/>
                        <a:pt x="428" y="241"/>
                        <a:pt x="428" y="241"/>
                      </a:cubicBezTo>
                      <a:cubicBezTo>
                        <a:pt x="445" y="241"/>
                        <a:pt x="457" y="221"/>
                        <a:pt x="444" y="207"/>
                      </a:cubicBezTo>
                      <a:cubicBezTo>
                        <a:pt x="254" y="16"/>
                        <a:pt x="254" y="16"/>
                        <a:pt x="254" y="16"/>
                      </a:cubicBezTo>
                      <a:cubicBezTo>
                        <a:pt x="241" y="0"/>
                        <a:pt x="218" y="0"/>
                        <a:pt x="204" y="16"/>
                      </a:cubicBezTo>
                      <a:cubicBezTo>
                        <a:pt x="15" y="207"/>
                        <a:pt x="15" y="207"/>
                        <a:pt x="15" y="207"/>
                      </a:cubicBezTo>
                      <a:cubicBezTo>
                        <a:pt x="2" y="222"/>
                        <a:pt x="13" y="241"/>
                        <a:pt x="31" y="241"/>
                      </a:cubicBezTo>
                      <a:cubicBezTo>
                        <a:pt x="75" y="241"/>
                        <a:pt x="75" y="241"/>
                        <a:pt x="75" y="241"/>
                      </a:cubicBezTo>
                      <a:cubicBezTo>
                        <a:pt x="75" y="241"/>
                        <a:pt x="75" y="633"/>
                        <a:pt x="75" y="683"/>
                      </a:cubicBezTo>
                      <a:cubicBezTo>
                        <a:pt x="75" y="739"/>
                        <a:pt x="42" y="784"/>
                        <a:pt x="0" y="784"/>
                      </a:cubicBezTo>
                      <a:cubicBezTo>
                        <a:pt x="0" y="784"/>
                        <a:pt x="31" y="791"/>
                        <a:pt x="66" y="762"/>
                      </a:cubicBezTo>
                      <a:cubicBezTo>
                        <a:pt x="81" y="750"/>
                        <a:pt x="363" y="492"/>
                        <a:pt x="363" y="49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138">
                    <a:latin typeface="+mj-lt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268" name="Freeform 10"/>
                <p:cNvSpPr>
                  <a:spLocks/>
                </p:cNvSpPr>
                <p:nvPr/>
              </p:nvSpPr>
              <p:spPr bwMode="auto">
                <a:xfrm rot="2700000">
                  <a:off x="614612" y="726093"/>
                  <a:ext cx="712551" cy="1941775"/>
                </a:xfrm>
                <a:custGeom>
                  <a:avLst/>
                  <a:gdLst>
                    <a:gd name="T0" fmla="*/ 2147483647 w 301"/>
                    <a:gd name="T1" fmla="*/ 2147483647 h 821"/>
                    <a:gd name="T2" fmla="*/ 2147483647 w 301"/>
                    <a:gd name="T3" fmla="*/ 2147483647 h 821"/>
                    <a:gd name="T4" fmla="*/ 2147483647 w 301"/>
                    <a:gd name="T5" fmla="*/ 0 h 821"/>
                    <a:gd name="T6" fmla="*/ 0 w 301"/>
                    <a:gd name="T7" fmla="*/ 0 h 821"/>
                    <a:gd name="T8" fmla="*/ 0 w 301"/>
                    <a:gd name="T9" fmla="*/ 2147483647 h 821"/>
                    <a:gd name="T10" fmla="*/ 2147483647 w 301"/>
                    <a:gd name="T11" fmla="*/ 2147483647 h 8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01"/>
                    <a:gd name="T19" fmla="*/ 0 h 821"/>
                    <a:gd name="T20" fmla="*/ 301 w 301"/>
                    <a:gd name="T21" fmla="*/ 821 h 82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01" h="821">
                      <a:moveTo>
                        <a:pt x="20" y="539"/>
                      </a:moveTo>
                      <a:cubicBezTo>
                        <a:pt x="301" y="821"/>
                        <a:pt x="301" y="821"/>
                        <a:pt x="301" y="821"/>
                      </a:cubicBezTo>
                      <a:cubicBezTo>
                        <a:pt x="301" y="0"/>
                        <a:pt x="301" y="0"/>
                        <a:pt x="30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93"/>
                        <a:pt x="0" y="493"/>
                        <a:pt x="0" y="493"/>
                      </a:cubicBezTo>
                      <a:cubicBezTo>
                        <a:pt x="7" y="520"/>
                        <a:pt x="15" y="532"/>
                        <a:pt x="20" y="539"/>
                      </a:cubicBezTo>
                      <a:close/>
                    </a:path>
                  </a:pathLst>
                </a:custGeom>
                <a:solidFill>
                  <a:schemeClr val="accent4">
                    <a:lumMod val="5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138">
                    <a:latin typeface="+mj-lt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269" name="Freeform 11"/>
                <p:cNvSpPr>
                  <a:spLocks/>
                </p:cNvSpPr>
                <p:nvPr/>
              </p:nvSpPr>
              <p:spPr bwMode="auto">
                <a:xfrm rot="2700000">
                  <a:off x="-56035" y="2051393"/>
                  <a:ext cx="1870819" cy="1078320"/>
                </a:xfrm>
                <a:custGeom>
                  <a:avLst/>
                  <a:gdLst>
                    <a:gd name="T0" fmla="*/ 2147483647 w 791"/>
                    <a:gd name="T1" fmla="*/ 2147483647 h 456"/>
                    <a:gd name="T2" fmla="*/ 2147483647 w 791"/>
                    <a:gd name="T3" fmla="*/ 2147483647 h 456"/>
                    <a:gd name="T4" fmla="*/ 2147483647 w 791"/>
                    <a:gd name="T5" fmla="*/ 2147483647 h 456"/>
                    <a:gd name="T6" fmla="*/ 2147483647 w 791"/>
                    <a:gd name="T7" fmla="*/ 2147483647 h 456"/>
                    <a:gd name="T8" fmla="*/ 2147483647 w 791"/>
                    <a:gd name="T9" fmla="*/ 2147483647 h 456"/>
                    <a:gd name="T10" fmla="*/ 2147483647 w 791"/>
                    <a:gd name="T11" fmla="*/ 2147483647 h 456"/>
                    <a:gd name="T12" fmla="*/ 2147483647 w 791"/>
                    <a:gd name="T13" fmla="*/ 2147483647 h 456"/>
                    <a:gd name="T14" fmla="*/ 2147483647 w 791"/>
                    <a:gd name="T15" fmla="*/ 2147483647 h 456"/>
                    <a:gd name="T16" fmla="*/ 2147483647 w 791"/>
                    <a:gd name="T17" fmla="*/ 2147483647 h 456"/>
                    <a:gd name="T18" fmla="*/ 2147483647 w 791"/>
                    <a:gd name="T19" fmla="*/ 2147483647 h 456"/>
                    <a:gd name="T20" fmla="*/ 2147483647 w 791"/>
                    <a:gd name="T21" fmla="*/ 2147483647 h 456"/>
                    <a:gd name="T22" fmla="*/ 2147483647 w 791"/>
                    <a:gd name="T23" fmla="*/ 0 h 456"/>
                    <a:gd name="T24" fmla="*/ 2147483647 w 791"/>
                    <a:gd name="T25" fmla="*/ 2147483647 h 456"/>
                    <a:gd name="T26" fmla="*/ 2147483647 w 791"/>
                    <a:gd name="T27" fmla="*/ 2147483647 h 45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791"/>
                    <a:gd name="T43" fmla="*/ 0 h 456"/>
                    <a:gd name="T44" fmla="*/ 791 w 791"/>
                    <a:gd name="T45" fmla="*/ 456 h 45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791" h="456">
                      <a:moveTo>
                        <a:pt x="298" y="362"/>
                      </a:moveTo>
                      <a:cubicBezTo>
                        <a:pt x="314" y="378"/>
                        <a:pt x="345" y="381"/>
                        <a:pt x="373" y="381"/>
                      </a:cubicBezTo>
                      <a:cubicBezTo>
                        <a:pt x="550" y="381"/>
                        <a:pt x="550" y="381"/>
                        <a:pt x="550" y="381"/>
                      </a:cubicBezTo>
                      <a:cubicBezTo>
                        <a:pt x="550" y="428"/>
                        <a:pt x="550" y="428"/>
                        <a:pt x="550" y="428"/>
                      </a:cubicBezTo>
                      <a:cubicBezTo>
                        <a:pt x="550" y="444"/>
                        <a:pt x="569" y="456"/>
                        <a:pt x="584" y="444"/>
                      </a:cubicBezTo>
                      <a:cubicBezTo>
                        <a:pt x="774" y="254"/>
                        <a:pt x="774" y="254"/>
                        <a:pt x="774" y="254"/>
                      </a:cubicBezTo>
                      <a:cubicBezTo>
                        <a:pt x="791" y="240"/>
                        <a:pt x="791" y="218"/>
                        <a:pt x="774" y="204"/>
                      </a:cubicBezTo>
                      <a:cubicBezTo>
                        <a:pt x="584" y="14"/>
                        <a:pt x="584" y="14"/>
                        <a:pt x="584" y="14"/>
                      </a:cubicBezTo>
                      <a:cubicBezTo>
                        <a:pt x="569" y="2"/>
                        <a:pt x="550" y="12"/>
                        <a:pt x="550" y="31"/>
                      </a:cubicBezTo>
                      <a:cubicBezTo>
                        <a:pt x="549" y="75"/>
                        <a:pt x="549" y="75"/>
                        <a:pt x="549" y="75"/>
                      </a:cubicBezTo>
                      <a:cubicBezTo>
                        <a:pt x="549" y="75"/>
                        <a:pt x="157" y="75"/>
                        <a:pt x="107" y="75"/>
                      </a:cubicBezTo>
                      <a:cubicBezTo>
                        <a:pt x="51" y="75"/>
                        <a:pt x="6" y="42"/>
                        <a:pt x="6" y="0"/>
                      </a:cubicBezTo>
                      <a:cubicBezTo>
                        <a:pt x="6" y="0"/>
                        <a:pt x="0" y="31"/>
                        <a:pt x="28" y="66"/>
                      </a:cubicBezTo>
                      <a:cubicBezTo>
                        <a:pt x="40" y="81"/>
                        <a:pt x="298" y="362"/>
                        <a:pt x="298" y="362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lnSpc>
                      <a:spcPct val="120000"/>
                    </a:lnSpc>
                  </a:pPr>
                  <a:endParaRPr lang="zh-CN" altLang="en-US" sz="1138">
                    <a:latin typeface="+mj-lt"/>
                    <a:ea typeface="微软雅黑"/>
                    <a:cs typeface="+mn-ea"/>
                    <a:sym typeface="Arial"/>
                  </a:endParaRPr>
                </a:p>
              </p:txBody>
            </p:sp>
          </p:grpSp>
          <p:sp>
            <p:nvSpPr>
              <p:cNvPr id="10262" name="Freeform 12"/>
              <p:cNvSpPr>
                <a:spLocks/>
              </p:cNvSpPr>
              <p:nvPr/>
            </p:nvSpPr>
            <p:spPr bwMode="auto">
              <a:xfrm rot="2700000">
                <a:off x="1261261" y="-56035"/>
                <a:ext cx="1081317" cy="1870820"/>
              </a:xfrm>
              <a:custGeom>
                <a:avLst/>
                <a:gdLst>
                  <a:gd name="T0" fmla="*/ 2147483647 w 457"/>
                  <a:gd name="T1" fmla="*/ 2147483647 h 791"/>
                  <a:gd name="T2" fmla="*/ 2147483647 w 457"/>
                  <a:gd name="T3" fmla="*/ 2147483647 h 791"/>
                  <a:gd name="T4" fmla="*/ 2147483647 w 457"/>
                  <a:gd name="T5" fmla="*/ 2147483647 h 791"/>
                  <a:gd name="T6" fmla="*/ 2147483647 w 457"/>
                  <a:gd name="T7" fmla="*/ 2147483647 h 791"/>
                  <a:gd name="T8" fmla="*/ 2147483647 w 457"/>
                  <a:gd name="T9" fmla="*/ 2147483647 h 791"/>
                  <a:gd name="T10" fmla="*/ 2147483647 w 457"/>
                  <a:gd name="T11" fmla="*/ 2147483647 h 791"/>
                  <a:gd name="T12" fmla="*/ 2147483647 w 457"/>
                  <a:gd name="T13" fmla="*/ 2147483647 h 791"/>
                  <a:gd name="T14" fmla="*/ 2147483647 w 457"/>
                  <a:gd name="T15" fmla="*/ 2147483647 h 791"/>
                  <a:gd name="T16" fmla="*/ 2147483647 w 457"/>
                  <a:gd name="T17" fmla="*/ 2147483647 h 791"/>
                  <a:gd name="T18" fmla="*/ 2147483647 w 457"/>
                  <a:gd name="T19" fmla="*/ 2147483647 h 791"/>
                  <a:gd name="T20" fmla="*/ 2147483647 w 457"/>
                  <a:gd name="T21" fmla="*/ 2147483647 h 791"/>
                  <a:gd name="T22" fmla="*/ 2147483647 w 457"/>
                  <a:gd name="T23" fmla="*/ 2147483647 h 791"/>
                  <a:gd name="T24" fmla="*/ 2147483647 w 457"/>
                  <a:gd name="T25" fmla="*/ 2147483647 h 791"/>
                  <a:gd name="T26" fmla="*/ 2147483647 w 457"/>
                  <a:gd name="T27" fmla="*/ 2147483647 h 7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457"/>
                  <a:gd name="T43" fmla="*/ 0 h 791"/>
                  <a:gd name="T44" fmla="*/ 457 w 457"/>
                  <a:gd name="T45" fmla="*/ 791 h 7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457" h="791">
                    <a:moveTo>
                      <a:pt x="94" y="299"/>
                    </a:moveTo>
                    <a:cubicBezTo>
                      <a:pt x="79" y="315"/>
                      <a:pt x="75" y="346"/>
                      <a:pt x="75" y="373"/>
                    </a:cubicBezTo>
                    <a:cubicBezTo>
                      <a:pt x="75" y="550"/>
                      <a:pt x="75" y="550"/>
                      <a:pt x="75" y="550"/>
                    </a:cubicBezTo>
                    <a:cubicBezTo>
                      <a:pt x="29" y="550"/>
                      <a:pt x="29" y="550"/>
                      <a:pt x="29" y="550"/>
                    </a:cubicBezTo>
                    <a:cubicBezTo>
                      <a:pt x="12" y="550"/>
                      <a:pt x="0" y="570"/>
                      <a:pt x="13" y="585"/>
                    </a:cubicBezTo>
                    <a:cubicBezTo>
                      <a:pt x="202" y="775"/>
                      <a:pt x="202" y="775"/>
                      <a:pt x="202" y="775"/>
                    </a:cubicBezTo>
                    <a:cubicBezTo>
                      <a:pt x="216" y="791"/>
                      <a:pt x="239" y="791"/>
                      <a:pt x="253" y="775"/>
                    </a:cubicBezTo>
                    <a:cubicBezTo>
                      <a:pt x="442" y="585"/>
                      <a:pt x="442" y="585"/>
                      <a:pt x="442" y="585"/>
                    </a:cubicBezTo>
                    <a:cubicBezTo>
                      <a:pt x="455" y="570"/>
                      <a:pt x="444" y="550"/>
                      <a:pt x="426" y="550"/>
                    </a:cubicBezTo>
                    <a:cubicBezTo>
                      <a:pt x="381" y="550"/>
                      <a:pt x="381" y="550"/>
                      <a:pt x="381" y="550"/>
                    </a:cubicBezTo>
                    <a:cubicBezTo>
                      <a:pt x="381" y="550"/>
                      <a:pt x="381" y="158"/>
                      <a:pt x="381" y="108"/>
                    </a:cubicBezTo>
                    <a:cubicBezTo>
                      <a:pt x="381" y="52"/>
                      <a:pt x="414" y="7"/>
                      <a:pt x="457" y="7"/>
                    </a:cubicBezTo>
                    <a:cubicBezTo>
                      <a:pt x="457" y="7"/>
                      <a:pt x="426" y="0"/>
                      <a:pt x="390" y="29"/>
                    </a:cubicBezTo>
                    <a:cubicBezTo>
                      <a:pt x="375" y="41"/>
                      <a:pt x="94" y="299"/>
                      <a:pt x="94" y="29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lnSpc>
                    <a:spcPct val="120000"/>
                  </a:lnSpc>
                </a:pPr>
                <a:endParaRPr lang="zh-CN" altLang="en-US" sz="1138">
                  <a:latin typeface="+mj-lt"/>
                  <a:ea typeface="微软雅黑"/>
                  <a:cs typeface="+mn-ea"/>
                  <a:sym typeface="Arial"/>
                </a:endParaRPr>
              </a:p>
            </p:txBody>
          </p:sp>
        </p:grpSp>
        <p:sp>
          <p:nvSpPr>
            <p:cNvPr id="10257" name="文本框 62"/>
            <p:cNvSpPr txBox="1">
              <a:spLocks noChangeArrowheads="1"/>
            </p:cNvSpPr>
            <p:nvPr/>
          </p:nvSpPr>
          <p:spPr bwMode="auto">
            <a:xfrm>
              <a:off x="1194650" y="923099"/>
              <a:ext cx="676680" cy="594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9pPr>
            </a:lstStyle>
            <a:p>
              <a:pPr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en-US" altLang="zh-CN" sz="1707" dirty="0">
                  <a:solidFill>
                    <a:schemeClr val="bg1"/>
                  </a:solidFill>
                  <a:latin typeface="+mj-lt"/>
                  <a:ea typeface="微软雅黑"/>
                  <a:cs typeface="+mn-ea"/>
                  <a:sym typeface="Arial"/>
                </a:rPr>
                <a:t>01</a:t>
              </a:r>
              <a:endParaRPr lang="zh-CN" altLang="en-US" sz="1707" dirty="0">
                <a:solidFill>
                  <a:schemeClr val="bg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0258" name="文本框 63"/>
            <p:cNvSpPr txBox="1">
              <a:spLocks noChangeArrowheads="1"/>
            </p:cNvSpPr>
            <p:nvPr/>
          </p:nvSpPr>
          <p:spPr bwMode="auto">
            <a:xfrm>
              <a:off x="939877" y="2659858"/>
              <a:ext cx="676680" cy="594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9pPr>
            </a:lstStyle>
            <a:p>
              <a:pPr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en-US" altLang="zh-CN" sz="1707" dirty="0">
                  <a:solidFill>
                    <a:schemeClr val="bg1"/>
                  </a:solidFill>
                  <a:latin typeface="+mj-lt"/>
                  <a:ea typeface="微软雅黑"/>
                  <a:cs typeface="+mn-ea"/>
                  <a:sym typeface="Arial"/>
                </a:rPr>
                <a:t>04</a:t>
              </a:r>
              <a:endParaRPr lang="zh-CN" altLang="en-US" sz="1707" dirty="0">
                <a:solidFill>
                  <a:schemeClr val="bg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0259" name="文本框 64"/>
            <p:cNvSpPr txBox="1">
              <a:spLocks noChangeArrowheads="1"/>
            </p:cNvSpPr>
            <p:nvPr/>
          </p:nvSpPr>
          <p:spPr bwMode="auto">
            <a:xfrm>
              <a:off x="2599880" y="2894696"/>
              <a:ext cx="676680" cy="594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9pPr>
            </a:lstStyle>
            <a:p>
              <a:pPr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en-US" altLang="zh-CN" sz="1707" dirty="0">
                  <a:solidFill>
                    <a:schemeClr val="bg1"/>
                  </a:solidFill>
                  <a:latin typeface="+mj-lt"/>
                  <a:ea typeface="微软雅黑"/>
                  <a:cs typeface="+mn-ea"/>
                  <a:sym typeface="Arial"/>
                </a:rPr>
                <a:t>03</a:t>
              </a:r>
              <a:endParaRPr lang="zh-CN" altLang="en-US" sz="1707" dirty="0">
                <a:solidFill>
                  <a:schemeClr val="bg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10260" name="文本框 65"/>
            <p:cNvSpPr txBox="1">
              <a:spLocks noChangeArrowheads="1"/>
            </p:cNvSpPr>
            <p:nvPr/>
          </p:nvSpPr>
          <p:spPr bwMode="auto">
            <a:xfrm>
              <a:off x="2913357" y="1212606"/>
              <a:ext cx="676680" cy="594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 Light" panose="020B0502040204020203"/>
                  <a:cs typeface="微软雅黑 Light" panose="020B0502040204020203"/>
                </a:defRPr>
              </a:lvl9pPr>
            </a:lstStyle>
            <a:p>
              <a:pPr eaLnBrk="1" hangingPunct="1">
                <a:lnSpc>
                  <a:spcPct val="120000"/>
                </a:lnSpc>
                <a:buFont typeface="Arial" panose="020B0604020202020204" pitchFamily="34" charset="0"/>
                <a:buNone/>
              </a:pPr>
              <a:r>
                <a:rPr lang="en-US" altLang="zh-CN" sz="1707" dirty="0">
                  <a:solidFill>
                    <a:schemeClr val="bg1"/>
                  </a:solidFill>
                  <a:latin typeface="+mj-lt"/>
                  <a:ea typeface="微软雅黑"/>
                  <a:cs typeface="+mn-ea"/>
                  <a:sym typeface="Arial"/>
                </a:rPr>
                <a:t>02</a:t>
              </a:r>
              <a:endParaRPr lang="zh-CN" altLang="en-US" sz="1707" dirty="0">
                <a:solidFill>
                  <a:schemeClr val="bg1"/>
                </a:solidFill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46" name="TextBox 23"/>
          <p:cNvSpPr txBox="1"/>
          <p:nvPr/>
        </p:nvSpPr>
        <p:spPr>
          <a:xfrm>
            <a:off x="2012089" y="1335806"/>
            <a:ext cx="1835712" cy="30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cs typeface="+mn-ea"/>
                <a:sym typeface="Arial"/>
              </a:rPr>
              <a:t>We hope that this template will return to you as a time, money and reputation.</a:t>
            </a:r>
            <a:endParaRPr lang="en-GB" altLang="zh-CN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cs typeface="+mn-ea"/>
              <a:sym typeface="Arial"/>
            </a:endParaRPr>
          </a:p>
        </p:txBody>
      </p:sp>
      <p:sp>
        <p:nvSpPr>
          <p:cNvPr id="47" name="TextBox 24"/>
          <p:cNvSpPr txBox="1"/>
          <p:nvPr/>
        </p:nvSpPr>
        <p:spPr>
          <a:xfrm>
            <a:off x="2911325" y="1169656"/>
            <a:ext cx="936475" cy="2762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20000"/>
              </a:lnSpc>
              <a:defRPr/>
            </a:pPr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latin typeface="+mj-lt"/>
                <a:cs typeface="+mn-ea"/>
                <a:sym typeface="Arial"/>
              </a:rPr>
              <a:t>TITLE HERE</a:t>
            </a:r>
            <a:endParaRPr lang="zh-CN" altLang="en-US" sz="996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cs typeface="+mn-ea"/>
              <a:sym typeface="Arial"/>
            </a:endParaRPr>
          </a:p>
        </p:txBody>
      </p:sp>
      <p:sp>
        <p:nvSpPr>
          <p:cNvPr id="48" name="TextBox 23"/>
          <p:cNvSpPr txBox="1"/>
          <p:nvPr/>
        </p:nvSpPr>
        <p:spPr>
          <a:xfrm>
            <a:off x="941599" y="2980773"/>
            <a:ext cx="1835712" cy="30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cs typeface="+mn-ea"/>
                <a:sym typeface="Arial"/>
              </a:rPr>
              <a:t>We hope that this template will return to you as a time, money and reputation.</a:t>
            </a:r>
            <a:endParaRPr lang="en-GB" altLang="zh-CN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cs typeface="+mn-ea"/>
              <a:sym typeface="Arial"/>
            </a:endParaRPr>
          </a:p>
        </p:txBody>
      </p:sp>
      <p:sp>
        <p:nvSpPr>
          <p:cNvPr id="49" name="TextBox 24"/>
          <p:cNvSpPr txBox="1"/>
          <p:nvPr/>
        </p:nvSpPr>
        <p:spPr>
          <a:xfrm>
            <a:off x="1840836" y="2814624"/>
            <a:ext cx="936475" cy="2762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20000"/>
              </a:lnSpc>
              <a:defRPr/>
            </a:pPr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latin typeface="+mj-lt"/>
                <a:cs typeface="+mn-ea"/>
                <a:sym typeface="Arial"/>
              </a:rPr>
              <a:t>TITLE HERE</a:t>
            </a:r>
            <a:endParaRPr lang="zh-CN" altLang="en-US" sz="996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cs typeface="+mn-ea"/>
              <a:sym typeface="Arial"/>
            </a:endParaRPr>
          </a:p>
        </p:txBody>
      </p:sp>
      <p:sp>
        <p:nvSpPr>
          <p:cNvPr id="54" name="TextBox 23"/>
          <p:cNvSpPr txBox="1"/>
          <p:nvPr/>
        </p:nvSpPr>
        <p:spPr>
          <a:xfrm>
            <a:off x="6391577" y="2946563"/>
            <a:ext cx="1761077" cy="30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cs typeface="+mn-ea"/>
                <a:sym typeface="Arial"/>
              </a:rPr>
              <a:t>We hope that this template will return to you as a time, money and reputation.</a:t>
            </a:r>
            <a:endParaRPr lang="en-GB" altLang="zh-CN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cs typeface="+mn-ea"/>
              <a:sym typeface="Arial"/>
            </a:endParaRPr>
          </a:p>
        </p:txBody>
      </p:sp>
      <p:sp>
        <p:nvSpPr>
          <p:cNvPr id="55" name="TextBox 24"/>
          <p:cNvSpPr txBox="1"/>
          <p:nvPr/>
        </p:nvSpPr>
        <p:spPr>
          <a:xfrm>
            <a:off x="6391577" y="2780414"/>
            <a:ext cx="936475" cy="2762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latin typeface="+mj-lt"/>
                <a:cs typeface="+mn-ea"/>
                <a:sym typeface="Arial"/>
              </a:rPr>
              <a:t>TITLE HERE</a:t>
            </a:r>
            <a:endParaRPr lang="zh-CN" altLang="en-US" sz="996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cs typeface="+mn-ea"/>
              <a:sym typeface="Arial"/>
            </a:endParaRPr>
          </a:p>
        </p:txBody>
      </p:sp>
      <p:sp>
        <p:nvSpPr>
          <p:cNvPr id="56" name="TextBox 23"/>
          <p:cNvSpPr txBox="1"/>
          <p:nvPr/>
        </p:nvSpPr>
        <p:spPr>
          <a:xfrm>
            <a:off x="4849708" y="4389337"/>
            <a:ext cx="1761077" cy="30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cs typeface="+mn-ea"/>
                <a:sym typeface="Arial"/>
              </a:rPr>
              <a:t>We hope that this template will return to you as a time, money and reputation.</a:t>
            </a:r>
            <a:endParaRPr lang="en-GB" altLang="zh-CN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cs typeface="+mn-ea"/>
              <a:sym typeface="Arial"/>
            </a:endParaRPr>
          </a:p>
        </p:txBody>
      </p:sp>
      <p:sp>
        <p:nvSpPr>
          <p:cNvPr id="57" name="TextBox 24"/>
          <p:cNvSpPr txBox="1"/>
          <p:nvPr/>
        </p:nvSpPr>
        <p:spPr>
          <a:xfrm>
            <a:off x="4849708" y="4223188"/>
            <a:ext cx="936475" cy="2762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latin typeface="+mj-lt"/>
                <a:cs typeface="+mn-ea"/>
                <a:sym typeface="Arial"/>
              </a:rPr>
              <a:t>TITLE HERE</a:t>
            </a:r>
            <a:endParaRPr lang="zh-CN" altLang="en-US" sz="996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cs typeface="+mn-ea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485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  <p:bldP spid="54" grpId="0"/>
      <p:bldP spid="55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1"/>
          <p:cNvGrpSpPr/>
          <p:nvPr/>
        </p:nvGrpSpPr>
        <p:grpSpPr>
          <a:xfrm>
            <a:off x="1363564" y="2418133"/>
            <a:ext cx="1332248" cy="1332247"/>
            <a:chOff x="5068163" y="6079077"/>
            <a:chExt cx="5199191" cy="5199189"/>
          </a:xfrm>
        </p:grpSpPr>
        <p:sp>
          <p:nvSpPr>
            <p:cNvPr id="9" name="Freeform 240"/>
            <p:cNvSpPr>
              <a:spLocks noEditPoints="1"/>
            </p:cNvSpPr>
            <p:nvPr/>
          </p:nvSpPr>
          <p:spPr bwMode="auto">
            <a:xfrm>
              <a:off x="5068163" y="6079077"/>
              <a:ext cx="5199191" cy="5199189"/>
            </a:xfrm>
            <a:custGeom>
              <a:avLst/>
              <a:gdLst>
                <a:gd name="T0" fmla="*/ 1840 w 1840"/>
                <a:gd name="T1" fmla="*/ 964 h 1840"/>
                <a:gd name="T2" fmla="*/ 1682 w 1840"/>
                <a:gd name="T3" fmla="*/ 808 h 1840"/>
                <a:gd name="T4" fmla="*/ 1791 w 1840"/>
                <a:gd name="T5" fmla="*/ 614 h 1840"/>
                <a:gd name="T6" fmla="*/ 1578 w 1840"/>
                <a:gd name="T7" fmla="*/ 521 h 1840"/>
                <a:gd name="T8" fmla="*/ 1602 w 1840"/>
                <a:gd name="T9" fmla="*/ 301 h 1840"/>
                <a:gd name="T10" fmla="*/ 1379 w 1840"/>
                <a:gd name="T11" fmla="*/ 303 h 1840"/>
                <a:gd name="T12" fmla="*/ 1318 w 1840"/>
                <a:gd name="T13" fmla="*/ 90 h 1840"/>
                <a:gd name="T14" fmla="*/ 1103 w 1840"/>
                <a:gd name="T15" fmla="*/ 173 h 1840"/>
                <a:gd name="T16" fmla="*/ 964 w 1840"/>
                <a:gd name="T17" fmla="*/ 0 h 1840"/>
                <a:gd name="T18" fmla="*/ 808 w 1840"/>
                <a:gd name="T19" fmla="*/ 159 h 1840"/>
                <a:gd name="T20" fmla="*/ 613 w 1840"/>
                <a:gd name="T21" fmla="*/ 49 h 1840"/>
                <a:gd name="T22" fmla="*/ 521 w 1840"/>
                <a:gd name="T23" fmla="*/ 262 h 1840"/>
                <a:gd name="T24" fmla="*/ 301 w 1840"/>
                <a:gd name="T25" fmla="*/ 239 h 1840"/>
                <a:gd name="T26" fmla="*/ 303 w 1840"/>
                <a:gd name="T27" fmla="*/ 461 h 1840"/>
                <a:gd name="T28" fmla="*/ 89 w 1840"/>
                <a:gd name="T29" fmla="*/ 522 h 1840"/>
                <a:gd name="T30" fmla="*/ 173 w 1840"/>
                <a:gd name="T31" fmla="*/ 737 h 1840"/>
                <a:gd name="T32" fmla="*/ 0 w 1840"/>
                <a:gd name="T33" fmla="*/ 877 h 1840"/>
                <a:gd name="T34" fmla="*/ 159 w 1840"/>
                <a:gd name="T35" fmla="*/ 1032 h 1840"/>
                <a:gd name="T36" fmla="*/ 49 w 1840"/>
                <a:gd name="T37" fmla="*/ 1227 h 1840"/>
                <a:gd name="T38" fmla="*/ 262 w 1840"/>
                <a:gd name="T39" fmla="*/ 1320 h 1840"/>
                <a:gd name="T40" fmla="*/ 239 w 1840"/>
                <a:gd name="T41" fmla="*/ 1540 h 1840"/>
                <a:gd name="T42" fmla="*/ 461 w 1840"/>
                <a:gd name="T43" fmla="*/ 1538 h 1840"/>
                <a:gd name="T44" fmla="*/ 522 w 1840"/>
                <a:gd name="T45" fmla="*/ 1751 h 1840"/>
                <a:gd name="T46" fmla="*/ 737 w 1840"/>
                <a:gd name="T47" fmla="*/ 1668 h 1840"/>
                <a:gd name="T48" fmla="*/ 876 w 1840"/>
                <a:gd name="T49" fmla="*/ 1840 h 1840"/>
                <a:gd name="T50" fmla="*/ 1032 w 1840"/>
                <a:gd name="T51" fmla="*/ 1682 h 1840"/>
                <a:gd name="T52" fmla="*/ 1227 w 1840"/>
                <a:gd name="T53" fmla="*/ 1791 h 1840"/>
                <a:gd name="T54" fmla="*/ 1319 w 1840"/>
                <a:gd name="T55" fmla="*/ 1579 h 1840"/>
                <a:gd name="T56" fmla="*/ 1540 w 1840"/>
                <a:gd name="T57" fmla="*/ 1602 h 1840"/>
                <a:gd name="T58" fmla="*/ 1538 w 1840"/>
                <a:gd name="T59" fmla="*/ 1380 h 1840"/>
                <a:gd name="T60" fmla="*/ 1751 w 1840"/>
                <a:gd name="T61" fmla="*/ 1318 h 1840"/>
                <a:gd name="T62" fmla="*/ 1668 w 1840"/>
                <a:gd name="T63" fmla="*/ 1104 h 1840"/>
                <a:gd name="T64" fmla="*/ 1081 w 1840"/>
                <a:gd name="T65" fmla="*/ 1490 h 1840"/>
                <a:gd name="T66" fmla="*/ 759 w 1840"/>
                <a:gd name="T67" fmla="*/ 351 h 1840"/>
                <a:gd name="T68" fmla="*/ 1081 w 1840"/>
                <a:gd name="T69" fmla="*/ 1490 h 1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0" h="1840">
                  <a:moveTo>
                    <a:pt x="1827" y="1080"/>
                  </a:moveTo>
                  <a:cubicBezTo>
                    <a:pt x="1840" y="964"/>
                    <a:pt x="1840" y="964"/>
                    <a:pt x="1840" y="964"/>
                  </a:cubicBezTo>
                  <a:cubicBezTo>
                    <a:pt x="1690" y="906"/>
                    <a:pt x="1690" y="906"/>
                    <a:pt x="1690" y="906"/>
                  </a:cubicBezTo>
                  <a:cubicBezTo>
                    <a:pt x="1689" y="874"/>
                    <a:pt x="1687" y="841"/>
                    <a:pt x="1682" y="808"/>
                  </a:cubicBezTo>
                  <a:cubicBezTo>
                    <a:pt x="1823" y="726"/>
                    <a:pt x="1823" y="726"/>
                    <a:pt x="1823" y="726"/>
                  </a:cubicBezTo>
                  <a:cubicBezTo>
                    <a:pt x="1791" y="614"/>
                    <a:pt x="1791" y="614"/>
                    <a:pt x="1791" y="614"/>
                  </a:cubicBezTo>
                  <a:cubicBezTo>
                    <a:pt x="1628" y="618"/>
                    <a:pt x="1628" y="618"/>
                    <a:pt x="1628" y="618"/>
                  </a:cubicBezTo>
                  <a:cubicBezTo>
                    <a:pt x="1614" y="584"/>
                    <a:pt x="1597" y="552"/>
                    <a:pt x="1578" y="521"/>
                  </a:cubicBezTo>
                  <a:cubicBezTo>
                    <a:pt x="1675" y="392"/>
                    <a:pt x="1675" y="392"/>
                    <a:pt x="1675" y="392"/>
                  </a:cubicBezTo>
                  <a:cubicBezTo>
                    <a:pt x="1602" y="301"/>
                    <a:pt x="1602" y="301"/>
                    <a:pt x="1602" y="301"/>
                  </a:cubicBezTo>
                  <a:cubicBezTo>
                    <a:pt x="1455" y="366"/>
                    <a:pt x="1455" y="366"/>
                    <a:pt x="1455" y="366"/>
                  </a:cubicBezTo>
                  <a:cubicBezTo>
                    <a:pt x="1431" y="344"/>
                    <a:pt x="1406" y="322"/>
                    <a:pt x="1379" y="303"/>
                  </a:cubicBezTo>
                  <a:cubicBezTo>
                    <a:pt x="1420" y="147"/>
                    <a:pt x="1420" y="147"/>
                    <a:pt x="1420" y="147"/>
                  </a:cubicBezTo>
                  <a:cubicBezTo>
                    <a:pt x="1318" y="90"/>
                    <a:pt x="1318" y="90"/>
                    <a:pt x="1318" y="90"/>
                  </a:cubicBezTo>
                  <a:cubicBezTo>
                    <a:pt x="1206" y="206"/>
                    <a:pt x="1206" y="206"/>
                    <a:pt x="1206" y="206"/>
                  </a:cubicBezTo>
                  <a:cubicBezTo>
                    <a:pt x="1173" y="193"/>
                    <a:pt x="1139" y="181"/>
                    <a:pt x="1103" y="173"/>
                  </a:cubicBezTo>
                  <a:cubicBezTo>
                    <a:pt x="1080" y="13"/>
                    <a:pt x="1080" y="13"/>
                    <a:pt x="1080" y="13"/>
                  </a:cubicBezTo>
                  <a:cubicBezTo>
                    <a:pt x="964" y="0"/>
                    <a:pt x="964" y="0"/>
                    <a:pt x="964" y="0"/>
                  </a:cubicBezTo>
                  <a:cubicBezTo>
                    <a:pt x="906" y="151"/>
                    <a:pt x="906" y="151"/>
                    <a:pt x="906" y="151"/>
                  </a:cubicBezTo>
                  <a:cubicBezTo>
                    <a:pt x="874" y="151"/>
                    <a:pt x="841" y="154"/>
                    <a:pt x="808" y="159"/>
                  </a:cubicBezTo>
                  <a:cubicBezTo>
                    <a:pt x="726" y="17"/>
                    <a:pt x="726" y="17"/>
                    <a:pt x="726" y="17"/>
                  </a:cubicBezTo>
                  <a:cubicBezTo>
                    <a:pt x="613" y="49"/>
                    <a:pt x="613" y="49"/>
                    <a:pt x="613" y="49"/>
                  </a:cubicBezTo>
                  <a:cubicBezTo>
                    <a:pt x="617" y="213"/>
                    <a:pt x="617" y="213"/>
                    <a:pt x="617" y="213"/>
                  </a:cubicBezTo>
                  <a:cubicBezTo>
                    <a:pt x="584" y="227"/>
                    <a:pt x="552" y="244"/>
                    <a:pt x="521" y="262"/>
                  </a:cubicBezTo>
                  <a:cubicBezTo>
                    <a:pt x="392" y="166"/>
                    <a:pt x="392" y="166"/>
                    <a:pt x="392" y="166"/>
                  </a:cubicBezTo>
                  <a:cubicBezTo>
                    <a:pt x="301" y="239"/>
                    <a:pt x="301" y="239"/>
                    <a:pt x="301" y="239"/>
                  </a:cubicBezTo>
                  <a:cubicBezTo>
                    <a:pt x="366" y="386"/>
                    <a:pt x="366" y="386"/>
                    <a:pt x="366" y="386"/>
                  </a:cubicBezTo>
                  <a:cubicBezTo>
                    <a:pt x="343" y="410"/>
                    <a:pt x="322" y="435"/>
                    <a:pt x="303" y="461"/>
                  </a:cubicBezTo>
                  <a:cubicBezTo>
                    <a:pt x="147" y="420"/>
                    <a:pt x="147" y="420"/>
                    <a:pt x="147" y="420"/>
                  </a:cubicBezTo>
                  <a:cubicBezTo>
                    <a:pt x="89" y="522"/>
                    <a:pt x="89" y="522"/>
                    <a:pt x="89" y="522"/>
                  </a:cubicBezTo>
                  <a:cubicBezTo>
                    <a:pt x="206" y="634"/>
                    <a:pt x="206" y="634"/>
                    <a:pt x="206" y="634"/>
                  </a:cubicBezTo>
                  <a:cubicBezTo>
                    <a:pt x="192" y="668"/>
                    <a:pt x="181" y="702"/>
                    <a:pt x="173" y="737"/>
                  </a:cubicBezTo>
                  <a:cubicBezTo>
                    <a:pt x="13" y="760"/>
                    <a:pt x="13" y="760"/>
                    <a:pt x="13" y="760"/>
                  </a:cubicBezTo>
                  <a:cubicBezTo>
                    <a:pt x="0" y="877"/>
                    <a:pt x="0" y="877"/>
                    <a:pt x="0" y="877"/>
                  </a:cubicBezTo>
                  <a:cubicBezTo>
                    <a:pt x="151" y="934"/>
                    <a:pt x="151" y="934"/>
                    <a:pt x="151" y="934"/>
                  </a:cubicBezTo>
                  <a:cubicBezTo>
                    <a:pt x="151" y="967"/>
                    <a:pt x="154" y="1000"/>
                    <a:pt x="159" y="1032"/>
                  </a:cubicBezTo>
                  <a:cubicBezTo>
                    <a:pt x="17" y="1115"/>
                    <a:pt x="17" y="1115"/>
                    <a:pt x="17" y="1115"/>
                  </a:cubicBezTo>
                  <a:cubicBezTo>
                    <a:pt x="49" y="1227"/>
                    <a:pt x="49" y="1227"/>
                    <a:pt x="49" y="1227"/>
                  </a:cubicBezTo>
                  <a:cubicBezTo>
                    <a:pt x="212" y="1223"/>
                    <a:pt x="212" y="1223"/>
                    <a:pt x="212" y="1223"/>
                  </a:cubicBezTo>
                  <a:cubicBezTo>
                    <a:pt x="227" y="1257"/>
                    <a:pt x="243" y="1289"/>
                    <a:pt x="262" y="1320"/>
                  </a:cubicBezTo>
                  <a:cubicBezTo>
                    <a:pt x="166" y="1449"/>
                    <a:pt x="166" y="1449"/>
                    <a:pt x="166" y="1449"/>
                  </a:cubicBezTo>
                  <a:cubicBezTo>
                    <a:pt x="239" y="1540"/>
                    <a:pt x="239" y="1540"/>
                    <a:pt x="239" y="1540"/>
                  </a:cubicBezTo>
                  <a:cubicBezTo>
                    <a:pt x="386" y="1474"/>
                    <a:pt x="386" y="1474"/>
                    <a:pt x="386" y="1474"/>
                  </a:cubicBezTo>
                  <a:cubicBezTo>
                    <a:pt x="410" y="1497"/>
                    <a:pt x="435" y="1518"/>
                    <a:pt x="461" y="1538"/>
                  </a:cubicBezTo>
                  <a:cubicBezTo>
                    <a:pt x="420" y="1694"/>
                    <a:pt x="420" y="1694"/>
                    <a:pt x="420" y="1694"/>
                  </a:cubicBezTo>
                  <a:cubicBezTo>
                    <a:pt x="522" y="1751"/>
                    <a:pt x="522" y="1751"/>
                    <a:pt x="522" y="1751"/>
                  </a:cubicBezTo>
                  <a:cubicBezTo>
                    <a:pt x="634" y="1635"/>
                    <a:pt x="634" y="1635"/>
                    <a:pt x="634" y="1635"/>
                  </a:cubicBezTo>
                  <a:cubicBezTo>
                    <a:pt x="667" y="1648"/>
                    <a:pt x="702" y="1659"/>
                    <a:pt x="737" y="1668"/>
                  </a:cubicBezTo>
                  <a:cubicBezTo>
                    <a:pt x="760" y="1827"/>
                    <a:pt x="760" y="1827"/>
                    <a:pt x="760" y="1827"/>
                  </a:cubicBezTo>
                  <a:cubicBezTo>
                    <a:pt x="876" y="1840"/>
                    <a:pt x="876" y="1840"/>
                    <a:pt x="876" y="1840"/>
                  </a:cubicBezTo>
                  <a:cubicBezTo>
                    <a:pt x="934" y="1690"/>
                    <a:pt x="934" y="1690"/>
                    <a:pt x="934" y="1690"/>
                  </a:cubicBezTo>
                  <a:cubicBezTo>
                    <a:pt x="967" y="1689"/>
                    <a:pt x="1000" y="1687"/>
                    <a:pt x="1032" y="1682"/>
                  </a:cubicBezTo>
                  <a:cubicBezTo>
                    <a:pt x="1114" y="1823"/>
                    <a:pt x="1114" y="1823"/>
                    <a:pt x="1114" y="1823"/>
                  </a:cubicBezTo>
                  <a:cubicBezTo>
                    <a:pt x="1227" y="1791"/>
                    <a:pt x="1227" y="1791"/>
                    <a:pt x="1227" y="1791"/>
                  </a:cubicBezTo>
                  <a:cubicBezTo>
                    <a:pt x="1223" y="1628"/>
                    <a:pt x="1223" y="1628"/>
                    <a:pt x="1223" y="1628"/>
                  </a:cubicBezTo>
                  <a:cubicBezTo>
                    <a:pt x="1256" y="1614"/>
                    <a:pt x="1289" y="1597"/>
                    <a:pt x="1319" y="1579"/>
                  </a:cubicBezTo>
                  <a:cubicBezTo>
                    <a:pt x="1448" y="1675"/>
                    <a:pt x="1448" y="1675"/>
                    <a:pt x="1448" y="1675"/>
                  </a:cubicBezTo>
                  <a:cubicBezTo>
                    <a:pt x="1540" y="1602"/>
                    <a:pt x="1540" y="1602"/>
                    <a:pt x="1540" y="1602"/>
                  </a:cubicBezTo>
                  <a:cubicBezTo>
                    <a:pt x="1474" y="1455"/>
                    <a:pt x="1474" y="1455"/>
                    <a:pt x="1474" y="1455"/>
                  </a:cubicBezTo>
                  <a:cubicBezTo>
                    <a:pt x="1497" y="1431"/>
                    <a:pt x="1518" y="1406"/>
                    <a:pt x="1538" y="1380"/>
                  </a:cubicBezTo>
                  <a:cubicBezTo>
                    <a:pt x="1694" y="1420"/>
                    <a:pt x="1694" y="1420"/>
                    <a:pt x="1694" y="1420"/>
                  </a:cubicBezTo>
                  <a:cubicBezTo>
                    <a:pt x="1751" y="1318"/>
                    <a:pt x="1751" y="1318"/>
                    <a:pt x="1751" y="1318"/>
                  </a:cubicBezTo>
                  <a:cubicBezTo>
                    <a:pt x="1635" y="1207"/>
                    <a:pt x="1635" y="1207"/>
                    <a:pt x="1635" y="1207"/>
                  </a:cubicBezTo>
                  <a:cubicBezTo>
                    <a:pt x="1648" y="1173"/>
                    <a:pt x="1659" y="1139"/>
                    <a:pt x="1668" y="1104"/>
                  </a:cubicBezTo>
                  <a:lnTo>
                    <a:pt x="1827" y="1080"/>
                  </a:lnTo>
                  <a:close/>
                  <a:moveTo>
                    <a:pt x="1081" y="1490"/>
                  </a:moveTo>
                  <a:cubicBezTo>
                    <a:pt x="766" y="1579"/>
                    <a:pt x="439" y="1396"/>
                    <a:pt x="350" y="1081"/>
                  </a:cubicBezTo>
                  <a:cubicBezTo>
                    <a:pt x="262" y="767"/>
                    <a:pt x="445" y="439"/>
                    <a:pt x="759" y="351"/>
                  </a:cubicBezTo>
                  <a:cubicBezTo>
                    <a:pt x="1074" y="262"/>
                    <a:pt x="1401" y="445"/>
                    <a:pt x="1490" y="760"/>
                  </a:cubicBezTo>
                  <a:cubicBezTo>
                    <a:pt x="1579" y="1074"/>
                    <a:pt x="1396" y="1401"/>
                    <a:pt x="1081" y="14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19285" tIns="0" rIns="19285" bIns="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id-ID" sz="843">
                <a:ea typeface="微软雅黑"/>
                <a:sym typeface="Arial"/>
              </a:endParaRPr>
            </a:p>
          </p:txBody>
        </p:sp>
        <p:sp>
          <p:nvSpPr>
            <p:cNvPr id="11" name="Freeform 247"/>
            <p:cNvSpPr>
              <a:spLocks noEditPoints="1"/>
            </p:cNvSpPr>
            <p:nvPr/>
          </p:nvSpPr>
          <p:spPr bwMode="auto">
            <a:xfrm>
              <a:off x="6521688" y="7537269"/>
              <a:ext cx="2292142" cy="2286366"/>
            </a:xfrm>
            <a:custGeom>
              <a:avLst/>
              <a:gdLst>
                <a:gd name="T0" fmla="*/ 250 w 500"/>
                <a:gd name="T1" fmla="*/ 499 h 499"/>
                <a:gd name="T2" fmla="*/ 0 w 500"/>
                <a:gd name="T3" fmla="*/ 249 h 499"/>
                <a:gd name="T4" fmla="*/ 250 w 500"/>
                <a:gd name="T5" fmla="*/ 0 h 499"/>
                <a:gd name="T6" fmla="*/ 500 w 500"/>
                <a:gd name="T7" fmla="*/ 249 h 499"/>
                <a:gd name="T8" fmla="*/ 250 w 500"/>
                <a:gd name="T9" fmla="*/ 499 h 499"/>
                <a:gd name="T10" fmla="*/ 250 w 500"/>
                <a:gd name="T11" fmla="*/ 140 h 499"/>
                <a:gd name="T12" fmla="*/ 140 w 500"/>
                <a:gd name="T13" fmla="*/ 249 h 499"/>
                <a:gd name="T14" fmla="*/ 250 w 500"/>
                <a:gd name="T15" fmla="*/ 359 h 499"/>
                <a:gd name="T16" fmla="*/ 360 w 500"/>
                <a:gd name="T17" fmla="*/ 249 h 499"/>
                <a:gd name="T18" fmla="*/ 250 w 500"/>
                <a:gd name="T19" fmla="*/ 140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0" h="499">
                  <a:moveTo>
                    <a:pt x="250" y="499"/>
                  </a:moveTo>
                  <a:cubicBezTo>
                    <a:pt x="112" y="499"/>
                    <a:pt x="0" y="387"/>
                    <a:pt x="0" y="249"/>
                  </a:cubicBezTo>
                  <a:cubicBezTo>
                    <a:pt x="0" y="112"/>
                    <a:pt x="112" y="0"/>
                    <a:pt x="250" y="0"/>
                  </a:cubicBezTo>
                  <a:cubicBezTo>
                    <a:pt x="388" y="0"/>
                    <a:pt x="500" y="112"/>
                    <a:pt x="500" y="249"/>
                  </a:cubicBezTo>
                  <a:cubicBezTo>
                    <a:pt x="500" y="387"/>
                    <a:pt x="388" y="499"/>
                    <a:pt x="250" y="499"/>
                  </a:cubicBezTo>
                  <a:close/>
                  <a:moveTo>
                    <a:pt x="250" y="140"/>
                  </a:moveTo>
                  <a:cubicBezTo>
                    <a:pt x="190" y="140"/>
                    <a:pt x="140" y="189"/>
                    <a:pt x="140" y="249"/>
                  </a:cubicBezTo>
                  <a:cubicBezTo>
                    <a:pt x="140" y="310"/>
                    <a:pt x="190" y="359"/>
                    <a:pt x="250" y="359"/>
                  </a:cubicBezTo>
                  <a:cubicBezTo>
                    <a:pt x="311" y="359"/>
                    <a:pt x="360" y="310"/>
                    <a:pt x="360" y="249"/>
                  </a:cubicBezTo>
                  <a:cubicBezTo>
                    <a:pt x="360" y="189"/>
                    <a:pt x="311" y="140"/>
                    <a:pt x="250" y="14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19285" tIns="0" rIns="19285" bIns="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id-ID" sz="843">
                <a:ea typeface="微软雅黑"/>
                <a:sym typeface="Arial"/>
              </a:endParaRPr>
            </a:p>
          </p:txBody>
        </p:sp>
      </p:grpSp>
      <p:grpSp>
        <p:nvGrpSpPr>
          <p:cNvPr id="3" name="Group 22"/>
          <p:cNvGrpSpPr/>
          <p:nvPr/>
        </p:nvGrpSpPr>
        <p:grpSpPr>
          <a:xfrm>
            <a:off x="2622782" y="1962293"/>
            <a:ext cx="1531947" cy="1531947"/>
            <a:chOff x="10036426" y="5299731"/>
            <a:chExt cx="5978535" cy="5978535"/>
          </a:xfrm>
        </p:grpSpPr>
        <p:sp>
          <p:nvSpPr>
            <p:cNvPr id="8" name="Freeform 239"/>
            <p:cNvSpPr>
              <a:spLocks noEditPoints="1"/>
            </p:cNvSpPr>
            <p:nvPr/>
          </p:nvSpPr>
          <p:spPr bwMode="auto">
            <a:xfrm>
              <a:off x="10036426" y="5299731"/>
              <a:ext cx="5978535" cy="5978535"/>
            </a:xfrm>
            <a:custGeom>
              <a:avLst/>
              <a:gdLst>
                <a:gd name="T0" fmla="*/ 2116 w 2116"/>
                <a:gd name="T1" fmla="*/ 1052 h 2116"/>
                <a:gd name="T2" fmla="*/ 1925 w 2116"/>
                <a:gd name="T3" fmla="*/ 883 h 2116"/>
                <a:gd name="T4" fmla="*/ 2038 w 2116"/>
                <a:gd name="T5" fmla="*/ 652 h 2116"/>
                <a:gd name="T6" fmla="*/ 1795 w 2116"/>
                <a:gd name="T7" fmla="*/ 570 h 2116"/>
                <a:gd name="T8" fmla="*/ 1802 w 2116"/>
                <a:gd name="T9" fmla="*/ 305 h 2116"/>
                <a:gd name="T10" fmla="*/ 1548 w 2116"/>
                <a:gd name="T11" fmla="*/ 321 h 2116"/>
                <a:gd name="T12" fmla="*/ 1464 w 2116"/>
                <a:gd name="T13" fmla="*/ 80 h 2116"/>
                <a:gd name="T14" fmla="*/ 1234 w 2116"/>
                <a:gd name="T15" fmla="*/ 191 h 2116"/>
                <a:gd name="T16" fmla="*/ 1052 w 2116"/>
                <a:gd name="T17" fmla="*/ 0 h 2116"/>
                <a:gd name="T18" fmla="*/ 884 w 2116"/>
                <a:gd name="T19" fmla="*/ 191 h 2116"/>
                <a:gd name="T20" fmla="*/ 653 w 2116"/>
                <a:gd name="T21" fmla="*/ 78 h 2116"/>
                <a:gd name="T22" fmla="*/ 570 w 2116"/>
                <a:gd name="T23" fmla="*/ 321 h 2116"/>
                <a:gd name="T24" fmla="*/ 305 w 2116"/>
                <a:gd name="T25" fmla="*/ 314 h 2116"/>
                <a:gd name="T26" fmla="*/ 322 w 2116"/>
                <a:gd name="T27" fmla="*/ 568 h 2116"/>
                <a:gd name="T28" fmla="*/ 81 w 2116"/>
                <a:gd name="T29" fmla="*/ 652 h 2116"/>
                <a:gd name="T30" fmla="*/ 192 w 2116"/>
                <a:gd name="T31" fmla="*/ 882 h 2116"/>
                <a:gd name="T32" fmla="*/ 0 w 2116"/>
                <a:gd name="T33" fmla="*/ 1064 h 2116"/>
                <a:gd name="T34" fmla="*/ 191 w 2116"/>
                <a:gd name="T35" fmla="*/ 1233 h 2116"/>
                <a:gd name="T36" fmla="*/ 78 w 2116"/>
                <a:gd name="T37" fmla="*/ 1463 h 2116"/>
                <a:gd name="T38" fmla="*/ 321 w 2116"/>
                <a:gd name="T39" fmla="*/ 1546 h 2116"/>
                <a:gd name="T40" fmla="*/ 314 w 2116"/>
                <a:gd name="T41" fmla="*/ 1811 h 2116"/>
                <a:gd name="T42" fmla="*/ 569 w 2116"/>
                <a:gd name="T43" fmla="*/ 1794 h 2116"/>
                <a:gd name="T44" fmla="*/ 653 w 2116"/>
                <a:gd name="T45" fmla="*/ 2035 h 2116"/>
                <a:gd name="T46" fmla="*/ 882 w 2116"/>
                <a:gd name="T47" fmla="*/ 1925 h 2116"/>
                <a:gd name="T48" fmla="*/ 1064 w 2116"/>
                <a:gd name="T49" fmla="*/ 2116 h 2116"/>
                <a:gd name="T50" fmla="*/ 1233 w 2116"/>
                <a:gd name="T51" fmla="*/ 1925 h 2116"/>
                <a:gd name="T52" fmla="*/ 1464 w 2116"/>
                <a:gd name="T53" fmla="*/ 2038 h 2116"/>
                <a:gd name="T54" fmla="*/ 1546 w 2116"/>
                <a:gd name="T55" fmla="*/ 1795 h 2116"/>
                <a:gd name="T56" fmla="*/ 1811 w 2116"/>
                <a:gd name="T57" fmla="*/ 1802 h 2116"/>
                <a:gd name="T58" fmla="*/ 1795 w 2116"/>
                <a:gd name="T59" fmla="*/ 1547 h 2116"/>
                <a:gd name="T60" fmla="*/ 2036 w 2116"/>
                <a:gd name="T61" fmla="*/ 1463 h 2116"/>
                <a:gd name="T62" fmla="*/ 1925 w 2116"/>
                <a:gd name="T63" fmla="*/ 1234 h 2116"/>
                <a:gd name="T64" fmla="*/ 1358 w 2116"/>
                <a:gd name="T65" fmla="*/ 1669 h 2116"/>
                <a:gd name="T66" fmla="*/ 759 w 2116"/>
                <a:gd name="T67" fmla="*/ 447 h 2116"/>
                <a:gd name="T68" fmla="*/ 1358 w 2116"/>
                <a:gd name="T69" fmla="*/ 1669 h 2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116" h="2116">
                  <a:moveTo>
                    <a:pt x="1941" y="1111"/>
                  </a:moveTo>
                  <a:cubicBezTo>
                    <a:pt x="2116" y="1052"/>
                    <a:pt x="2116" y="1052"/>
                    <a:pt x="2116" y="1052"/>
                  </a:cubicBezTo>
                  <a:cubicBezTo>
                    <a:pt x="2107" y="917"/>
                    <a:pt x="2107" y="917"/>
                    <a:pt x="2107" y="917"/>
                  </a:cubicBezTo>
                  <a:cubicBezTo>
                    <a:pt x="1925" y="883"/>
                    <a:pt x="1925" y="883"/>
                    <a:pt x="1925" y="883"/>
                  </a:cubicBezTo>
                  <a:cubicBezTo>
                    <a:pt x="1918" y="847"/>
                    <a:pt x="1908" y="810"/>
                    <a:pt x="1896" y="774"/>
                  </a:cubicBezTo>
                  <a:cubicBezTo>
                    <a:pt x="2038" y="652"/>
                    <a:pt x="2038" y="652"/>
                    <a:pt x="2038" y="652"/>
                  </a:cubicBezTo>
                  <a:cubicBezTo>
                    <a:pt x="1979" y="532"/>
                    <a:pt x="1979" y="532"/>
                    <a:pt x="1979" y="532"/>
                  </a:cubicBezTo>
                  <a:cubicBezTo>
                    <a:pt x="1795" y="570"/>
                    <a:pt x="1795" y="570"/>
                    <a:pt x="1795" y="570"/>
                  </a:cubicBezTo>
                  <a:cubicBezTo>
                    <a:pt x="1772" y="535"/>
                    <a:pt x="1747" y="502"/>
                    <a:pt x="1720" y="471"/>
                  </a:cubicBezTo>
                  <a:cubicBezTo>
                    <a:pt x="1802" y="305"/>
                    <a:pt x="1802" y="305"/>
                    <a:pt x="1802" y="305"/>
                  </a:cubicBezTo>
                  <a:cubicBezTo>
                    <a:pt x="1700" y="217"/>
                    <a:pt x="1700" y="217"/>
                    <a:pt x="1700" y="217"/>
                  </a:cubicBezTo>
                  <a:cubicBezTo>
                    <a:pt x="1548" y="321"/>
                    <a:pt x="1548" y="321"/>
                    <a:pt x="1548" y="321"/>
                  </a:cubicBezTo>
                  <a:cubicBezTo>
                    <a:pt x="1516" y="301"/>
                    <a:pt x="1483" y="282"/>
                    <a:pt x="1450" y="265"/>
                  </a:cubicBezTo>
                  <a:cubicBezTo>
                    <a:pt x="1464" y="80"/>
                    <a:pt x="1464" y="80"/>
                    <a:pt x="1464" y="80"/>
                  </a:cubicBezTo>
                  <a:cubicBezTo>
                    <a:pt x="1336" y="37"/>
                    <a:pt x="1336" y="37"/>
                    <a:pt x="1336" y="37"/>
                  </a:cubicBezTo>
                  <a:cubicBezTo>
                    <a:pt x="1234" y="191"/>
                    <a:pt x="1234" y="191"/>
                    <a:pt x="1234" y="191"/>
                  </a:cubicBezTo>
                  <a:cubicBezTo>
                    <a:pt x="1194" y="183"/>
                    <a:pt x="1152" y="178"/>
                    <a:pt x="1111" y="175"/>
                  </a:cubicBezTo>
                  <a:cubicBezTo>
                    <a:pt x="1052" y="0"/>
                    <a:pt x="1052" y="0"/>
                    <a:pt x="1052" y="0"/>
                  </a:cubicBezTo>
                  <a:cubicBezTo>
                    <a:pt x="918" y="9"/>
                    <a:pt x="918" y="9"/>
                    <a:pt x="918" y="9"/>
                  </a:cubicBezTo>
                  <a:cubicBezTo>
                    <a:pt x="884" y="191"/>
                    <a:pt x="884" y="191"/>
                    <a:pt x="884" y="191"/>
                  </a:cubicBezTo>
                  <a:cubicBezTo>
                    <a:pt x="847" y="198"/>
                    <a:pt x="810" y="208"/>
                    <a:pt x="774" y="220"/>
                  </a:cubicBezTo>
                  <a:cubicBezTo>
                    <a:pt x="653" y="78"/>
                    <a:pt x="653" y="78"/>
                    <a:pt x="653" y="78"/>
                  </a:cubicBezTo>
                  <a:cubicBezTo>
                    <a:pt x="532" y="137"/>
                    <a:pt x="532" y="137"/>
                    <a:pt x="532" y="137"/>
                  </a:cubicBezTo>
                  <a:cubicBezTo>
                    <a:pt x="570" y="321"/>
                    <a:pt x="570" y="321"/>
                    <a:pt x="570" y="321"/>
                  </a:cubicBezTo>
                  <a:cubicBezTo>
                    <a:pt x="535" y="344"/>
                    <a:pt x="502" y="369"/>
                    <a:pt x="471" y="396"/>
                  </a:cubicBezTo>
                  <a:cubicBezTo>
                    <a:pt x="305" y="314"/>
                    <a:pt x="305" y="314"/>
                    <a:pt x="305" y="314"/>
                  </a:cubicBezTo>
                  <a:cubicBezTo>
                    <a:pt x="217" y="416"/>
                    <a:pt x="217" y="416"/>
                    <a:pt x="217" y="416"/>
                  </a:cubicBezTo>
                  <a:cubicBezTo>
                    <a:pt x="322" y="568"/>
                    <a:pt x="322" y="568"/>
                    <a:pt x="322" y="568"/>
                  </a:cubicBezTo>
                  <a:cubicBezTo>
                    <a:pt x="301" y="600"/>
                    <a:pt x="282" y="633"/>
                    <a:pt x="265" y="666"/>
                  </a:cubicBezTo>
                  <a:cubicBezTo>
                    <a:pt x="81" y="652"/>
                    <a:pt x="81" y="652"/>
                    <a:pt x="81" y="652"/>
                  </a:cubicBezTo>
                  <a:cubicBezTo>
                    <a:pt x="37" y="780"/>
                    <a:pt x="37" y="780"/>
                    <a:pt x="37" y="780"/>
                  </a:cubicBezTo>
                  <a:cubicBezTo>
                    <a:pt x="192" y="882"/>
                    <a:pt x="192" y="882"/>
                    <a:pt x="192" y="882"/>
                  </a:cubicBezTo>
                  <a:cubicBezTo>
                    <a:pt x="183" y="923"/>
                    <a:pt x="178" y="964"/>
                    <a:pt x="175" y="1005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9" y="1198"/>
                    <a:pt x="9" y="1198"/>
                    <a:pt x="9" y="1198"/>
                  </a:cubicBezTo>
                  <a:cubicBezTo>
                    <a:pt x="191" y="1233"/>
                    <a:pt x="191" y="1233"/>
                    <a:pt x="191" y="1233"/>
                  </a:cubicBezTo>
                  <a:cubicBezTo>
                    <a:pt x="199" y="1269"/>
                    <a:pt x="208" y="1306"/>
                    <a:pt x="221" y="1342"/>
                  </a:cubicBezTo>
                  <a:cubicBezTo>
                    <a:pt x="78" y="1463"/>
                    <a:pt x="78" y="1463"/>
                    <a:pt x="78" y="1463"/>
                  </a:cubicBezTo>
                  <a:cubicBezTo>
                    <a:pt x="138" y="1584"/>
                    <a:pt x="138" y="1584"/>
                    <a:pt x="138" y="1584"/>
                  </a:cubicBezTo>
                  <a:cubicBezTo>
                    <a:pt x="321" y="1546"/>
                    <a:pt x="321" y="1546"/>
                    <a:pt x="321" y="1546"/>
                  </a:cubicBezTo>
                  <a:cubicBezTo>
                    <a:pt x="344" y="1581"/>
                    <a:pt x="369" y="1614"/>
                    <a:pt x="397" y="1645"/>
                  </a:cubicBezTo>
                  <a:cubicBezTo>
                    <a:pt x="314" y="1811"/>
                    <a:pt x="314" y="1811"/>
                    <a:pt x="314" y="1811"/>
                  </a:cubicBezTo>
                  <a:cubicBezTo>
                    <a:pt x="416" y="1899"/>
                    <a:pt x="416" y="1899"/>
                    <a:pt x="416" y="1899"/>
                  </a:cubicBezTo>
                  <a:cubicBezTo>
                    <a:pt x="569" y="1794"/>
                    <a:pt x="569" y="1794"/>
                    <a:pt x="569" y="1794"/>
                  </a:cubicBezTo>
                  <a:cubicBezTo>
                    <a:pt x="600" y="1815"/>
                    <a:pt x="633" y="1834"/>
                    <a:pt x="667" y="1851"/>
                  </a:cubicBezTo>
                  <a:cubicBezTo>
                    <a:pt x="653" y="2035"/>
                    <a:pt x="653" y="2035"/>
                    <a:pt x="653" y="2035"/>
                  </a:cubicBezTo>
                  <a:cubicBezTo>
                    <a:pt x="780" y="2079"/>
                    <a:pt x="780" y="2079"/>
                    <a:pt x="780" y="2079"/>
                  </a:cubicBezTo>
                  <a:cubicBezTo>
                    <a:pt x="882" y="1925"/>
                    <a:pt x="882" y="1925"/>
                    <a:pt x="882" y="1925"/>
                  </a:cubicBezTo>
                  <a:cubicBezTo>
                    <a:pt x="923" y="1933"/>
                    <a:pt x="964" y="1938"/>
                    <a:pt x="1005" y="1941"/>
                  </a:cubicBezTo>
                  <a:cubicBezTo>
                    <a:pt x="1064" y="2116"/>
                    <a:pt x="1064" y="2116"/>
                    <a:pt x="1064" y="2116"/>
                  </a:cubicBezTo>
                  <a:cubicBezTo>
                    <a:pt x="1199" y="2107"/>
                    <a:pt x="1199" y="2107"/>
                    <a:pt x="1199" y="2107"/>
                  </a:cubicBezTo>
                  <a:cubicBezTo>
                    <a:pt x="1233" y="1925"/>
                    <a:pt x="1233" y="1925"/>
                    <a:pt x="1233" y="1925"/>
                  </a:cubicBezTo>
                  <a:cubicBezTo>
                    <a:pt x="1269" y="1918"/>
                    <a:pt x="1306" y="1908"/>
                    <a:pt x="1342" y="1896"/>
                  </a:cubicBezTo>
                  <a:cubicBezTo>
                    <a:pt x="1464" y="2038"/>
                    <a:pt x="1464" y="2038"/>
                    <a:pt x="1464" y="2038"/>
                  </a:cubicBezTo>
                  <a:cubicBezTo>
                    <a:pt x="1584" y="1979"/>
                    <a:pt x="1584" y="1979"/>
                    <a:pt x="1584" y="1979"/>
                  </a:cubicBezTo>
                  <a:cubicBezTo>
                    <a:pt x="1546" y="1795"/>
                    <a:pt x="1546" y="1795"/>
                    <a:pt x="1546" y="1795"/>
                  </a:cubicBezTo>
                  <a:cubicBezTo>
                    <a:pt x="1581" y="1772"/>
                    <a:pt x="1614" y="1747"/>
                    <a:pt x="1645" y="1719"/>
                  </a:cubicBezTo>
                  <a:cubicBezTo>
                    <a:pt x="1811" y="1802"/>
                    <a:pt x="1811" y="1802"/>
                    <a:pt x="1811" y="1802"/>
                  </a:cubicBezTo>
                  <a:cubicBezTo>
                    <a:pt x="1899" y="1700"/>
                    <a:pt x="1899" y="1700"/>
                    <a:pt x="1899" y="1700"/>
                  </a:cubicBezTo>
                  <a:cubicBezTo>
                    <a:pt x="1795" y="1547"/>
                    <a:pt x="1795" y="1547"/>
                    <a:pt x="1795" y="1547"/>
                  </a:cubicBezTo>
                  <a:cubicBezTo>
                    <a:pt x="1816" y="1516"/>
                    <a:pt x="1834" y="1483"/>
                    <a:pt x="1851" y="1450"/>
                  </a:cubicBezTo>
                  <a:cubicBezTo>
                    <a:pt x="2036" y="1463"/>
                    <a:pt x="2036" y="1463"/>
                    <a:pt x="2036" y="1463"/>
                  </a:cubicBezTo>
                  <a:cubicBezTo>
                    <a:pt x="2079" y="1336"/>
                    <a:pt x="2079" y="1336"/>
                    <a:pt x="2079" y="1336"/>
                  </a:cubicBezTo>
                  <a:cubicBezTo>
                    <a:pt x="1925" y="1234"/>
                    <a:pt x="1925" y="1234"/>
                    <a:pt x="1925" y="1234"/>
                  </a:cubicBezTo>
                  <a:cubicBezTo>
                    <a:pt x="1933" y="1193"/>
                    <a:pt x="1938" y="1152"/>
                    <a:pt x="1941" y="1111"/>
                  </a:cubicBezTo>
                  <a:close/>
                  <a:moveTo>
                    <a:pt x="1358" y="1669"/>
                  </a:moveTo>
                  <a:cubicBezTo>
                    <a:pt x="1020" y="1834"/>
                    <a:pt x="613" y="1695"/>
                    <a:pt x="447" y="1357"/>
                  </a:cubicBezTo>
                  <a:cubicBezTo>
                    <a:pt x="282" y="1020"/>
                    <a:pt x="421" y="613"/>
                    <a:pt x="759" y="447"/>
                  </a:cubicBezTo>
                  <a:cubicBezTo>
                    <a:pt x="1096" y="282"/>
                    <a:pt x="1504" y="421"/>
                    <a:pt x="1669" y="759"/>
                  </a:cubicBezTo>
                  <a:cubicBezTo>
                    <a:pt x="1834" y="1096"/>
                    <a:pt x="1695" y="1503"/>
                    <a:pt x="1358" y="166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19285" tIns="0" rIns="19285" bIns="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id-ID" sz="843">
                <a:ea typeface="微软雅黑"/>
                <a:sym typeface="Arial"/>
              </a:endParaRPr>
            </a:p>
          </p:txBody>
        </p:sp>
        <p:sp>
          <p:nvSpPr>
            <p:cNvPr id="12" name="Freeform 248"/>
            <p:cNvSpPr>
              <a:spLocks noEditPoints="1"/>
            </p:cNvSpPr>
            <p:nvPr/>
          </p:nvSpPr>
          <p:spPr bwMode="auto">
            <a:xfrm>
              <a:off x="11896328" y="7080775"/>
              <a:ext cx="2382846" cy="2393316"/>
            </a:xfrm>
            <a:custGeom>
              <a:avLst/>
              <a:gdLst>
                <a:gd name="T0" fmla="*/ 287 w 574"/>
                <a:gd name="T1" fmla="*/ 575 h 575"/>
                <a:gd name="T2" fmla="*/ 0 w 574"/>
                <a:gd name="T3" fmla="*/ 287 h 575"/>
                <a:gd name="T4" fmla="*/ 287 w 574"/>
                <a:gd name="T5" fmla="*/ 0 h 575"/>
                <a:gd name="T6" fmla="*/ 574 w 574"/>
                <a:gd name="T7" fmla="*/ 287 h 575"/>
                <a:gd name="T8" fmla="*/ 287 w 574"/>
                <a:gd name="T9" fmla="*/ 575 h 575"/>
                <a:gd name="T10" fmla="*/ 287 w 574"/>
                <a:gd name="T11" fmla="*/ 160 h 575"/>
                <a:gd name="T12" fmla="*/ 160 w 574"/>
                <a:gd name="T13" fmla="*/ 287 h 575"/>
                <a:gd name="T14" fmla="*/ 287 w 574"/>
                <a:gd name="T15" fmla="*/ 415 h 575"/>
                <a:gd name="T16" fmla="*/ 414 w 574"/>
                <a:gd name="T17" fmla="*/ 287 h 575"/>
                <a:gd name="T18" fmla="*/ 287 w 574"/>
                <a:gd name="T19" fmla="*/ 16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4" h="575">
                  <a:moveTo>
                    <a:pt x="287" y="575"/>
                  </a:moveTo>
                  <a:cubicBezTo>
                    <a:pt x="129" y="575"/>
                    <a:pt x="0" y="446"/>
                    <a:pt x="0" y="287"/>
                  </a:cubicBezTo>
                  <a:cubicBezTo>
                    <a:pt x="0" y="129"/>
                    <a:pt x="129" y="0"/>
                    <a:pt x="287" y="0"/>
                  </a:cubicBezTo>
                  <a:cubicBezTo>
                    <a:pt x="446" y="0"/>
                    <a:pt x="574" y="129"/>
                    <a:pt x="574" y="287"/>
                  </a:cubicBezTo>
                  <a:cubicBezTo>
                    <a:pt x="574" y="446"/>
                    <a:pt x="446" y="575"/>
                    <a:pt x="287" y="575"/>
                  </a:cubicBezTo>
                  <a:close/>
                  <a:moveTo>
                    <a:pt x="287" y="160"/>
                  </a:moveTo>
                  <a:cubicBezTo>
                    <a:pt x="217" y="160"/>
                    <a:pt x="160" y="217"/>
                    <a:pt x="160" y="287"/>
                  </a:cubicBezTo>
                  <a:cubicBezTo>
                    <a:pt x="160" y="358"/>
                    <a:pt x="217" y="415"/>
                    <a:pt x="287" y="415"/>
                  </a:cubicBezTo>
                  <a:cubicBezTo>
                    <a:pt x="357" y="415"/>
                    <a:pt x="414" y="358"/>
                    <a:pt x="414" y="287"/>
                  </a:cubicBezTo>
                  <a:cubicBezTo>
                    <a:pt x="414" y="217"/>
                    <a:pt x="357" y="160"/>
                    <a:pt x="287" y="1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19285" tIns="0" rIns="19285" bIns="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id-ID" sz="843">
                <a:ea typeface="微软雅黑"/>
                <a:sym typeface="Arial"/>
              </a:endParaRPr>
            </a:p>
          </p:txBody>
        </p:sp>
      </p:grpSp>
      <p:grpSp>
        <p:nvGrpSpPr>
          <p:cNvPr id="4" name="Group 20"/>
          <p:cNvGrpSpPr/>
          <p:nvPr/>
        </p:nvGrpSpPr>
        <p:grpSpPr>
          <a:xfrm>
            <a:off x="754327" y="1781911"/>
            <a:ext cx="966586" cy="966586"/>
            <a:chOff x="1784916" y="4981028"/>
            <a:chExt cx="3772171" cy="3772171"/>
          </a:xfrm>
        </p:grpSpPr>
        <p:sp>
          <p:nvSpPr>
            <p:cNvPr id="10" name="Freeform 241"/>
            <p:cNvSpPr>
              <a:spLocks noEditPoints="1"/>
            </p:cNvSpPr>
            <p:nvPr/>
          </p:nvSpPr>
          <p:spPr bwMode="auto">
            <a:xfrm>
              <a:off x="1784916" y="4981028"/>
              <a:ext cx="3772171" cy="3772171"/>
            </a:xfrm>
            <a:custGeom>
              <a:avLst/>
              <a:gdLst>
                <a:gd name="T0" fmla="*/ 1335 w 1335"/>
                <a:gd name="T1" fmla="*/ 699 h 1335"/>
                <a:gd name="T2" fmla="*/ 1220 w 1335"/>
                <a:gd name="T3" fmla="*/ 586 h 1335"/>
                <a:gd name="T4" fmla="*/ 1300 w 1335"/>
                <a:gd name="T5" fmla="*/ 445 h 1335"/>
                <a:gd name="T6" fmla="*/ 1145 w 1335"/>
                <a:gd name="T7" fmla="*/ 378 h 1335"/>
                <a:gd name="T8" fmla="*/ 1162 w 1335"/>
                <a:gd name="T9" fmla="*/ 218 h 1335"/>
                <a:gd name="T10" fmla="*/ 1001 w 1335"/>
                <a:gd name="T11" fmla="*/ 219 h 1335"/>
                <a:gd name="T12" fmla="*/ 956 w 1335"/>
                <a:gd name="T13" fmla="*/ 65 h 1335"/>
                <a:gd name="T14" fmla="*/ 801 w 1335"/>
                <a:gd name="T15" fmla="*/ 125 h 1335"/>
                <a:gd name="T16" fmla="*/ 699 w 1335"/>
                <a:gd name="T17" fmla="*/ 0 h 1335"/>
                <a:gd name="T18" fmla="*/ 586 w 1335"/>
                <a:gd name="T19" fmla="*/ 115 h 1335"/>
                <a:gd name="T20" fmla="*/ 445 w 1335"/>
                <a:gd name="T21" fmla="*/ 35 h 1335"/>
                <a:gd name="T22" fmla="*/ 378 w 1335"/>
                <a:gd name="T23" fmla="*/ 190 h 1335"/>
                <a:gd name="T24" fmla="*/ 218 w 1335"/>
                <a:gd name="T25" fmla="*/ 173 h 1335"/>
                <a:gd name="T26" fmla="*/ 220 w 1335"/>
                <a:gd name="T27" fmla="*/ 334 h 1335"/>
                <a:gd name="T28" fmla="*/ 65 w 1335"/>
                <a:gd name="T29" fmla="*/ 379 h 1335"/>
                <a:gd name="T30" fmla="*/ 125 w 1335"/>
                <a:gd name="T31" fmla="*/ 535 h 1335"/>
                <a:gd name="T32" fmla="*/ 0 w 1335"/>
                <a:gd name="T33" fmla="*/ 636 h 1335"/>
                <a:gd name="T34" fmla="*/ 115 w 1335"/>
                <a:gd name="T35" fmla="*/ 749 h 1335"/>
                <a:gd name="T36" fmla="*/ 35 w 1335"/>
                <a:gd name="T37" fmla="*/ 890 h 1335"/>
                <a:gd name="T38" fmla="*/ 190 w 1335"/>
                <a:gd name="T39" fmla="*/ 957 h 1335"/>
                <a:gd name="T40" fmla="*/ 173 w 1335"/>
                <a:gd name="T41" fmla="*/ 1117 h 1335"/>
                <a:gd name="T42" fmla="*/ 334 w 1335"/>
                <a:gd name="T43" fmla="*/ 1116 h 1335"/>
                <a:gd name="T44" fmla="*/ 379 w 1335"/>
                <a:gd name="T45" fmla="*/ 1270 h 1335"/>
                <a:gd name="T46" fmla="*/ 535 w 1335"/>
                <a:gd name="T47" fmla="*/ 1210 h 1335"/>
                <a:gd name="T48" fmla="*/ 636 w 1335"/>
                <a:gd name="T49" fmla="*/ 1335 h 1335"/>
                <a:gd name="T50" fmla="*/ 749 w 1335"/>
                <a:gd name="T51" fmla="*/ 1220 h 1335"/>
                <a:gd name="T52" fmla="*/ 890 w 1335"/>
                <a:gd name="T53" fmla="*/ 1299 h 1335"/>
                <a:gd name="T54" fmla="*/ 957 w 1335"/>
                <a:gd name="T55" fmla="*/ 1145 h 1335"/>
                <a:gd name="T56" fmla="*/ 1117 w 1335"/>
                <a:gd name="T57" fmla="*/ 1162 h 1335"/>
                <a:gd name="T58" fmla="*/ 1116 w 1335"/>
                <a:gd name="T59" fmla="*/ 1001 h 1335"/>
                <a:gd name="T60" fmla="*/ 1271 w 1335"/>
                <a:gd name="T61" fmla="*/ 956 h 1335"/>
                <a:gd name="T62" fmla="*/ 1210 w 1335"/>
                <a:gd name="T63" fmla="*/ 801 h 1335"/>
                <a:gd name="T64" fmla="*/ 776 w 1335"/>
                <a:gd name="T65" fmla="*/ 1050 h 1335"/>
                <a:gd name="T66" fmla="*/ 560 w 1335"/>
                <a:gd name="T67" fmla="*/ 286 h 1335"/>
                <a:gd name="T68" fmla="*/ 776 w 1335"/>
                <a:gd name="T69" fmla="*/ 1050 h 1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335" h="1335">
                  <a:moveTo>
                    <a:pt x="1326" y="784"/>
                  </a:moveTo>
                  <a:cubicBezTo>
                    <a:pt x="1335" y="699"/>
                    <a:pt x="1335" y="699"/>
                    <a:pt x="1335" y="699"/>
                  </a:cubicBezTo>
                  <a:cubicBezTo>
                    <a:pt x="1226" y="658"/>
                    <a:pt x="1226" y="658"/>
                    <a:pt x="1226" y="658"/>
                  </a:cubicBezTo>
                  <a:cubicBezTo>
                    <a:pt x="1226" y="634"/>
                    <a:pt x="1224" y="610"/>
                    <a:pt x="1220" y="586"/>
                  </a:cubicBezTo>
                  <a:cubicBezTo>
                    <a:pt x="1323" y="527"/>
                    <a:pt x="1323" y="527"/>
                    <a:pt x="1323" y="527"/>
                  </a:cubicBezTo>
                  <a:cubicBezTo>
                    <a:pt x="1300" y="445"/>
                    <a:pt x="1300" y="445"/>
                    <a:pt x="1300" y="445"/>
                  </a:cubicBezTo>
                  <a:cubicBezTo>
                    <a:pt x="1181" y="448"/>
                    <a:pt x="1181" y="448"/>
                    <a:pt x="1181" y="448"/>
                  </a:cubicBezTo>
                  <a:cubicBezTo>
                    <a:pt x="1171" y="424"/>
                    <a:pt x="1159" y="400"/>
                    <a:pt x="1145" y="378"/>
                  </a:cubicBezTo>
                  <a:cubicBezTo>
                    <a:pt x="1215" y="284"/>
                    <a:pt x="1215" y="284"/>
                    <a:pt x="1215" y="284"/>
                  </a:cubicBezTo>
                  <a:cubicBezTo>
                    <a:pt x="1162" y="218"/>
                    <a:pt x="1162" y="218"/>
                    <a:pt x="1162" y="218"/>
                  </a:cubicBezTo>
                  <a:cubicBezTo>
                    <a:pt x="1055" y="266"/>
                    <a:pt x="1055" y="266"/>
                    <a:pt x="1055" y="266"/>
                  </a:cubicBezTo>
                  <a:cubicBezTo>
                    <a:pt x="1038" y="249"/>
                    <a:pt x="1020" y="234"/>
                    <a:pt x="1001" y="219"/>
                  </a:cubicBezTo>
                  <a:cubicBezTo>
                    <a:pt x="1031" y="106"/>
                    <a:pt x="1031" y="106"/>
                    <a:pt x="1031" y="106"/>
                  </a:cubicBezTo>
                  <a:cubicBezTo>
                    <a:pt x="956" y="65"/>
                    <a:pt x="956" y="65"/>
                    <a:pt x="956" y="65"/>
                  </a:cubicBezTo>
                  <a:cubicBezTo>
                    <a:pt x="875" y="149"/>
                    <a:pt x="875" y="149"/>
                    <a:pt x="875" y="149"/>
                  </a:cubicBezTo>
                  <a:cubicBezTo>
                    <a:pt x="851" y="139"/>
                    <a:pt x="826" y="131"/>
                    <a:pt x="801" y="125"/>
                  </a:cubicBezTo>
                  <a:cubicBezTo>
                    <a:pt x="784" y="9"/>
                    <a:pt x="784" y="9"/>
                    <a:pt x="784" y="9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658" y="109"/>
                    <a:pt x="658" y="109"/>
                    <a:pt x="658" y="109"/>
                  </a:cubicBezTo>
                  <a:cubicBezTo>
                    <a:pt x="634" y="109"/>
                    <a:pt x="610" y="111"/>
                    <a:pt x="586" y="115"/>
                  </a:cubicBezTo>
                  <a:cubicBezTo>
                    <a:pt x="527" y="12"/>
                    <a:pt x="527" y="12"/>
                    <a:pt x="527" y="12"/>
                  </a:cubicBezTo>
                  <a:cubicBezTo>
                    <a:pt x="445" y="35"/>
                    <a:pt x="445" y="35"/>
                    <a:pt x="445" y="35"/>
                  </a:cubicBezTo>
                  <a:cubicBezTo>
                    <a:pt x="448" y="154"/>
                    <a:pt x="448" y="154"/>
                    <a:pt x="448" y="154"/>
                  </a:cubicBezTo>
                  <a:cubicBezTo>
                    <a:pt x="424" y="164"/>
                    <a:pt x="400" y="176"/>
                    <a:pt x="378" y="190"/>
                  </a:cubicBezTo>
                  <a:cubicBezTo>
                    <a:pt x="284" y="120"/>
                    <a:pt x="284" y="120"/>
                    <a:pt x="284" y="120"/>
                  </a:cubicBezTo>
                  <a:cubicBezTo>
                    <a:pt x="218" y="173"/>
                    <a:pt x="218" y="173"/>
                    <a:pt x="218" y="173"/>
                  </a:cubicBezTo>
                  <a:cubicBezTo>
                    <a:pt x="266" y="280"/>
                    <a:pt x="266" y="280"/>
                    <a:pt x="266" y="280"/>
                  </a:cubicBezTo>
                  <a:cubicBezTo>
                    <a:pt x="249" y="297"/>
                    <a:pt x="234" y="315"/>
                    <a:pt x="220" y="334"/>
                  </a:cubicBezTo>
                  <a:cubicBezTo>
                    <a:pt x="106" y="305"/>
                    <a:pt x="106" y="305"/>
                    <a:pt x="106" y="305"/>
                  </a:cubicBezTo>
                  <a:cubicBezTo>
                    <a:pt x="65" y="379"/>
                    <a:pt x="65" y="379"/>
                    <a:pt x="65" y="379"/>
                  </a:cubicBezTo>
                  <a:cubicBezTo>
                    <a:pt x="149" y="460"/>
                    <a:pt x="149" y="460"/>
                    <a:pt x="149" y="460"/>
                  </a:cubicBezTo>
                  <a:cubicBezTo>
                    <a:pt x="139" y="484"/>
                    <a:pt x="131" y="509"/>
                    <a:pt x="125" y="535"/>
                  </a:cubicBezTo>
                  <a:cubicBezTo>
                    <a:pt x="9" y="551"/>
                    <a:pt x="9" y="551"/>
                    <a:pt x="9" y="551"/>
                  </a:cubicBezTo>
                  <a:cubicBezTo>
                    <a:pt x="0" y="636"/>
                    <a:pt x="0" y="636"/>
                    <a:pt x="0" y="636"/>
                  </a:cubicBezTo>
                  <a:cubicBezTo>
                    <a:pt x="109" y="678"/>
                    <a:pt x="109" y="678"/>
                    <a:pt x="109" y="678"/>
                  </a:cubicBezTo>
                  <a:cubicBezTo>
                    <a:pt x="110" y="701"/>
                    <a:pt x="111" y="725"/>
                    <a:pt x="115" y="749"/>
                  </a:cubicBezTo>
                  <a:cubicBezTo>
                    <a:pt x="12" y="809"/>
                    <a:pt x="12" y="809"/>
                    <a:pt x="12" y="809"/>
                  </a:cubicBezTo>
                  <a:cubicBezTo>
                    <a:pt x="35" y="890"/>
                    <a:pt x="35" y="890"/>
                    <a:pt x="35" y="890"/>
                  </a:cubicBezTo>
                  <a:cubicBezTo>
                    <a:pt x="154" y="887"/>
                    <a:pt x="154" y="887"/>
                    <a:pt x="154" y="887"/>
                  </a:cubicBezTo>
                  <a:cubicBezTo>
                    <a:pt x="164" y="912"/>
                    <a:pt x="177" y="935"/>
                    <a:pt x="190" y="957"/>
                  </a:cubicBezTo>
                  <a:cubicBezTo>
                    <a:pt x="120" y="1051"/>
                    <a:pt x="120" y="1051"/>
                    <a:pt x="120" y="1051"/>
                  </a:cubicBezTo>
                  <a:cubicBezTo>
                    <a:pt x="173" y="1117"/>
                    <a:pt x="173" y="1117"/>
                    <a:pt x="173" y="1117"/>
                  </a:cubicBezTo>
                  <a:cubicBezTo>
                    <a:pt x="280" y="1070"/>
                    <a:pt x="280" y="1070"/>
                    <a:pt x="280" y="1070"/>
                  </a:cubicBezTo>
                  <a:cubicBezTo>
                    <a:pt x="297" y="1086"/>
                    <a:pt x="315" y="1102"/>
                    <a:pt x="334" y="1116"/>
                  </a:cubicBezTo>
                  <a:cubicBezTo>
                    <a:pt x="305" y="1229"/>
                    <a:pt x="305" y="1229"/>
                    <a:pt x="305" y="1229"/>
                  </a:cubicBezTo>
                  <a:cubicBezTo>
                    <a:pt x="379" y="1270"/>
                    <a:pt x="379" y="1270"/>
                    <a:pt x="379" y="1270"/>
                  </a:cubicBezTo>
                  <a:cubicBezTo>
                    <a:pt x="460" y="1186"/>
                    <a:pt x="460" y="1186"/>
                    <a:pt x="460" y="1186"/>
                  </a:cubicBezTo>
                  <a:cubicBezTo>
                    <a:pt x="484" y="1196"/>
                    <a:pt x="509" y="1204"/>
                    <a:pt x="535" y="1210"/>
                  </a:cubicBezTo>
                  <a:cubicBezTo>
                    <a:pt x="551" y="1326"/>
                    <a:pt x="551" y="1326"/>
                    <a:pt x="551" y="1326"/>
                  </a:cubicBezTo>
                  <a:cubicBezTo>
                    <a:pt x="636" y="1335"/>
                    <a:pt x="636" y="1335"/>
                    <a:pt x="636" y="1335"/>
                  </a:cubicBezTo>
                  <a:cubicBezTo>
                    <a:pt x="678" y="1226"/>
                    <a:pt x="678" y="1226"/>
                    <a:pt x="678" y="1226"/>
                  </a:cubicBezTo>
                  <a:cubicBezTo>
                    <a:pt x="701" y="1226"/>
                    <a:pt x="725" y="1224"/>
                    <a:pt x="749" y="1220"/>
                  </a:cubicBezTo>
                  <a:cubicBezTo>
                    <a:pt x="808" y="1323"/>
                    <a:pt x="808" y="1323"/>
                    <a:pt x="808" y="1323"/>
                  </a:cubicBezTo>
                  <a:cubicBezTo>
                    <a:pt x="890" y="1299"/>
                    <a:pt x="890" y="1299"/>
                    <a:pt x="890" y="1299"/>
                  </a:cubicBezTo>
                  <a:cubicBezTo>
                    <a:pt x="887" y="1181"/>
                    <a:pt x="887" y="1181"/>
                    <a:pt x="887" y="1181"/>
                  </a:cubicBezTo>
                  <a:cubicBezTo>
                    <a:pt x="912" y="1171"/>
                    <a:pt x="935" y="1159"/>
                    <a:pt x="957" y="1145"/>
                  </a:cubicBezTo>
                  <a:cubicBezTo>
                    <a:pt x="1051" y="1215"/>
                    <a:pt x="1051" y="1215"/>
                    <a:pt x="1051" y="1215"/>
                  </a:cubicBezTo>
                  <a:cubicBezTo>
                    <a:pt x="1117" y="1162"/>
                    <a:pt x="1117" y="1162"/>
                    <a:pt x="1117" y="1162"/>
                  </a:cubicBezTo>
                  <a:cubicBezTo>
                    <a:pt x="1070" y="1055"/>
                    <a:pt x="1070" y="1055"/>
                    <a:pt x="1070" y="1055"/>
                  </a:cubicBezTo>
                  <a:cubicBezTo>
                    <a:pt x="1086" y="1038"/>
                    <a:pt x="1102" y="1020"/>
                    <a:pt x="1116" y="1001"/>
                  </a:cubicBezTo>
                  <a:cubicBezTo>
                    <a:pt x="1229" y="1031"/>
                    <a:pt x="1229" y="1031"/>
                    <a:pt x="1229" y="1031"/>
                  </a:cubicBezTo>
                  <a:cubicBezTo>
                    <a:pt x="1271" y="956"/>
                    <a:pt x="1271" y="956"/>
                    <a:pt x="1271" y="956"/>
                  </a:cubicBezTo>
                  <a:cubicBezTo>
                    <a:pt x="1186" y="875"/>
                    <a:pt x="1186" y="875"/>
                    <a:pt x="1186" y="875"/>
                  </a:cubicBezTo>
                  <a:cubicBezTo>
                    <a:pt x="1196" y="851"/>
                    <a:pt x="1204" y="826"/>
                    <a:pt x="1210" y="801"/>
                  </a:cubicBezTo>
                  <a:lnTo>
                    <a:pt x="1326" y="784"/>
                  </a:lnTo>
                  <a:close/>
                  <a:moveTo>
                    <a:pt x="776" y="1050"/>
                  </a:moveTo>
                  <a:cubicBezTo>
                    <a:pt x="565" y="1109"/>
                    <a:pt x="345" y="986"/>
                    <a:pt x="286" y="775"/>
                  </a:cubicBezTo>
                  <a:cubicBezTo>
                    <a:pt x="226" y="564"/>
                    <a:pt x="349" y="345"/>
                    <a:pt x="560" y="286"/>
                  </a:cubicBezTo>
                  <a:cubicBezTo>
                    <a:pt x="771" y="226"/>
                    <a:pt x="990" y="349"/>
                    <a:pt x="1050" y="560"/>
                  </a:cubicBezTo>
                  <a:cubicBezTo>
                    <a:pt x="1109" y="771"/>
                    <a:pt x="987" y="990"/>
                    <a:pt x="776" y="105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19285" tIns="0" rIns="19285" bIns="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id-ID" sz="843">
                <a:ea typeface="微软雅黑"/>
                <a:sym typeface="Arial"/>
              </a:endParaRPr>
            </a:p>
          </p:txBody>
        </p:sp>
        <p:sp>
          <p:nvSpPr>
            <p:cNvPr id="13" name="Freeform 249"/>
            <p:cNvSpPr>
              <a:spLocks noEditPoints="1"/>
            </p:cNvSpPr>
            <p:nvPr/>
          </p:nvSpPr>
          <p:spPr bwMode="auto">
            <a:xfrm>
              <a:off x="2879410" y="6079077"/>
              <a:ext cx="1590304" cy="1590304"/>
            </a:xfrm>
            <a:custGeom>
              <a:avLst/>
              <a:gdLst>
                <a:gd name="T0" fmla="*/ 181 w 363"/>
                <a:gd name="T1" fmla="*/ 363 h 363"/>
                <a:gd name="T2" fmla="*/ 0 w 363"/>
                <a:gd name="T3" fmla="*/ 181 h 363"/>
                <a:gd name="T4" fmla="*/ 181 w 363"/>
                <a:gd name="T5" fmla="*/ 0 h 363"/>
                <a:gd name="T6" fmla="*/ 363 w 363"/>
                <a:gd name="T7" fmla="*/ 181 h 363"/>
                <a:gd name="T8" fmla="*/ 181 w 363"/>
                <a:gd name="T9" fmla="*/ 363 h 363"/>
                <a:gd name="T10" fmla="*/ 181 w 363"/>
                <a:gd name="T11" fmla="*/ 120 h 363"/>
                <a:gd name="T12" fmla="*/ 120 w 363"/>
                <a:gd name="T13" fmla="*/ 181 h 363"/>
                <a:gd name="T14" fmla="*/ 181 w 363"/>
                <a:gd name="T15" fmla="*/ 243 h 363"/>
                <a:gd name="T16" fmla="*/ 243 w 363"/>
                <a:gd name="T17" fmla="*/ 181 h 363"/>
                <a:gd name="T18" fmla="*/ 181 w 363"/>
                <a:gd name="T19" fmla="*/ 120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3" h="363">
                  <a:moveTo>
                    <a:pt x="181" y="363"/>
                  </a:moveTo>
                  <a:cubicBezTo>
                    <a:pt x="81" y="363"/>
                    <a:pt x="0" y="282"/>
                    <a:pt x="0" y="181"/>
                  </a:cubicBezTo>
                  <a:cubicBezTo>
                    <a:pt x="0" y="81"/>
                    <a:pt x="81" y="0"/>
                    <a:pt x="181" y="0"/>
                  </a:cubicBezTo>
                  <a:cubicBezTo>
                    <a:pt x="281" y="0"/>
                    <a:pt x="363" y="81"/>
                    <a:pt x="363" y="181"/>
                  </a:cubicBezTo>
                  <a:cubicBezTo>
                    <a:pt x="363" y="282"/>
                    <a:pt x="281" y="363"/>
                    <a:pt x="181" y="363"/>
                  </a:cubicBezTo>
                  <a:close/>
                  <a:moveTo>
                    <a:pt x="181" y="120"/>
                  </a:moveTo>
                  <a:cubicBezTo>
                    <a:pt x="147" y="120"/>
                    <a:pt x="120" y="147"/>
                    <a:pt x="120" y="181"/>
                  </a:cubicBezTo>
                  <a:cubicBezTo>
                    <a:pt x="120" y="215"/>
                    <a:pt x="147" y="243"/>
                    <a:pt x="181" y="243"/>
                  </a:cubicBezTo>
                  <a:cubicBezTo>
                    <a:pt x="215" y="243"/>
                    <a:pt x="243" y="215"/>
                    <a:pt x="243" y="181"/>
                  </a:cubicBezTo>
                  <a:cubicBezTo>
                    <a:pt x="243" y="147"/>
                    <a:pt x="215" y="120"/>
                    <a:pt x="181" y="1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19285" tIns="0" rIns="19285" bIns="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id-ID" sz="843">
                <a:ea typeface="微软雅黑"/>
                <a:sym typeface="Arial"/>
              </a:endParaRPr>
            </a:p>
          </p:txBody>
        </p:sp>
      </p:grpSp>
      <p:grpSp>
        <p:nvGrpSpPr>
          <p:cNvPr id="5" name="Group 23"/>
          <p:cNvGrpSpPr/>
          <p:nvPr/>
        </p:nvGrpSpPr>
        <p:grpSpPr>
          <a:xfrm>
            <a:off x="3663272" y="3222373"/>
            <a:ext cx="966586" cy="966586"/>
            <a:chOff x="1784916" y="4981028"/>
            <a:chExt cx="3772171" cy="3772171"/>
          </a:xfrm>
          <a:solidFill>
            <a:schemeClr val="accent5"/>
          </a:solidFill>
        </p:grpSpPr>
        <p:sp>
          <p:nvSpPr>
            <p:cNvPr id="25" name="Freeform 241"/>
            <p:cNvSpPr>
              <a:spLocks noEditPoints="1"/>
            </p:cNvSpPr>
            <p:nvPr/>
          </p:nvSpPr>
          <p:spPr bwMode="auto">
            <a:xfrm>
              <a:off x="1784916" y="4981028"/>
              <a:ext cx="3772171" cy="3772171"/>
            </a:xfrm>
            <a:custGeom>
              <a:avLst/>
              <a:gdLst>
                <a:gd name="T0" fmla="*/ 1335 w 1335"/>
                <a:gd name="T1" fmla="*/ 699 h 1335"/>
                <a:gd name="T2" fmla="*/ 1220 w 1335"/>
                <a:gd name="T3" fmla="*/ 586 h 1335"/>
                <a:gd name="T4" fmla="*/ 1300 w 1335"/>
                <a:gd name="T5" fmla="*/ 445 h 1335"/>
                <a:gd name="T6" fmla="*/ 1145 w 1335"/>
                <a:gd name="T7" fmla="*/ 378 h 1335"/>
                <a:gd name="T8" fmla="*/ 1162 w 1335"/>
                <a:gd name="T9" fmla="*/ 218 h 1335"/>
                <a:gd name="T10" fmla="*/ 1001 w 1335"/>
                <a:gd name="T11" fmla="*/ 219 h 1335"/>
                <a:gd name="T12" fmla="*/ 956 w 1335"/>
                <a:gd name="T13" fmla="*/ 65 h 1335"/>
                <a:gd name="T14" fmla="*/ 801 w 1335"/>
                <a:gd name="T15" fmla="*/ 125 h 1335"/>
                <a:gd name="T16" fmla="*/ 699 w 1335"/>
                <a:gd name="T17" fmla="*/ 0 h 1335"/>
                <a:gd name="T18" fmla="*/ 586 w 1335"/>
                <a:gd name="T19" fmla="*/ 115 h 1335"/>
                <a:gd name="T20" fmla="*/ 445 w 1335"/>
                <a:gd name="T21" fmla="*/ 35 h 1335"/>
                <a:gd name="T22" fmla="*/ 378 w 1335"/>
                <a:gd name="T23" fmla="*/ 190 h 1335"/>
                <a:gd name="T24" fmla="*/ 218 w 1335"/>
                <a:gd name="T25" fmla="*/ 173 h 1335"/>
                <a:gd name="T26" fmla="*/ 220 w 1335"/>
                <a:gd name="T27" fmla="*/ 334 h 1335"/>
                <a:gd name="T28" fmla="*/ 65 w 1335"/>
                <a:gd name="T29" fmla="*/ 379 h 1335"/>
                <a:gd name="T30" fmla="*/ 125 w 1335"/>
                <a:gd name="T31" fmla="*/ 535 h 1335"/>
                <a:gd name="T32" fmla="*/ 0 w 1335"/>
                <a:gd name="T33" fmla="*/ 636 h 1335"/>
                <a:gd name="T34" fmla="*/ 115 w 1335"/>
                <a:gd name="T35" fmla="*/ 749 h 1335"/>
                <a:gd name="T36" fmla="*/ 35 w 1335"/>
                <a:gd name="T37" fmla="*/ 890 h 1335"/>
                <a:gd name="T38" fmla="*/ 190 w 1335"/>
                <a:gd name="T39" fmla="*/ 957 h 1335"/>
                <a:gd name="T40" fmla="*/ 173 w 1335"/>
                <a:gd name="T41" fmla="*/ 1117 h 1335"/>
                <a:gd name="T42" fmla="*/ 334 w 1335"/>
                <a:gd name="T43" fmla="*/ 1116 h 1335"/>
                <a:gd name="T44" fmla="*/ 379 w 1335"/>
                <a:gd name="T45" fmla="*/ 1270 h 1335"/>
                <a:gd name="T46" fmla="*/ 535 w 1335"/>
                <a:gd name="T47" fmla="*/ 1210 h 1335"/>
                <a:gd name="T48" fmla="*/ 636 w 1335"/>
                <a:gd name="T49" fmla="*/ 1335 h 1335"/>
                <a:gd name="T50" fmla="*/ 749 w 1335"/>
                <a:gd name="T51" fmla="*/ 1220 h 1335"/>
                <a:gd name="T52" fmla="*/ 890 w 1335"/>
                <a:gd name="T53" fmla="*/ 1299 h 1335"/>
                <a:gd name="T54" fmla="*/ 957 w 1335"/>
                <a:gd name="T55" fmla="*/ 1145 h 1335"/>
                <a:gd name="T56" fmla="*/ 1117 w 1335"/>
                <a:gd name="T57" fmla="*/ 1162 h 1335"/>
                <a:gd name="T58" fmla="*/ 1116 w 1335"/>
                <a:gd name="T59" fmla="*/ 1001 h 1335"/>
                <a:gd name="T60" fmla="*/ 1271 w 1335"/>
                <a:gd name="T61" fmla="*/ 956 h 1335"/>
                <a:gd name="T62" fmla="*/ 1210 w 1335"/>
                <a:gd name="T63" fmla="*/ 801 h 1335"/>
                <a:gd name="T64" fmla="*/ 776 w 1335"/>
                <a:gd name="T65" fmla="*/ 1050 h 1335"/>
                <a:gd name="T66" fmla="*/ 560 w 1335"/>
                <a:gd name="T67" fmla="*/ 286 h 1335"/>
                <a:gd name="T68" fmla="*/ 776 w 1335"/>
                <a:gd name="T69" fmla="*/ 1050 h 1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335" h="1335">
                  <a:moveTo>
                    <a:pt x="1326" y="784"/>
                  </a:moveTo>
                  <a:cubicBezTo>
                    <a:pt x="1335" y="699"/>
                    <a:pt x="1335" y="699"/>
                    <a:pt x="1335" y="699"/>
                  </a:cubicBezTo>
                  <a:cubicBezTo>
                    <a:pt x="1226" y="658"/>
                    <a:pt x="1226" y="658"/>
                    <a:pt x="1226" y="658"/>
                  </a:cubicBezTo>
                  <a:cubicBezTo>
                    <a:pt x="1226" y="634"/>
                    <a:pt x="1224" y="610"/>
                    <a:pt x="1220" y="586"/>
                  </a:cubicBezTo>
                  <a:cubicBezTo>
                    <a:pt x="1323" y="527"/>
                    <a:pt x="1323" y="527"/>
                    <a:pt x="1323" y="527"/>
                  </a:cubicBezTo>
                  <a:cubicBezTo>
                    <a:pt x="1300" y="445"/>
                    <a:pt x="1300" y="445"/>
                    <a:pt x="1300" y="445"/>
                  </a:cubicBezTo>
                  <a:cubicBezTo>
                    <a:pt x="1181" y="448"/>
                    <a:pt x="1181" y="448"/>
                    <a:pt x="1181" y="448"/>
                  </a:cubicBezTo>
                  <a:cubicBezTo>
                    <a:pt x="1171" y="424"/>
                    <a:pt x="1159" y="400"/>
                    <a:pt x="1145" y="378"/>
                  </a:cubicBezTo>
                  <a:cubicBezTo>
                    <a:pt x="1215" y="284"/>
                    <a:pt x="1215" y="284"/>
                    <a:pt x="1215" y="284"/>
                  </a:cubicBezTo>
                  <a:cubicBezTo>
                    <a:pt x="1162" y="218"/>
                    <a:pt x="1162" y="218"/>
                    <a:pt x="1162" y="218"/>
                  </a:cubicBezTo>
                  <a:cubicBezTo>
                    <a:pt x="1055" y="266"/>
                    <a:pt x="1055" y="266"/>
                    <a:pt x="1055" y="266"/>
                  </a:cubicBezTo>
                  <a:cubicBezTo>
                    <a:pt x="1038" y="249"/>
                    <a:pt x="1020" y="234"/>
                    <a:pt x="1001" y="219"/>
                  </a:cubicBezTo>
                  <a:cubicBezTo>
                    <a:pt x="1031" y="106"/>
                    <a:pt x="1031" y="106"/>
                    <a:pt x="1031" y="106"/>
                  </a:cubicBezTo>
                  <a:cubicBezTo>
                    <a:pt x="956" y="65"/>
                    <a:pt x="956" y="65"/>
                    <a:pt x="956" y="65"/>
                  </a:cubicBezTo>
                  <a:cubicBezTo>
                    <a:pt x="875" y="149"/>
                    <a:pt x="875" y="149"/>
                    <a:pt x="875" y="149"/>
                  </a:cubicBezTo>
                  <a:cubicBezTo>
                    <a:pt x="851" y="139"/>
                    <a:pt x="826" y="131"/>
                    <a:pt x="801" y="125"/>
                  </a:cubicBezTo>
                  <a:cubicBezTo>
                    <a:pt x="784" y="9"/>
                    <a:pt x="784" y="9"/>
                    <a:pt x="784" y="9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658" y="109"/>
                    <a:pt x="658" y="109"/>
                    <a:pt x="658" y="109"/>
                  </a:cubicBezTo>
                  <a:cubicBezTo>
                    <a:pt x="634" y="109"/>
                    <a:pt x="610" y="111"/>
                    <a:pt x="586" y="115"/>
                  </a:cubicBezTo>
                  <a:cubicBezTo>
                    <a:pt x="527" y="12"/>
                    <a:pt x="527" y="12"/>
                    <a:pt x="527" y="12"/>
                  </a:cubicBezTo>
                  <a:cubicBezTo>
                    <a:pt x="445" y="35"/>
                    <a:pt x="445" y="35"/>
                    <a:pt x="445" y="35"/>
                  </a:cubicBezTo>
                  <a:cubicBezTo>
                    <a:pt x="448" y="154"/>
                    <a:pt x="448" y="154"/>
                    <a:pt x="448" y="154"/>
                  </a:cubicBezTo>
                  <a:cubicBezTo>
                    <a:pt x="424" y="164"/>
                    <a:pt x="400" y="176"/>
                    <a:pt x="378" y="190"/>
                  </a:cubicBezTo>
                  <a:cubicBezTo>
                    <a:pt x="284" y="120"/>
                    <a:pt x="284" y="120"/>
                    <a:pt x="284" y="120"/>
                  </a:cubicBezTo>
                  <a:cubicBezTo>
                    <a:pt x="218" y="173"/>
                    <a:pt x="218" y="173"/>
                    <a:pt x="218" y="173"/>
                  </a:cubicBezTo>
                  <a:cubicBezTo>
                    <a:pt x="266" y="280"/>
                    <a:pt x="266" y="280"/>
                    <a:pt x="266" y="280"/>
                  </a:cubicBezTo>
                  <a:cubicBezTo>
                    <a:pt x="249" y="297"/>
                    <a:pt x="234" y="315"/>
                    <a:pt x="220" y="334"/>
                  </a:cubicBezTo>
                  <a:cubicBezTo>
                    <a:pt x="106" y="305"/>
                    <a:pt x="106" y="305"/>
                    <a:pt x="106" y="305"/>
                  </a:cubicBezTo>
                  <a:cubicBezTo>
                    <a:pt x="65" y="379"/>
                    <a:pt x="65" y="379"/>
                    <a:pt x="65" y="379"/>
                  </a:cubicBezTo>
                  <a:cubicBezTo>
                    <a:pt x="149" y="460"/>
                    <a:pt x="149" y="460"/>
                    <a:pt x="149" y="460"/>
                  </a:cubicBezTo>
                  <a:cubicBezTo>
                    <a:pt x="139" y="484"/>
                    <a:pt x="131" y="509"/>
                    <a:pt x="125" y="535"/>
                  </a:cubicBezTo>
                  <a:cubicBezTo>
                    <a:pt x="9" y="551"/>
                    <a:pt x="9" y="551"/>
                    <a:pt x="9" y="551"/>
                  </a:cubicBezTo>
                  <a:cubicBezTo>
                    <a:pt x="0" y="636"/>
                    <a:pt x="0" y="636"/>
                    <a:pt x="0" y="636"/>
                  </a:cubicBezTo>
                  <a:cubicBezTo>
                    <a:pt x="109" y="678"/>
                    <a:pt x="109" y="678"/>
                    <a:pt x="109" y="678"/>
                  </a:cubicBezTo>
                  <a:cubicBezTo>
                    <a:pt x="110" y="701"/>
                    <a:pt x="111" y="725"/>
                    <a:pt x="115" y="749"/>
                  </a:cubicBezTo>
                  <a:cubicBezTo>
                    <a:pt x="12" y="809"/>
                    <a:pt x="12" y="809"/>
                    <a:pt x="12" y="809"/>
                  </a:cubicBezTo>
                  <a:cubicBezTo>
                    <a:pt x="35" y="890"/>
                    <a:pt x="35" y="890"/>
                    <a:pt x="35" y="890"/>
                  </a:cubicBezTo>
                  <a:cubicBezTo>
                    <a:pt x="154" y="887"/>
                    <a:pt x="154" y="887"/>
                    <a:pt x="154" y="887"/>
                  </a:cubicBezTo>
                  <a:cubicBezTo>
                    <a:pt x="164" y="912"/>
                    <a:pt x="177" y="935"/>
                    <a:pt x="190" y="957"/>
                  </a:cubicBezTo>
                  <a:cubicBezTo>
                    <a:pt x="120" y="1051"/>
                    <a:pt x="120" y="1051"/>
                    <a:pt x="120" y="1051"/>
                  </a:cubicBezTo>
                  <a:cubicBezTo>
                    <a:pt x="173" y="1117"/>
                    <a:pt x="173" y="1117"/>
                    <a:pt x="173" y="1117"/>
                  </a:cubicBezTo>
                  <a:cubicBezTo>
                    <a:pt x="280" y="1070"/>
                    <a:pt x="280" y="1070"/>
                    <a:pt x="280" y="1070"/>
                  </a:cubicBezTo>
                  <a:cubicBezTo>
                    <a:pt x="297" y="1086"/>
                    <a:pt x="315" y="1102"/>
                    <a:pt x="334" y="1116"/>
                  </a:cubicBezTo>
                  <a:cubicBezTo>
                    <a:pt x="305" y="1229"/>
                    <a:pt x="305" y="1229"/>
                    <a:pt x="305" y="1229"/>
                  </a:cubicBezTo>
                  <a:cubicBezTo>
                    <a:pt x="379" y="1270"/>
                    <a:pt x="379" y="1270"/>
                    <a:pt x="379" y="1270"/>
                  </a:cubicBezTo>
                  <a:cubicBezTo>
                    <a:pt x="460" y="1186"/>
                    <a:pt x="460" y="1186"/>
                    <a:pt x="460" y="1186"/>
                  </a:cubicBezTo>
                  <a:cubicBezTo>
                    <a:pt x="484" y="1196"/>
                    <a:pt x="509" y="1204"/>
                    <a:pt x="535" y="1210"/>
                  </a:cubicBezTo>
                  <a:cubicBezTo>
                    <a:pt x="551" y="1326"/>
                    <a:pt x="551" y="1326"/>
                    <a:pt x="551" y="1326"/>
                  </a:cubicBezTo>
                  <a:cubicBezTo>
                    <a:pt x="636" y="1335"/>
                    <a:pt x="636" y="1335"/>
                    <a:pt x="636" y="1335"/>
                  </a:cubicBezTo>
                  <a:cubicBezTo>
                    <a:pt x="678" y="1226"/>
                    <a:pt x="678" y="1226"/>
                    <a:pt x="678" y="1226"/>
                  </a:cubicBezTo>
                  <a:cubicBezTo>
                    <a:pt x="701" y="1226"/>
                    <a:pt x="725" y="1224"/>
                    <a:pt x="749" y="1220"/>
                  </a:cubicBezTo>
                  <a:cubicBezTo>
                    <a:pt x="808" y="1323"/>
                    <a:pt x="808" y="1323"/>
                    <a:pt x="808" y="1323"/>
                  </a:cubicBezTo>
                  <a:cubicBezTo>
                    <a:pt x="890" y="1299"/>
                    <a:pt x="890" y="1299"/>
                    <a:pt x="890" y="1299"/>
                  </a:cubicBezTo>
                  <a:cubicBezTo>
                    <a:pt x="887" y="1181"/>
                    <a:pt x="887" y="1181"/>
                    <a:pt x="887" y="1181"/>
                  </a:cubicBezTo>
                  <a:cubicBezTo>
                    <a:pt x="912" y="1171"/>
                    <a:pt x="935" y="1159"/>
                    <a:pt x="957" y="1145"/>
                  </a:cubicBezTo>
                  <a:cubicBezTo>
                    <a:pt x="1051" y="1215"/>
                    <a:pt x="1051" y="1215"/>
                    <a:pt x="1051" y="1215"/>
                  </a:cubicBezTo>
                  <a:cubicBezTo>
                    <a:pt x="1117" y="1162"/>
                    <a:pt x="1117" y="1162"/>
                    <a:pt x="1117" y="1162"/>
                  </a:cubicBezTo>
                  <a:cubicBezTo>
                    <a:pt x="1070" y="1055"/>
                    <a:pt x="1070" y="1055"/>
                    <a:pt x="1070" y="1055"/>
                  </a:cubicBezTo>
                  <a:cubicBezTo>
                    <a:pt x="1086" y="1038"/>
                    <a:pt x="1102" y="1020"/>
                    <a:pt x="1116" y="1001"/>
                  </a:cubicBezTo>
                  <a:cubicBezTo>
                    <a:pt x="1229" y="1031"/>
                    <a:pt x="1229" y="1031"/>
                    <a:pt x="1229" y="1031"/>
                  </a:cubicBezTo>
                  <a:cubicBezTo>
                    <a:pt x="1271" y="956"/>
                    <a:pt x="1271" y="956"/>
                    <a:pt x="1271" y="956"/>
                  </a:cubicBezTo>
                  <a:cubicBezTo>
                    <a:pt x="1186" y="875"/>
                    <a:pt x="1186" y="875"/>
                    <a:pt x="1186" y="875"/>
                  </a:cubicBezTo>
                  <a:cubicBezTo>
                    <a:pt x="1196" y="851"/>
                    <a:pt x="1204" y="826"/>
                    <a:pt x="1210" y="801"/>
                  </a:cubicBezTo>
                  <a:lnTo>
                    <a:pt x="1326" y="784"/>
                  </a:lnTo>
                  <a:close/>
                  <a:moveTo>
                    <a:pt x="776" y="1050"/>
                  </a:moveTo>
                  <a:cubicBezTo>
                    <a:pt x="565" y="1109"/>
                    <a:pt x="345" y="986"/>
                    <a:pt x="286" y="775"/>
                  </a:cubicBezTo>
                  <a:cubicBezTo>
                    <a:pt x="226" y="564"/>
                    <a:pt x="349" y="345"/>
                    <a:pt x="560" y="286"/>
                  </a:cubicBezTo>
                  <a:cubicBezTo>
                    <a:pt x="771" y="226"/>
                    <a:pt x="990" y="349"/>
                    <a:pt x="1050" y="560"/>
                  </a:cubicBezTo>
                  <a:cubicBezTo>
                    <a:pt x="1109" y="771"/>
                    <a:pt x="987" y="990"/>
                    <a:pt x="776" y="10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9285" tIns="0" rIns="19285" bIns="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id-ID" sz="843">
                <a:ea typeface="微软雅黑"/>
                <a:sym typeface="Arial"/>
              </a:endParaRPr>
            </a:p>
          </p:txBody>
        </p:sp>
        <p:sp>
          <p:nvSpPr>
            <p:cNvPr id="26" name="Freeform 249"/>
            <p:cNvSpPr>
              <a:spLocks noEditPoints="1"/>
            </p:cNvSpPr>
            <p:nvPr/>
          </p:nvSpPr>
          <p:spPr bwMode="auto">
            <a:xfrm>
              <a:off x="2879410" y="6079077"/>
              <a:ext cx="1590304" cy="1590304"/>
            </a:xfrm>
            <a:custGeom>
              <a:avLst/>
              <a:gdLst>
                <a:gd name="T0" fmla="*/ 181 w 363"/>
                <a:gd name="T1" fmla="*/ 363 h 363"/>
                <a:gd name="T2" fmla="*/ 0 w 363"/>
                <a:gd name="T3" fmla="*/ 181 h 363"/>
                <a:gd name="T4" fmla="*/ 181 w 363"/>
                <a:gd name="T5" fmla="*/ 0 h 363"/>
                <a:gd name="T6" fmla="*/ 363 w 363"/>
                <a:gd name="T7" fmla="*/ 181 h 363"/>
                <a:gd name="T8" fmla="*/ 181 w 363"/>
                <a:gd name="T9" fmla="*/ 363 h 363"/>
                <a:gd name="T10" fmla="*/ 181 w 363"/>
                <a:gd name="T11" fmla="*/ 120 h 363"/>
                <a:gd name="T12" fmla="*/ 120 w 363"/>
                <a:gd name="T13" fmla="*/ 181 h 363"/>
                <a:gd name="T14" fmla="*/ 181 w 363"/>
                <a:gd name="T15" fmla="*/ 243 h 363"/>
                <a:gd name="T16" fmla="*/ 243 w 363"/>
                <a:gd name="T17" fmla="*/ 181 h 363"/>
                <a:gd name="T18" fmla="*/ 181 w 363"/>
                <a:gd name="T19" fmla="*/ 120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3" h="363">
                  <a:moveTo>
                    <a:pt x="181" y="363"/>
                  </a:moveTo>
                  <a:cubicBezTo>
                    <a:pt x="81" y="363"/>
                    <a:pt x="0" y="282"/>
                    <a:pt x="0" y="181"/>
                  </a:cubicBezTo>
                  <a:cubicBezTo>
                    <a:pt x="0" y="81"/>
                    <a:pt x="81" y="0"/>
                    <a:pt x="181" y="0"/>
                  </a:cubicBezTo>
                  <a:cubicBezTo>
                    <a:pt x="281" y="0"/>
                    <a:pt x="363" y="81"/>
                    <a:pt x="363" y="181"/>
                  </a:cubicBezTo>
                  <a:cubicBezTo>
                    <a:pt x="363" y="282"/>
                    <a:pt x="281" y="363"/>
                    <a:pt x="181" y="363"/>
                  </a:cubicBezTo>
                  <a:close/>
                  <a:moveTo>
                    <a:pt x="181" y="120"/>
                  </a:moveTo>
                  <a:cubicBezTo>
                    <a:pt x="147" y="120"/>
                    <a:pt x="120" y="147"/>
                    <a:pt x="120" y="181"/>
                  </a:cubicBezTo>
                  <a:cubicBezTo>
                    <a:pt x="120" y="215"/>
                    <a:pt x="147" y="243"/>
                    <a:pt x="181" y="243"/>
                  </a:cubicBezTo>
                  <a:cubicBezTo>
                    <a:pt x="215" y="243"/>
                    <a:pt x="243" y="215"/>
                    <a:pt x="243" y="181"/>
                  </a:cubicBezTo>
                  <a:cubicBezTo>
                    <a:pt x="243" y="147"/>
                    <a:pt x="215" y="120"/>
                    <a:pt x="181" y="1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19285" tIns="0" rIns="19285" bIns="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lang="id-ID" sz="843">
                <a:ea typeface="微软雅黑"/>
                <a:sym typeface="Arial"/>
              </a:endParaRPr>
            </a:p>
          </p:txBody>
        </p:sp>
      </p:grpSp>
      <p:sp>
        <p:nvSpPr>
          <p:cNvPr id="19" name="Text Placeholder 7"/>
          <p:cNvSpPr txBox="1">
            <a:spLocks/>
          </p:cNvSpPr>
          <p:nvPr/>
        </p:nvSpPr>
        <p:spPr>
          <a:xfrm>
            <a:off x="1730212" y="1188684"/>
            <a:ext cx="1369154" cy="210459"/>
          </a:xfrm>
          <a:prstGeom prst="rect">
            <a:avLst/>
          </a:prstGeom>
        </p:spPr>
        <p:txBody>
          <a:bodyPr vert="horz" lIns="0" tIns="0" rIns="0" bIns="0" anchor="ctr"/>
          <a:lstStyle>
            <a:lvl1pPr marL="0" indent="0" algn="l" defTabSz="91447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83" b="1" kern="1200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lang="tr-TR" altLang="zh-CN" sz="996" b="0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STEP HERE</a:t>
            </a:r>
            <a:endParaRPr lang="es-ES_tradnl" sz="996" b="0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  <p:sp>
        <p:nvSpPr>
          <p:cNvPr id="20" name="Text Placeholder 2"/>
          <p:cNvSpPr txBox="1">
            <a:spLocks/>
          </p:cNvSpPr>
          <p:nvPr/>
        </p:nvSpPr>
        <p:spPr>
          <a:xfrm>
            <a:off x="1730212" y="1397926"/>
            <a:ext cx="1276865" cy="470365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914476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A complex idea can be conveyed with just a single still image, namely making it possible to absorb large amounts of data quickly.</a:t>
            </a:r>
            <a:endParaRPr lang="en-US" altLang="zh-CN" sz="569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  <p:sp>
        <p:nvSpPr>
          <p:cNvPr id="27" name="Text Placeholder 7"/>
          <p:cNvSpPr txBox="1">
            <a:spLocks/>
          </p:cNvSpPr>
          <p:nvPr/>
        </p:nvSpPr>
        <p:spPr>
          <a:xfrm>
            <a:off x="1915995" y="3841251"/>
            <a:ext cx="1369154" cy="210459"/>
          </a:xfrm>
          <a:prstGeom prst="rect">
            <a:avLst/>
          </a:prstGeom>
        </p:spPr>
        <p:txBody>
          <a:bodyPr vert="horz" lIns="0" tIns="0" rIns="0" bIns="0" anchor="ctr"/>
          <a:lstStyle>
            <a:lvl1pPr marL="0" indent="0" algn="l" defTabSz="91447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83" b="1" kern="1200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lang="tr-TR" altLang="zh-CN" sz="996" b="0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STEP HERE</a:t>
            </a:r>
            <a:endParaRPr lang="es-ES_tradnl" sz="996" b="0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  <p:sp>
        <p:nvSpPr>
          <p:cNvPr id="28" name="Text Placeholder 2"/>
          <p:cNvSpPr txBox="1">
            <a:spLocks/>
          </p:cNvSpPr>
          <p:nvPr/>
        </p:nvSpPr>
        <p:spPr>
          <a:xfrm>
            <a:off x="1915995" y="4050493"/>
            <a:ext cx="1276865" cy="470365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914476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A complex idea can be conveyed with just a single still image, namely making it possible to absorb large amounts of data quickly.</a:t>
            </a:r>
            <a:endParaRPr lang="en-US" altLang="zh-CN" sz="569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  <p:sp>
        <p:nvSpPr>
          <p:cNvPr id="29" name="Text Placeholder 7"/>
          <p:cNvSpPr txBox="1">
            <a:spLocks/>
          </p:cNvSpPr>
          <p:nvPr/>
        </p:nvSpPr>
        <p:spPr>
          <a:xfrm>
            <a:off x="4248602" y="1983422"/>
            <a:ext cx="1369154" cy="210459"/>
          </a:xfrm>
          <a:prstGeom prst="rect">
            <a:avLst/>
          </a:prstGeom>
        </p:spPr>
        <p:txBody>
          <a:bodyPr vert="horz" lIns="0" tIns="0" rIns="0" bIns="0" anchor="ctr"/>
          <a:lstStyle>
            <a:lvl1pPr marL="0" indent="0" algn="l" defTabSz="91447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83" b="1" kern="1200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lang="tr-TR" altLang="zh-CN" sz="996" b="0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STEP HERE</a:t>
            </a:r>
            <a:endParaRPr lang="es-ES_tradnl" sz="996" b="0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  <p:sp>
        <p:nvSpPr>
          <p:cNvPr id="30" name="Text Placeholder 2"/>
          <p:cNvSpPr txBox="1">
            <a:spLocks/>
          </p:cNvSpPr>
          <p:nvPr/>
        </p:nvSpPr>
        <p:spPr>
          <a:xfrm>
            <a:off x="4248603" y="2192664"/>
            <a:ext cx="1276865" cy="470365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914476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A complex idea can be conveyed with just a single still image, namely making it possible to absorb large amounts of data quickly.</a:t>
            </a:r>
            <a:endParaRPr lang="en-US" altLang="zh-CN" sz="569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  <p:sp>
        <p:nvSpPr>
          <p:cNvPr id="31" name="Text Placeholder 7"/>
          <p:cNvSpPr txBox="1">
            <a:spLocks/>
          </p:cNvSpPr>
          <p:nvPr/>
        </p:nvSpPr>
        <p:spPr>
          <a:xfrm>
            <a:off x="4723380" y="3387115"/>
            <a:ext cx="1369154" cy="210459"/>
          </a:xfrm>
          <a:prstGeom prst="rect">
            <a:avLst/>
          </a:prstGeom>
        </p:spPr>
        <p:txBody>
          <a:bodyPr vert="horz" lIns="0" tIns="0" rIns="0" bIns="0" anchor="ctr"/>
          <a:lstStyle>
            <a:lvl1pPr marL="0" indent="0" algn="l" defTabSz="91447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83" b="1" kern="1200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lang="tr-TR" altLang="zh-CN" sz="996" b="0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STEP HERE</a:t>
            </a:r>
            <a:endParaRPr lang="es-ES_tradnl" sz="996" b="0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  <p:sp>
        <p:nvSpPr>
          <p:cNvPr id="32" name="Text Placeholder 2"/>
          <p:cNvSpPr txBox="1">
            <a:spLocks/>
          </p:cNvSpPr>
          <p:nvPr/>
        </p:nvSpPr>
        <p:spPr>
          <a:xfrm>
            <a:off x="4723381" y="3596357"/>
            <a:ext cx="1276865" cy="470365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914476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A complex idea can be conveyed with just a single still image, namely making it possible to absorb large amounts of data quickly.</a:t>
            </a:r>
            <a:endParaRPr lang="en-US" altLang="zh-CN" sz="569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  <p:sp>
        <p:nvSpPr>
          <p:cNvPr id="33" name="Text Placeholder 7"/>
          <p:cNvSpPr txBox="1">
            <a:spLocks/>
          </p:cNvSpPr>
          <p:nvPr/>
        </p:nvSpPr>
        <p:spPr>
          <a:xfrm>
            <a:off x="6344758" y="2251513"/>
            <a:ext cx="972908" cy="219265"/>
          </a:xfrm>
          <a:prstGeom prst="rect">
            <a:avLst/>
          </a:prstGeom>
        </p:spPr>
        <p:txBody>
          <a:bodyPr vert="horz" lIns="0" tIns="0" rIns="0" bIns="0" anchor="ctr"/>
          <a:lstStyle>
            <a:lvl1pPr marL="0" indent="0" algn="l" defTabSz="91447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83" b="1" kern="1200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lang="tr-TR" altLang="zh-CN" sz="996" b="0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STEP HERE</a:t>
            </a:r>
            <a:endParaRPr lang="es-ES_tradnl" sz="996" b="0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  <p:sp>
        <p:nvSpPr>
          <p:cNvPr id="34" name="Text Placeholder 2"/>
          <p:cNvSpPr txBox="1">
            <a:spLocks/>
          </p:cNvSpPr>
          <p:nvPr/>
        </p:nvSpPr>
        <p:spPr>
          <a:xfrm>
            <a:off x="6344758" y="2481397"/>
            <a:ext cx="1994827" cy="1810303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914476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5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9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33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71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09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48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286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24" indent="-228620" algn="l" defTabSz="91447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lang="tr-TR" altLang="zh-CN" sz="569" dirty="0">
              <a:solidFill>
                <a:schemeClr val="bg1">
                  <a:lumMod val="65000"/>
                </a:schemeClr>
              </a:solidFill>
              <a:latin typeface="+mn-lt"/>
              <a:sym typeface="Arial"/>
            </a:endParaRPr>
          </a:p>
          <a:p>
            <a:endParaRPr lang="en-US" altLang="zh-CN" sz="569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  <a:p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lang="tr-TR" altLang="zh-CN" sz="569" dirty="0">
              <a:solidFill>
                <a:schemeClr val="bg1">
                  <a:lumMod val="65000"/>
                </a:schemeClr>
              </a:solidFill>
              <a:latin typeface="+mn-lt"/>
              <a:sym typeface="Arial"/>
            </a:endParaRPr>
          </a:p>
          <a:p>
            <a:endParaRPr lang="en-US" altLang="zh-CN" sz="569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  <a:p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n-lt"/>
                <a:sym typeface="Aria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lang="en-US" altLang="zh-CN" sz="569" dirty="0">
              <a:solidFill>
                <a:schemeClr val="bg1">
                  <a:lumMod val="65000"/>
                </a:schemeClr>
              </a:solidFill>
              <a:latin typeface="+mn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315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8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8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29143" y="1503421"/>
            <a:ext cx="2514462" cy="2133483"/>
          </a:xfrm>
          <a:prstGeom prst="rect">
            <a:avLst/>
          </a:prstGeom>
          <a:blipFill dpi="0"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80">
              <a:latin typeface="+mj-lt"/>
              <a:ea typeface="微软雅黑"/>
              <a:sym typeface="Arial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314769" y="1503421"/>
            <a:ext cx="2514462" cy="2133483"/>
          </a:xfrm>
          <a:prstGeom prst="rect">
            <a:avLst/>
          </a:prstGeom>
          <a:blipFill dpi="0"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80">
              <a:latin typeface="+mj-lt"/>
              <a:ea typeface="微软雅黑"/>
              <a:sym typeface="Arial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6000396" y="1503421"/>
            <a:ext cx="2514462" cy="2133483"/>
          </a:xfrm>
          <a:prstGeom prst="rect">
            <a:avLst/>
          </a:prstGeom>
          <a:blipFill dpi="0"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80">
              <a:latin typeface="+mj-lt"/>
              <a:ea typeface="微软雅黑"/>
              <a:sym typeface="Arial"/>
            </a:endParaRPr>
          </a:p>
        </p:txBody>
      </p:sp>
      <p:sp>
        <p:nvSpPr>
          <p:cNvPr id="25" name="TextBox 15"/>
          <p:cNvSpPr txBox="1"/>
          <p:nvPr/>
        </p:nvSpPr>
        <p:spPr>
          <a:xfrm>
            <a:off x="1038807" y="4140018"/>
            <a:ext cx="1927063" cy="465392"/>
          </a:xfrm>
          <a:prstGeom prst="rect">
            <a:avLst/>
          </a:prstGeom>
          <a:noFill/>
        </p:spPr>
        <p:txBody>
          <a:bodyPr wrap="square" lIns="70556" tIns="35278" rIns="70556" bIns="35278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A complex idea can be conveyed with just a single still image, namely making it possible to absorb large amounts of data quickly.</a:t>
            </a:r>
            <a:endParaRPr lang="zh-CN" altLang="en-US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6" name="TextBox 16"/>
          <p:cNvSpPr txBox="1"/>
          <p:nvPr/>
        </p:nvSpPr>
        <p:spPr>
          <a:xfrm>
            <a:off x="1038808" y="3911943"/>
            <a:ext cx="966434" cy="224492"/>
          </a:xfrm>
          <a:prstGeom prst="rect">
            <a:avLst/>
          </a:prstGeom>
          <a:noFill/>
        </p:spPr>
        <p:txBody>
          <a:bodyPr wrap="none" lIns="70556" tIns="35278" rIns="70556" bIns="35278" rtlCol="0">
            <a:spAutoFit/>
          </a:bodyPr>
          <a:lstStyle/>
          <a:p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STAGE HERE</a:t>
            </a:r>
            <a:endParaRPr lang="zh-CN" altLang="en-US" sz="996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7" name="TextBox 15"/>
          <p:cNvSpPr txBox="1"/>
          <p:nvPr/>
        </p:nvSpPr>
        <p:spPr>
          <a:xfrm>
            <a:off x="3714274" y="4140018"/>
            <a:ext cx="1927063" cy="465392"/>
          </a:xfrm>
          <a:prstGeom prst="rect">
            <a:avLst/>
          </a:prstGeom>
          <a:noFill/>
        </p:spPr>
        <p:txBody>
          <a:bodyPr wrap="square" lIns="70556" tIns="35278" rIns="70556" bIns="35278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A complex idea can be conveyed with just a single still image, namely making it possible to absorb large amounts of data quickly.</a:t>
            </a:r>
            <a:endParaRPr lang="zh-CN" altLang="en-US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8" name="TextBox 16"/>
          <p:cNvSpPr txBox="1"/>
          <p:nvPr/>
        </p:nvSpPr>
        <p:spPr>
          <a:xfrm>
            <a:off x="3714274" y="3911943"/>
            <a:ext cx="966434" cy="224492"/>
          </a:xfrm>
          <a:prstGeom prst="rect">
            <a:avLst/>
          </a:prstGeom>
          <a:noFill/>
        </p:spPr>
        <p:txBody>
          <a:bodyPr wrap="none" lIns="70556" tIns="35278" rIns="70556" bIns="35278" rtlCol="0">
            <a:spAutoFit/>
          </a:bodyPr>
          <a:lstStyle/>
          <a:p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STAGE HERE</a:t>
            </a:r>
            <a:endParaRPr lang="zh-CN" altLang="en-US" sz="996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9" name="TextBox 15"/>
          <p:cNvSpPr txBox="1"/>
          <p:nvPr/>
        </p:nvSpPr>
        <p:spPr>
          <a:xfrm>
            <a:off x="6450701" y="4140018"/>
            <a:ext cx="1927063" cy="465392"/>
          </a:xfrm>
          <a:prstGeom prst="rect">
            <a:avLst/>
          </a:prstGeom>
          <a:noFill/>
        </p:spPr>
        <p:txBody>
          <a:bodyPr wrap="square" lIns="70556" tIns="35278" rIns="70556" bIns="35278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69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A complex idea can be conveyed with just a single still image, namely making it possible to absorb large amounts of data quickly.</a:t>
            </a:r>
            <a:endParaRPr lang="zh-CN" altLang="en-US" sz="569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0" name="TextBox 16"/>
          <p:cNvSpPr txBox="1"/>
          <p:nvPr/>
        </p:nvSpPr>
        <p:spPr>
          <a:xfrm>
            <a:off x="6450701" y="3911943"/>
            <a:ext cx="966434" cy="224492"/>
          </a:xfrm>
          <a:prstGeom prst="rect">
            <a:avLst/>
          </a:prstGeom>
          <a:noFill/>
        </p:spPr>
        <p:txBody>
          <a:bodyPr wrap="none" lIns="70556" tIns="35278" rIns="70556" bIns="35278" rtlCol="0">
            <a:spAutoFit/>
          </a:bodyPr>
          <a:lstStyle/>
          <a:p>
            <a:r>
              <a:rPr lang="tr-TR" altLang="zh-CN" sz="996" dirty="0">
                <a:solidFill>
                  <a:schemeClr val="bg1">
                    <a:lumMod val="65000"/>
                  </a:schemeClr>
                </a:solidFill>
                <a:latin typeface="+mj-lt"/>
                <a:sym typeface="Arial"/>
              </a:rPr>
              <a:t>STAGE HERE</a:t>
            </a:r>
            <a:endParaRPr lang="zh-CN" altLang="en-US" sz="996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80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50"/>
                            </p:stCondLst>
                            <p:childTnLst>
                              <p:par>
                                <p:cTn id="3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1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600"/>
                            </p:stCondLst>
                            <p:childTnLst>
                              <p:par>
                                <p:cTn id="4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65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24" grpId="0" animBg="1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3616172" y="1189197"/>
            <a:ext cx="1921797" cy="2947964"/>
            <a:chOff x="8575675" y="857250"/>
            <a:chExt cx="1631950" cy="2503488"/>
          </a:xfrm>
          <a:solidFill>
            <a:schemeClr val="tx2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9074150" y="2714625"/>
              <a:ext cx="628650" cy="121523"/>
            </a:xfrm>
            <a:custGeom>
              <a:avLst/>
              <a:gdLst>
                <a:gd name="T0" fmla="*/ 320 w 349"/>
                <a:gd name="T1" fmla="*/ 0 h 71"/>
                <a:gd name="T2" fmla="*/ 29 w 349"/>
                <a:gd name="T3" fmla="*/ 0 h 71"/>
                <a:gd name="T4" fmla="*/ 0 w 349"/>
                <a:gd name="T5" fmla="*/ 28 h 71"/>
                <a:gd name="T6" fmla="*/ 0 w 349"/>
                <a:gd name="T7" fmla="*/ 42 h 71"/>
                <a:gd name="T8" fmla="*/ 29 w 349"/>
                <a:gd name="T9" fmla="*/ 71 h 71"/>
                <a:gd name="T10" fmla="*/ 320 w 349"/>
                <a:gd name="T11" fmla="*/ 71 h 71"/>
                <a:gd name="T12" fmla="*/ 349 w 349"/>
                <a:gd name="T13" fmla="*/ 42 h 71"/>
                <a:gd name="T14" fmla="*/ 349 w 349"/>
                <a:gd name="T15" fmla="*/ 28 h 71"/>
                <a:gd name="T16" fmla="*/ 320 w 349"/>
                <a:gd name="T17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9" h="71">
                  <a:moveTo>
                    <a:pt x="320" y="0"/>
                  </a:moveTo>
                  <a:cubicBezTo>
                    <a:pt x="29" y="0"/>
                    <a:pt x="29" y="0"/>
                    <a:pt x="29" y="0"/>
                  </a:cubicBezTo>
                  <a:cubicBezTo>
                    <a:pt x="13" y="0"/>
                    <a:pt x="0" y="13"/>
                    <a:pt x="0" y="28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58"/>
                    <a:pt x="13" y="71"/>
                    <a:pt x="29" y="71"/>
                  </a:cubicBezTo>
                  <a:cubicBezTo>
                    <a:pt x="320" y="71"/>
                    <a:pt x="320" y="71"/>
                    <a:pt x="320" y="71"/>
                  </a:cubicBezTo>
                  <a:cubicBezTo>
                    <a:pt x="336" y="71"/>
                    <a:pt x="349" y="58"/>
                    <a:pt x="349" y="42"/>
                  </a:cubicBezTo>
                  <a:cubicBezTo>
                    <a:pt x="349" y="28"/>
                    <a:pt x="349" y="28"/>
                    <a:pt x="349" y="28"/>
                  </a:cubicBezTo>
                  <a:cubicBezTo>
                    <a:pt x="349" y="13"/>
                    <a:pt x="336" y="0"/>
                    <a:pt x="3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srgbClr val="FFFFFF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9074150" y="2853645"/>
              <a:ext cx="628650" cy="121523"/>
            </a:xfrm>
            <a:custGeom>
              <a:avLst/>
              <a:gdLst>
                <a:gd name="T0" fmla="*/ 320 w 349"/>
                <a:gd name="T1" fmla="*/ 0 h 71"/>
                <a:gd name="T2" fmla="*/ 29 w 349"/>
                <a:gd name="T3" fmla="*/ 0 h 71"/>
                <a:gd name="T4" fmla="*/ 0 w 349"/>
                <a:gd name="T5" fmla="*/ 29 h 71"/>
                <a:gd name="T6" fmla="*/ 0 w 349"/>
                <a:gd name="T7" fmla="*/ 42 h 71"/>
                <a:gd name="T8" fmla="*/ 29 w 349"/>
                <a:gd name="T9" fmla="*/ 71 h 71"/>
                <a:gd name="T10" fmla="*/ 320 w 349"/>
                <a:gd name="T11" fmla="*/ 71 h 71"/>
                <a:gd name="T12" fmla="*/ 349 w 349"/>
                <a:gd name="T13" fmla="*/ 42 h 71"/>
                <a:gd name="T14" fmla="*/ 349 w 349"/>
                <a:gd name="T15" fmla="*/ 29 h 71"/>
                <a:gd name="T16" fmla="*/ 320 w 349"/>
                <a:gd name="T17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9" h="71">
                  <a:moveTo>
                    <a:pt x="320" y="0"/>
                  </a:moveTo>
                  <a:cubicBezTo>
                    <a:pt x="29" y="0"/>
                    <a:pt x="29" y="0"/>
                    <a:pt x="29" y="0"/>
                  </a:cubicBezTo>
                  <a:cubicBezTo>
                    <a:pt x="13" y="0"/>
                    <a:pt x="0" y="13"/>
                    <a:pt x="0" y="2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58"/>
                    <a:pt x="13" y="71"/>
                    <a:pt x="29" y="71"/>
                  </a:cubicBezTo>
                  <a:cubicBezTo>
                    <a:pt x="320" y="71"/>
                    <a:pt x="320" y="71"/>
                    <a:pt x="320" y="71"/>
                  </a:cubicBezTo>
                  <a:cubicBezTo>
                    <a:pt x="336" y="71"/>
                    <a:pt x="349" y="58"/>
                    <a:pt x="349" y="42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9" y="13"/>
                    <a:pt x="336" y="0"/>
                    <a:pt x="3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srgbClr val="FFFFFF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9104313" y="2992665"/>
              <a:ext cx="569913" cy="121523"/>
            </a:xfrm>
            <a:custGeom>
              <a:avLst/>
              <a:gdLst>
                <a:gd name="T0" fmla="*/ 287 w 316"/>
                <a:gd name="T1" fmla="*/ 0 h 71"/>
                <a:gd name="T2" fmla="*/ 29 w 316"/>
                <a:gd name="T3" fmla="*/ 0 h 71"/>
                <a:gd name="T4" fmla="*/ 0 w 316"/>
                <a:gd name="T5" fmla="*/ 29 h 71"/>
                <a:gd name="T6" fmla="*/ 0 w 316"/>
                <a:gd name="T7" fmla="*/ 42 h 71"/>
                <a:gd name="T8" fmla="*/ 29 w 316"/>
                <a:gd name="T9" fmla="*/ 71 h 71"/>
                <a:gd name="T10" fmla="*/ 287 w 316"/>
                <a:gd name="T11" fmla="*/ 71 h 71"/>
                <a:gd name="T12" fmla="*/ 316 w 316"/>
                <a:gd name="T13" fmla="*/ 42 h 71"/>
                <a:gd name="T14" fmla="*/ 316 w 316"/>
                <a:gd name="T15" fmla="*/ 29 h 71"/>
                <a:gd name="T16" fmla="*/ 287 w 316"/>
                <a:gd name="T17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6" h="71">
                  <a:moveTo>
                    <a:pt x="287" y="0"/>
                  </a:moveTo>
                  <a:cubicBezTo>
                    <a:pt x="29" y="0"/>
                    <a:pt x="29" y="0"/>
                    <a:pt x="29" y="0"/>
                  </a:cubicBezTo>
                  <a:cubicBezTo>
                    <a:pt x="13" y="0"/>
                    <a:pt x="0" y="13"/>
                    <a:pt x="0" y="2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58"/>
                    <a:pt x="13" y="71"/>
                    <a:pt x="29" y="71"/>
                  </a:cubicBezTo>
                  <a:cubicBezTo>
                    <a:pt x="287" y="71"/>
                    <a:pt x="287" y="71"/>
                    <a:pt x="287" y="71"/>
                  </a:cubicBezTo>
                  <a:cubicBezTo>
                    <a:pt x="303" y="71"/>
                    <a:pt x="316" y="58"/>
                    <a:pt x="316" y="42"/>
                  </a:cubicBezTo>
                  <a:cubicBezTo>
                    <a:pt x="316" y="29"/>
                    <a:pt x="316" y="29"/>
                    <a:pt x="316" y="29"/>
                  </a:cubicBezTo>
                  <a:cubicBezTo>
                    <a:pt x="316" y="13"/>
                    <a:pt x="303" y="0"/>
                    <a:pt x="2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srgbClr val="FFFFFF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9223375" y="3131686"/>
              <a:ext cx="331788" cy="121523"/>
            </a:xfrm>
            <a:custGeom>
              <a:avLst/>
              <a:gdLst>
                <a:gd name="T0" fmla="*/ 155 w 184"/>
                <a:gd name="T1" fmla="*/ 0 h 71"/>
                <a:gd name="T2" fmla="*/ 29 w 184"/>
                <a:gd name="T3" fmla="*/ 0 h 71"/>
                <a:gd name="T4" fmla="*/ 0 w 184"/>
                <a:gd name="T5" fmla="*/ 29 h 71"/>
                <a:gd name="T6" fmla="*/ 0 w 184"/>
                <a:gd name="T7" fmla="*/ 42 h 71"/>
                <a:gd name="T8" fmla="*/ 29 w 184"/>
                <a:gd name="T9" fmla="*/ 71 h 71"/>
                <a:gd name="T10" fmla="*/ 155 w 184"/>
                <a:gd name="T11" fmla="*/ 71 h 71"/>
                <a:gd name="T12" fmla="*/ 184 w 184"/>
                <a:gd name="T13" fmla="*/ 42 h 71"/>
                <a:gd name="T14" fmla="*/ 184 w 184"/>
                <a:gd name="T15" fmla="*/ 29 h 71"/>
                <a:gd name="T16" fmla="*/ 155 w 184"/>
                <a:gd name="T17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4" h="71">
                  <a:moveTo>
                    <a:pt x="155" y="0"/>
                  </a:moveTo>
                  <a:cubicBezTo>
                    <a:pt x="29" y="0"/>
                    <a:pt x="29" y="0"/>
                    <a:pt x="29" y="0"/>
                  </a:cubicBezTo>
                  <a:cubicBezTo>
                    <a:pt x="13" y="0"/>
                    <a:pt x="0" y="13"/>
                    <a:pt x="0" y="2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58"/>
                    <a:pt x="13" y="71"/>
                    <a:pt x="29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71" y="71"/>
                    <a:pt x="184" y="58"/>
                    <a:pt x="184" y="42"/>
                  </a:cubicBezTo>
                  <a:cubicBezTo>
                    <a:pt x="184" y="29"/>
                    <a:pt x="184" y="29"/>
                    <a:pt x="184" y="29"/>
                  </a:cubicBezTo>
                  <a:cubicBezTo>
                    <a:pt x="184" y="13"/>
                    <a:pt x="171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srgbClr val="FFFFFF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5" name="Freeform 10"/>
            <p:cNvSpPr>
              <a:spLocks noEditPoints="1"/>
            </p:cNvSpPr>
            <p:nvPr/>
          </p:nvSpPr>
          <p:spPr bwMode="auto">
            <a:xfrm>
              <a:off x="8575675" y="857250"/>
              <a:ext cx="1631950" cy="2503488"/>
            </a:xfrm>
            <a:custGeom>
              <a:avLst/>
              <a:gdLst>
                <a:gd name="T0" fmla="*/ 774 w 906"/>
                <a:gd name="T1" fmla="*/ 136 h 1391"/>
                <a:gd name="T2" fmla="*/ 482 w 906"/>
                <a:gd name="T3" fmla="*/ 1 h 1391"/>
                <a:gd name="T4" fmla="*/ 481 w 906"/>
                <a:gd name="T5" fmla="*/ 1 h 1391"/>
                <a:gd name="T6" fmla="*/ 425 w 906"/>
                <a:gd name="T7" fmla="*/ 1 h 1391"/>
                <a:gd name="T8" fmla="*/ 424 w 906"/>
                <a:gd name="T9" fmla="*/ 1 h 1391"/>
                <a:gd name="T10" fmla="*/ 132 w 906"/>
                <a:gd name="T11" fmla="*/ 136 h 1391"/>
                <a:gd name="T12" fmla="*/ 52 w 906"/>
                <a:gd name="T13" fmla="*/ 671 h 1391"/>
                <a:gd name="T14" fmla="*/ 221 w 906"/>
                <a:gd name="T15" fmla="*/ 915 h 1391"/>
                <a:gd name="T16" fmla="*/ 216 w 906"/>
                <a:gd name="T17" fmla="*/ 1060 h 1391"/>
                <a:gd name="T18" fmla="*/ 221 w 906"/>
                <a:gd name="T19" fmla="*/ 1105 h 1391"/>
                <a:gd name="T20" fmla="*/ 216 w 906"/>
                <a:gd name="T21" fmla="*/ 1149 h 1391"/>
                <a:gd name="T22" fmla="*/ 232 w 906"/>
                <a:gd name="T23" fmla="*/ 1212 h 1391"/>
                <a:gd name="T24" fmla="*/ 299 w 906"/>
                <a:gd name="T25" fmla="*/ 1313 h 1391"/>
                <a:gd name="T26" fmla="*/ 516 w 906"/>
                <a:gd name="T27" fmla="*/ 1391 h 1391"/>
                <a:gd name="T28" fmla="*/ 673 w 906"/>
                <a:gd name="T29" fmla="*/ 1225 h 1391"/>
                <a:gd name="T30" fmla="*/ 673 w 906"/>
                <a:gd name="T31" fmla="*/ 1203 h 1391"/>
                <a:gd name="T32" fmla="*/ 690 w 906"/>
                <a:gd name="T33" fmla="*/ 1136 h 1391"/>
                <a:gd name="T34" fmla="*/ 690 w 906"/>
                <a:gd name="T35" fmla="*/ 1074 h 1391"/>
                <a:gd name="T36" fmla="*/ 678 w 906"/>
                <a:gd name="T37" fmla="*/ 1015 h 1391"/>
                <a:gd name="T38" fmla="*/ 754 w 906"/>
                <a:gd name="T39" fmla="*/ 801 h 1391"/>
                <a:gd name="T40" fmla="*/ 903 w 906"/>
                <a:gd name="T41" fmla="*/ 457 h 1391"/>
                <a:gd name="T42" fmla="*/ 728 w 906"/>
                <a:gd name="T43" fmla="*/ 775 h 1391"/>
                <a:gd name="T44" fmla="*/ 639 w 906"/>
                <a:gd name="T45" fmla="*/ 1024 h 1391"/>
                <a:gd name="T46" fmla="*/ 653 w 906"/>
                <a:gd name="T47" fmla="*/ 1074 h 1391"/>
                <a:gd name="T48" fmla="*/ 653 w 906"/>
                <a:gd name="T49" fmla="*/ 1136 h 1391"/>
                <a:gd name="T50" fmla="*/ 633 w 906"/>
                <a:gd name="T51" fmla="*/ 1192 h 1391"/>
                <a:gd name="T52" fmla="*/ 636 w 906"/>
                <a:gd name="T53" fmla="*/ 1225 h 1391"/>
                <a:gd name="T54" fmla="*/ 570 w 906"/>
                <a:gd name="T55" fmla="*/ 1280 h 1391"/>
                <a:gd name="T56" fmla="*/ 571 w 906"/>
                <a:gd name="T57" fmla="*/ 1299 h 1391"/>
                <a:gd name="T58" fmla="*/ 390 w 906"/>
                <a:gd name="T59" fmla="*/ 1354 h 1391"/>
                <a:gd name="T60" fmla="*/ 335 w 906"/>
                <a:gd name="T61" fmla="*/ 1286 h 1391"/>
                <a:gd name="T62" fmla="*/ 324 w 906"/>
                <a:gd name="T63" fmla="*/ 1280 h 1391"/>
                <a:gd name="T64" fmla="*/ 269 w 906"/>
                <a:gd name="T65" fmla="*/ 1212 h 1391"/>
                <a:gd name="T66" fmla="*/ 253 w 906"/>
                <a:gd name="T67" fmla="*/ 1149 h 1391"/>
                <a:gd name="T68" fmla="*/ 263 w 906"/>
                <a:gd name="T69" fmla="*/ 1105 h 1391"/>
                <a:gd name="T70" fmla="*/ 253 w 906"/>
                <a:gd name="T71" fmla="*/ 1060 h 1391"/>
                <a:gd name="T72" fmla="*/ 258 w 906"/>
                <a:gd name="T73" fmla="*/ 913 h 1391"/>
                <a:gd name="T74" fmla="*/ 85 w 906"/>
                <a:gd name="T75" fmla="*/ 655 h 1391"/>
                <a:gd name="T76" fmla="*/ 158 w 906"/>
                <a:gd name="T77" fmla="*/ 161 h 1391"/>
                <a:gd name="T78" fmla="*/ 453 w 906"/>
                <a:gd name="T79" fmla="*/ 37 h 1391"/>
                <a:gd name="T80" fmla="*/ 747 w 906"/>
                <a:gd name="T81" fmla="*/ 161 h 1391"/>
                <a:gd name="T82" fmla="*/ 820 w 906"/>
                <a:gd name="T83" fmla="*/ 655 h 1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06" h="1391">
                  <a:moveTo>
                    <a:pt x="903" y="457"/>
                  </a:moveTo>
                  <a:cubicBezTo>
                    <a:pt x="903" y="335"/>
                    <a:pt x="857" y="221"/>
                    <a:pt x="774" y="136"/>
                  </a:cubicBezTo>
                  <a:cubicBezTo>
                    <a:pt x="735" y="96"/>
                    <a:pt x="690" y="64"/>
                    <a:pt x="640" y="41"/>
                  </a:cubicBezTo>
                  <a:cubicBezTo>
                    <a:pt x="590" y="18"/>
                    <a:pt x="537" y="5"/>
                    <a:pt x="482" y="1"/>
                  </a:cubicBezTo>
                  <a:cubicBezTo>
                    <a:pt x="481" y="1"/>
                    <a:pt x="481" y="1"/>
                    <a:pt x="481" y="1"/>
                  </a:cubicBezTo>
                  <a:cubicBezTo>
                    <a:pt x="481" y="1"/>
                    <a:pt x="481" y="1"/>
                    <a:pt x="481" y="1"/>
                  </a:cubicBezTo>
                  <a:cubicBezTo>
                    <a:pt x="479" y="1"/>
                    <a:pt x="461" y="0"/>
                    <a:pt x="453" y="0"/>
                  </a:cubicBezTo>
                  <a:cubicBezTo>
                    <a:pt x="444" y="0"/>
                    <a:pt x="427" y="1"/>
                    <a:pt x="425" y="1"/>
                  </a:cubicBezTo>
                  <a:cubicBezTo>
                    <a:pt x="424" y="1"/>
                    <a:pt x="424" y="1"/>
                    <a:pt x="424" y="1"/>
                  </a:cubicBezTo>
                  <a:cubicBezTo>
                    <a:pt x="424" y="1"/>
                    <a:pt x="424" y="1"/>
                    <a:pt x="424" y="1"/>
                  </a:cubicBezTo>
                  <a:cubicBezTo>
                    <a:pt x="368" y="5"/>
                    <a:pt x="315" y="18"/>
                    <a:pt x="265" y="41"/>
                  </a:cubicBezTo>
                  <a:cubicBezTo>
                    <a:pt x="215" y="64"/>
                    <a:pt x="171" y="96"/>
                    <a:pt x="132" y="136"/>
                  </a:cubicBezTo>
                  <a:cubicBezTo>
                    <a:pt x="49" y="221"/>
                    <a:pt x="3" y="335"/>
                    <a:pt x="2" y="457"/>
                  </a:cubicBezTo>
                  <a:cubicBezTo>
                    <a:pt x="1" y="477"/>
                    <a:pt x="0" y="567"/>
                    <a:pt x="52" y="671"/>
                  </a:cubicBezTo>
                  <a:cubicBezTo>
                    <a:pt x="80" y="729"/>
                    <a:pt x="120" y="769"/>
                    <a:pt x="152" y="801"/>
                  </a:cubicBezTo>
                  <a:cubicBezTo>
                    <a:pt x="193" y="842"/>
                    <a:pt x="218" y="867"/>
                    <a:pt x="221" y="915"/>
                  </a:cubicBezTo>
                  <a:cubicBezTo>
                    <a:pt x="221" y="927"/>
                    <a:pt x="224" y="981"/>
                    <a:pt x="228" y="1015"/>
                  </a:cubicBezTo>
                  <a:cubicBezTo>
                    <a:pt x="220" y="1029"/>
                    <a:pt x="216" y="1044"/>
                    <a:pt x="216" y="1060"/>
                  </a:cubicBezTo>
                  <a:cubicBezTo>
                    <a:pt x="216" y="1074"/>
                    <a:pt x="216" y="1074"/>
                    <a:pt x="216" y="1074"/>
                  </a:cubicBezTo>
                  <a:cubicBezTo>
                    <a:pt x="216" y="1084"/>
                    <a:pt x="218" y="1095"/>
                    <a:pt x="221" y="1105"/>
                  </a:cubicBezTo>
                  <a:cubicBezTo>
                    <a:pt x="218" y="1115"/>
                    <a:pt x="216" y="1125"/>
                    <a:pt x="216" y="1136"/>
                  </a:cubicBezTo>
                  <a:cubicBezTo>
                    <a:pt x="216" y="1149"/>
                    <a:pt x="216" y="1149"/>
                    <a:pt x="216" y="1149"/>
                  </a:cubicBezTo>
                  <a:cubicBezTo>
                    <a:pt x="216" y="1169"/>
                    <a:pt x="222" y="1187"/>
                    <a:pt x="233" y="1203"/>
                  </a:cubicBezTo>
                  <a:cubicBezTo>
                    <a:pt x="232" y="1206"/>
                    <a:pt x="232" y="1209"/>
                    <a:pt x="232" y="1212"/>
                  </a:cubicBezTo>
                  <a:cubicBezTo>
                    <a:pt x="232" y="1225"/>
                    <a:pt x="232" y="1225"/>
                    <a:pt x="232" y="1225"/>
                  </a:cubicBezTo>
                  <a:cubicBezTo>
                    <a:pt x="232" y="1267"/>
                    <a:pt x="261" y="1303"/>
                    <a:pt x="299" y="1313"/>
                  </a:cubicBezTo>
                  <a:cubicBezTo>
                    <a:pt x="306" y="1357"/>
                    <a:pt x="344" y="1391"/>
                    <a:pt x="390" y="1391"/>
                  </a:cubicBezTo>
                  <a:cubicBezTo>
                    <a:pt x="516" y="1391"/>
                    <a:pt x="516" y="1391"/>
                    <a:pt x="516" y="1391"/>
                  </a:cubicBezTo>
                  <a:cubicBezTo>
                    <a:pt x="562" y="1391"/>
                    <a:pt x="600" y="1357"/>
                    <a:pt x="606" y="1313"/>
                  </a:cubicBezTo>
                  <a:cubicBezTo>
                    <a:pt x="645" y="1303"/>
                    <a:pt x="673" y="1267"/>
                    <a:pt x="673" y="1225"/>
                  </a:cubicBezTo>
                  <a:cubicBezTo>
                    <a:pt x="673" y="1212"/>
                    <a:pt x="673" y="1212"/>
                    <a:pt x="673" y="1212"/>
                  </a:cubicBezTo>
                  <a:cubicBezTo>
                    <a:pt x="673" y="1209"/>
                    <a:pt x="673" y="1206"/>
                    <a:pt x="673" y="1203"/>
                  </a:cubicBezTo>
                  <a:cubicBezTo>
                    <a:pt x="684" y="1187"/>
                    <a:pt x="690" y="1169"/>
                    <a:pt x="690" y="1149"/>
                  </a:cubicBezTo>
                  <a:cubicBezTo>
                    <a:pt x="690" y="1136"/>
                    <a:pt x="690" y="1136"/>
                    <a:pt x="690" y="1136"/>
                  </a:cubicBezTo>
                  <a:cubicBezTo>
                    <a:pt x="690" y="1125"/>
                    <a:pt x="688" y="1115"/>
                    <a:pt x="684" y="1105"/>
                  </a:cubicBezTo>
                  <a:cubicBezTo>
                    <a:pt x="688" y="1095"/>
                    <a:pt x="690" y="1084"/>
                    <a:pt x="690" y="1074"/>
                  </a:cubicBezTo>
                  <a:cubicBezTo>
                    <a:pt x="690" y="1060"/>
                    <a:pt x="690" y="1060"/>
                    <a:pt x="690" y="1060"/>
                  </a:cubicBezTo>
                  <a:cubicBezTo>
                    <a:pt x="690" y="1044"/>
                    <a:pt x="686" y="1029"/>
                    <a:pt x="678" y="1015"/>
                  </a:cubicBezTo>
                  <a:cubicBezTo>
                    <a:pt x="681" y="981"/>
                    <a:pt x="684" y="927"/>
                    <a:pt x="685" y="915"/>
                  </a:cubicBezTo>
                  <a:cubicBezTo>
                    <a:pt x="687" y="867"/>
                    <a:pt x="712" y="842"/>
                    <a:pt x="754" y="801"/>
                  </a:cubicBezTo>
                  <a:cubicBezTo>
                    <a:pt x="786" y="769"/>
                    <a:pt x="826" y="729"/>
                    <a:pt x="853" y="671"/>
                  </a:cubicBezTo>
                  <a:cubicBezTo>
                    <a:pt x="906" y="567"/>
                    <a:pt x="904" y="477"/>
                    <a:pt x="903" y="457"/>
                  </a:cubicBezTo>
                  <a:close/>
                  <a:moveTo>
                    <a:pt x="820" y="655"/>
                  </a:moveTo>
                  <a:cubicBezTo>
                    <a:pt x="795" y="708"/>
                    <a:pt x="759" y="743"/>
                    <a:pt x="728" y="775"/>
                  </a:cubicBezTo>
                  <a:cubicBezTo>
                    <a:pt x="685" y="817"/>
                    <a:pt x="651" y="850"/>
                    <a:pt x="648" y="913"/>
                  </a:cubicBezTo>
                  <a:cubicBezTo>
                    <a:pt x="648" y="922"/>
                    <a:pt x="644" y="996"/>
                    <a:pt x="639" y="1024"/>
                  </a:cubicBezTo>
                  <a:cubicBezTo>
                    <a:pt x="648" y="1034"/>
                    <a:pt x="653" y="1047"/>
                    <a:pt x="653" y="1060"/>
                  </a:cubicBezTo>
                  <a:cubicBezTo>
                    <a:pt x="653" y="1074"/>
                    <a:pt x="653" y="1074"/>
                    <a:pt x="653" y="1074"/>
                  </a:cubicBezTo>
                  <a:cubicBezTo>
                    <a:pt x="653" y="1085"/>
                    <a:pt x="649" y="1096"/>
                    <a:pt x="643" y="1105"/>
                  </a:cubicBezTo>
                  <a:cubicBezTo>
                    <a:pt x="649" y="1114"/>
                    <a:pt x="653" y="1125"/>
                    <a:pt x="653" y="1136"/>
                  </a:cubicBezTo>
                  <a:cubicBezTo>
                    <a:pt x="653" y="1149"/>
                    <a:pt x="653" y="1149"/>
                    <a:pt x="653" y="1149"/>
                  </a:cubicBezTo>
                  <a:cubicBezTo>
                    <a:pt x="653" y="1167"/>
                    <a:pt x="645" y="1182"/>
                    <a:pt x="633" y="1192"/>
                  </a:cubicBezTo>
                  <a:cubicBezTo>
                    <a:pt x="635" y="1198"/>
                    <a:pt x="636" y="1205"/>
                    <a:pt x="636" y="1212"/>
                  </a:cubicBezTo>
                  <a:cubicBezTo>
                    <a:pt x="636" y="1225"/>
                    <a:pt x="636" y="1225"/>
                    <a:pt x="636" y="1225"/>
                  </a:cubicBezTo>
                  <a:cubicBezTo>
                    <a:pt x="636" y="1255"/>
                    <a:pt x="612" y="1280"/>
                    <a:pt x="582" y="1280"/>
                  </a:cubicBezTo>
                  <a:cubicBezTo>
                    <a:pt x="570" y="1280"/>
                    <a:pt x="570" y="1280"/>
                    <a:pt x="570" y="1280"/>
                  </a:cubicBezTo>
                  <a:cubicBezTo>
                    <a:pt x="570" y="1282"/>
                    <a:pt x="571" y="1284"/>
                    <a:pt x="571" y="1286"/>
                  </a:cubicBezTo>
                  <a:cubicBezTo>
                    <a:pt x="571" y="1299"/>
                    <a:pt x="571" y="1299"/>
                    <a:pt x="571" y="1299"/>
                  </a:cubicBezTo>
                  <a:cubicBezTo>
                    <a:pt x="571" y="1329"/>
                    <a:pt x="546" y="1354"/>
                    <a:pt x="516" y="1354"/>
                  </a:cubicBezTo>
                  <a:cubicBezTo>
                    <a:pt x="390" y="1354"/>
                    <a:pt x="390" y="1354"/>
                    <a:pt x="390" y="1354"/>
                  </a:cubicBezTo>
                  <a:cubicBezTo>
                    <a:pt x="360" y="1354"/>
                    <a:pt x="335" y="1329"/>
                    <a:pt x="335" y="1299"/>
                  </a:cubicBezTo>
                  <a:cubicBezTo>
                    <a:pt x="335" y="1286"/>
                    <a:pt x="335" y="1286"/>
                    <a:pt x="335" y="1286"/>
                  </a:cubicBezTo>
                  <a:cubicBezTo>
                    <a:pt x="335" y="1284"/>
                    <a:pt x="335" y="1282"/>
                    <a:pt x="335" y="1280"/>
                  </a:cubicBezTo>
                  <a:cubicBezTo>
                    <a:pt x="324" y="1280"/>
                    <a:pt x="324" y="1280"/>
                    <a:pt x="324" y="1280"/>
                  </a:cubicBezTo>
                  <a:cubicBezTo>
                    <a:pt x="294" y="1280"/>
                    <a:pt x="269" y="1255"/>
                    <a:pt x="269" y="1225"/>
                  </a:cubicBezTo>
                  <a:cubicBezTo>
                    <a:pt x="269" y="1212"/>
                    <a:pt x="269" y="1212"/>
                    <a:pt x="269" y="1212"/>
                  </a:cubicBezTo>
                  <a:cubicBezTo>
                    <a:pt x="269" y="1205"/>
                    <a:pt x="270" y="1198"/>
                    <a:pt x="273" y="1192"/>
                  </a:cubicBezTo>
                  <a:cubicBezTo>
                    <a:pt x="261" y="1182"/>
                    <a:pt x="253" y="1167"/>
                    <a:pt x="253" y="1149"/>
                  </a:cubicBezTo>
                  <a:cubicBezTo>
                    <a:pt x="253" y="1136"/>
                    <a:pt x="253" y="1136"/>
                    <a:pt x="253" y="1136"/>
                  </a:cubicBezTo>
                  <a:cubicBezTo>
                    <a:pt x="253" y="1125"/>
                    <a:pt x="256" y="1114"/>
                    <a:pt x="263" y="1105"/>
                  </a:cubicBezTo>
                  <a:cubicBezTo>
                    <a:pt x="256" y="1096"/>
                    <a:pt x="253" y="1085"/>
                    <a:pt x="253" y="1074"/>
                  </a:cubicBezTo>
                  <a:cubicBezTo>
                    <a:pt x="253" y="1060"/>
                    <a:pt x="253" y="1060"/>
                    <a:pt x="253" y="1060"/>
                  </a:cubicBezTo>
                  <a:cubicBezTo>
                    <a:pt x="253" y="1047"/>
                    <a:pt x="258" y="1034"/>
                    <a:pt x="266" y="1024"/>
                  </a:cubicBezTo>
                  <a:cubicBezTo>
                    <a:pt x="262" y="996"/>
                    <a:pt x="258" y="922"/>
                    <a:pt x="258" y="913"/>
                  </a:cubicBezTo>
                  <a:cubicBezTo>
                    <a:pt x="254" y="850"/>
                    <a:pt x="220" y="817"/>
                    <a:pt x="178" y="775"/>
                  </a:cubicBezTo>
                  <a:cubicBezTo>
                    <a:pt x="146" y="743"/>
                    <a:pt x="110" y="708"/>
                    <a:pt x="85" y="655"/>
                  </a:cubicBezTo>
                  <a:cubicBezTo>
                    <a:pt x="35" y="555"/>
                    <a:pt x="39" y="470"/>
                    <a:pt x="39" y="458"/>
                  </a:cubicBezTo>
                  <a:cubicBezTo>
                    <a:pt x="40" y="346"/>
                    <a:pt x="82" y="240"/>
                    <a:pt x="158" y="161"/>
                  </a:cubicBezTo>
                  <a:cubicBezTo>
                    <a:pt x="230" y="88"/>
                    <a:pt x="324" y="45"/>
                    <a:pt x="426" y="38"/>
                  </a:cubicBezTo>
                  <a:cubicBezTo>
                    <a:pt x="426" y="38"/>
                    <a:pt x="445" y="37"/>
                    <a:pt x="453" y="37"/>
                  </a:cubicBezTo>
                  <a:cubicBezTo>
                    <a:pt x="461" y="37"/>
                    <a:pt x="479" y="38"/>
                    <a:pt x="479" y="38"/>
                  </a:cubicBezTo>
                  <a:cubicBezTo>
                    <a:pt x="581" y="45"/>
                    <a:pt x="676" y="88"/>
                    <a:pt x="747" y="161"/>
                  </a:cubicBezTo>
                  <a:cubicBezTo>
                    <a:pt x="824" y="240"/>
                    <a:pt x="866" y="346"/>
                    <a:pt x="866" y="458"/>
                  </a:cubicBezTo>
                  <a:cubicBezTo>
                    <a:pt x="867" y="470"/>
                    <a:pt x="871" y="555"/>
                    <a:pt x="820" y="6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srgbClr val="FFFFFF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9163050" y="1166813"/>
              <a:ext cx="755650" cy="754063"/>
            </a:xfrm>
            <a:custGeom>
              <a:avLst/>
              <a:gdLst>
                <a:gd name="T0" fmla="*/ 392 w 420"/>
                <a:gd name="T1" fmla="*/ 182 h 419"/>
                <a:gd name="T2" fmla="*/ 384 w 420"/>
                <a:gd name="T3" fmla="*/ 150 h 419"/>
                <a:gd name="T4" fmla="*/ 371 w 420"/>
                <a:gd name="T5" fmla="*/ 120 h 419"/>
                <a:gd name="T6" fmla="*/ 352 w 420"/>
                <a:gd name="T7" fmla="*/ 93 h 419"/>
                <a:gd name="T8" fmla="*/ 329 w 420"/>
                <a:gd name="T9" fmla="*/ 69 h 419"/>
                <a:gd name="T10" fmla="*/ 302 w 420"/>
                <a:gd name="T11" fmla="*/ 50 h 419"/>
                <a:gd name="T12" fmla="*/ 272 w 420"/>
                <a:gd name="T13" fmla="*/ 36 h 419"/>
                <a:gd name="T14" fmla="*/ 240 w 420"/>
                <a:gd name="T15" fmla="*/ 28 h 419"/>
                <a:gd name="T16" fmla="*/ 207 w 420"/>
                <a:gd name="T17" fmla="*/ 26 h 419"/>
                <a:gd name="T18" fmla="*/ 175 w 420"/>
                <a:gd name="T19" fmla="*/ 29 h 419"/>
                <a:gd name="T20" fmla="*/ 143 w 420"/>
                <a:gd name="T21" fmla="*/ 38 h 419"/>
                <a:gd name="T22" fmla="*/ 103 w 420"/>
                <a:gd name="T23" fmla="*/ 29 h 419"/>
                <a:gd name="T24" fmla="*/ 73 w 420"/>
                <a:gd name="T25" fmla="*/ 51 h 419"/>
                <a:gd name="T26" fmla="*/ 47 w 420"/>
                <a:gd name="T27" fmla="*/ 78 h 419"/>
                <a:gd name="T28" fmla="*/ 26 w 420"/>
                <a:gd name="T29" fmla="*/ 109 h 419"/>
                <a:gd name="T30" fmla="*/ 11 w 420"/>
                <a:gd name="T31" fmla="*/ 144 h 419"/>
                <a:gd name="T32" fmla="*/ 3 w 420"/>
                <a:gd name="T33" fmla="*/ 180 h 419"/>
                <a:gd name="T34" fmla="*/ 1 w 420"/>
                <a:gd name="T35" fmla="*/ 218 h 419"/>
                <a:gd name="T36" fmla="*/ 5 w 420"/>
                <a:gd name="T37" fmla="*/ 255 h 419"/>
                <a:gd name="T38" fmla="*/ 17 w 420"/>
                <a:gd name="T39" fmla="*/ 291 h 419"/>
                <a:gd name="T40" fmla="*/ 34 w 420"/>
                <a:gd name="T41" fmla="*/ 324 h 419"/>
                <a:gd name="T42" fmla="*/ 58 w 420"/>
                <a:gd name="T43" fmla="*/ 353 h 419"/>
                <a:gd name="T44" fmla="*/ 86 w 420"/>
                <a:gd name="T45" fmla="*/ 378 h 419"/>
                <a:gd name="T46" fmla="*/ 118 w 420"/>
                <a:gd name="T47" fmla="*/ 398 h 419"/>
                <a:gd name="T48" fmla="*/ 153 w 420"/>
                <a:gd name="T49" fmla="*/ 411 h 419"/>
                <a:gd name="T50" fmla="*/ 190 w 420"/>
                <a:gd name="T51" fmla="*/ 418 h 419"/>
                <a:gd name="T52" fmla="*/ 228 w 420"/>
                <a:gd name="T53" fmla="*/ 419 h 419"/>
                <a:gd name="T54" fmla="*/ 265 w 420"/>
                <a:gd name="T55" fmla="*/ 412 h 419"/>
                <a:gd name="T56" fmla="*/ 294 w 420"/>
                <a:gd name="T57" fmla="*/ 402 h 419"/>
                <a:gd name="T58" fmla="*/ 319 w 420"/>
                <a:gd name="T59" fmla="*/ 389 h 419"/>
                <a:gd name="T60" fmla="*/ 349 w 420"/>
                <a:gd name="T61" fmla="*/ 366 h 419"/>
                <a:gd name="T62" fmla="*/ 375 w 420"/>
                <a:gd name="T63" fmla="*/ 339 h 419"/>
                <a:gd name="T64" fmla="*/ 396 w 420"/>
                <a:gd name="T65" fmla="*/ 307 h 419"/>
                <a:gd name="T66" fmla="*/ 410 w 420"/>
                <a:gd name="T67" fmla="*/ 273 h 419"/>
                <a:gd name="T68" fmla="*/ 418 w 420"/>
                <a:gd name="T69" fmla="*/ 236 h 419"/>
                <a:gd name="T70" fmla="*/ 363 w 420"/>
                <a:gd name="T71" fmla="*/ 140 h 419"/>
                <a:gd name="T72" fmla="*/ 363 w 420"/>
                <a:gd name="T73" fmla="*/ 140 h 419"/>
                <a:gd name="T74" fmla="*/ 216 w 420"/>
                <a:gd name="T75" fmla="*/ 178 h 419"/>
                <a:gd name="T76" fmla="*/ 204 w 420"/>
                <a:gd name="T77" fmla="*/ 195 h 419"/>
                <a:gd name="T78" fmla="*/ 211 w 420"/>
                <a:gd name="T79" fmla="*/ 178 h 419"/>
                <a:gd name="T80" fmla="*/ 141 w 420"/>
                <a:gd name="T81" fmla="*/ 57 h 419"/>
                <a:gd name="T82" fmla="*/ 141 w 420"/>
                <a:gd name="T83" fmla="*/ 57 h 419"/>
                <a:gd name="T84" fmla="*/ 44 w 420"/>
                <a:gd name="T85" fmla="*/ 189 h 419"/>
                <a:gd name="T86" fmla="*/ 180 w 420"/>
                <a:gd name="T87" fmla="*/ 220 h 419"/>
                <a:gd name="T88" fmla="*/ 182 w 420"/>
                <a:gd name="T89" fmla="*/ 225 h 419"/>
                <a:gd name="T90" fmla="*/ 189 w 420"/>
                <a:gd name="T91" fmla="*/ 376 h 419"/>
                <a:gd name="T92" fmla="*/ 189 w 420"/>
                <a:gd name="T93" fmla="*/ 376 h 419"/>
                <a:gd name="T94" fmla="*/ 275 w 420"/>
                <a:gd name="T95" fmla="*/ 364 h 419"/>
                <a:gd name="T96" fmla="*/ 235 w 420"/>
                <a:gd name="T97" fmla="*/ 230 h 419"/>
                <a:gd name="T98" fmla="*/ 237 w 420"/>
                <a:gd name="T99" fmla="*/ 227 h 419"/>
                <a:gd name="T100" fmla="*/ 377 w 420"/>
                <a:gd name="T101" fmla="*/ 226 h 419"/>
                <a:gd name="T102" fmla="*/ 377 w 420"/>
                <a:gd name="T103" fmla="*/ 226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20" h="419">
                  <a:moveTo>
                    <a:pt x="394" y="203"/>
                  </a:moveTo>
                  <a:cubicBezTo>
                    <a:pt x="420" y="198"/>
                    <a:pt x="420" y="198"/>
                    <a:pt x="420" y="198"/>
                  </a:cubicBezTo>
                  <a:cubicBezTo>
                    <a:pt x="419" y="193"/>
                    <a:pt x="419" y="187"/>
                    <a:pt x="418" y="182"/>
                  </a:cubicBezTo>
                  <a:cubicBezTo>
                    <a:pt x="392" y="182"/>
                    <a:pt x="392" y="182"/>
                    <a:pt x="392" y="182"/>
                  </a:cubicBezTo>
                  <a:cubicBezTo>
                    <a:pt x="392" y="178"/>
                    <a:pt x="391" y="174"/>
                    <a:pt x="390" y="170"/>
                  </a:cubicBezTo>
                  <a:cubicBezTo>
                    <a:pt x="414" y="161"/>
                    <a:pt x="414" y="161"/>
                    <a:pt x="414" y="161"/>
                  </a:cubicBezTo>
                  <a:cubicBezTo>
                    <a:pt x="413" y="156"/>
                    <a:pt x="412" y="150"/>
                    <a:pt x="410" y="145"/>
                  </a:cubicBezTo>
                  <a:cubicBezTo>
                    <a:pt x="384" y="150"/>
                    <a:pt x="384" y="150"/>
                    <a:pt x="384" y="150"/>
                  </a:cubicBezTo>
                  <a:cubicBezTo>
                    <a:pt x="383" y="146"/>
                    <a:pt x="381" y="142"/>
                    <a:pt x="380" y="139"/>
                  </a:cubicBezTo>
                  <a:cubicBezTo>
                    <a:pt x="402" y="125"/>
                    <a:pt x="402" y="125"/>
                    <a:pt x="402" y="125"/>
                  </a:cubicBezTo>
                  <a:cubicBezTo>
                    <a:pt x="400" y="120"/>
                    <a:pt x="398" y="115"/>
                    <a:pt x="395" y="111"/>
                  </a:cubicBezTo>
                  <a:cubicBezTo>
                    <a:pt x="371" y="120"/>
                    <a:pt x="371" y="120"/>
                    <a:pt x="371" y="120"/>
                  </a:cubicBezTo>
                  <a:cubicBezTo>
                    <a:pt x="369" y="116"/>
                    <a:pt x="367" y="113"/>
                    <a:pt x="365" y="109"/>
                  </a:cubicBezTo>
                  <a:cubicBezTo>
                    <a:pt x="384" y="92"/>
                    <a:pt x="384" y="92"/>
                    <a:pt x="384" y="92"/>
                  </a:cubicBezTo>
                  <a:cubicBezTo>
                    <a:pt x="381" y="88"/>
                    <a:pt x="378" y="83"/>
                    <a:pt x="374" y="79"/>
                  </a:cubicBezTo>
                  <a:cubicBezTo>
                    <a:pt x="352" y="93"/>
                    <a:pt x="352" y="93"/>
                    <a:pt x="352" y="93"/>
                  </a:cubicBezTo>
                  <a:cubicBezTo>
                    <a:pt x="350" y="89"/>
                    <a:pt x="347" y="86"/>
                    <a:pt x="344" y="83"/>
                  </a:cubicBezTo>
                  <a:cubicBezTo>
                    <a:pt x="360" y="63"/>
                    <a:pt x="360" y="63"/>
                    <a:pt x="360" y="63"/>
                  </a:cubicBezTo>
                  <a:cubicBezTo>
                    <a:pt x="357" y="59"/>
                    <a:pt x="353" y="55"/>
                    <a:pt x="349" y="52"/>
                  </a:cubicBezTo>
                  <a:cubicBezTo>
                    <a:pt x="329" y="69"/>
                    <a:pt x="329" y="69"/>
                    <a:pt x="329" y="69"/>
                  </a:cubicBezTo>
                  <a:cubicBezTo>
                    <a:pt x="326" y="66"/>
                    <a:pt x="323" y="64"/>
                    <a:pt x="320" y="62"/>
                  </a:cubicBezTo>
                  <a:cubicBezTo>
                    <a:pt x="332" y="39"/>
                    <a:pt x="332" y="39"/>
                    <a:pt x="332" y="39"/>
                  </a:cubicBezTo>
                  <a:cubicBezTo>
                    <a:pt x="327" y="36"/>
                    <a:pt x="323" y="33"/>
                    <a:pt x="318" y="30"/>
                  </a:cubicBezTo>
                  <a:cubicBezTo>
                    <a:pt x="302" y="50"/>
                    <a:pt x="302" y="50"/>
                    <a:pt x="302" y="50"/>
                  </a:cubicBezTo>
                  <a:cubicBezTo>
                    <a:pt x="299" y="48"/>
                    <a:pt x="295" y="46"/>
                    <a:pt x="291" y="44"/>
                  </a:cubicBezTo>
                  <a:cubicBezTo>
                    <a:pt x="299" y="20"/>
                    <a:pt x="299" y="20"/>
                    <a:pt x="299" y="20"/>
                  </a:cubicBezTo>
                  <a:cubicBezTo>
                    <a:pt x="294" y="17"/>
                    <a:pt x="289" y="15"/>
                    <a:pt x="284" y="13"/>
                  </a:cubicBezTo>
                  <a:cubicBezTo>
                    <a:pt x="272" y="36"/>
                    <a:pt x="272" y="36"/>
                    <a:pt x="272" y="36"/>
                  </a:cubicBezTo>
                  <a:cubicBezTo>
                    <a:pt x="268" y="35"/>
                    <a:pt x="265" y="34"/>
                    <a:pt x="261" y="33"/>
                  </a:cubicBezTo>
                  <a:cubicBezTo>
                    <a:pt x="264" y="7"/>
                    <a:pt x="264" y="7"/>
                    <a:pt x="264" y="7"/>
                  </a:cubicBezTo>
                  <a:cubicBezTo>
                    <a:pt x="259" y="5"/>
                    <a:pt x="254" y="4"/>
                    <a:pt x="248" y="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6" y="27"/>
                    <a:pt x="232" y="27"/>
                    <a:pt x="228" y="26"/>
                  </a:cubicBezTo>
                  <a:cubicBezTo>
                    <a:pt x="227" y="0"/>
                    <a:pt x="227" y="0"/>
                    <a:pt x="227" y="0"/>
                  </a:cubicBezTo>
                  <a:cubicBezTo>
                    <a:pt x="222" y="0"/>
                    <a:pt x="216" y="0"/>
                    <a:pt x="211" y="0"/>
                  </a:cubicBezTo>
                  <a:cubicBezTo>
                    <a:pt x="207" y="26"/>
                    <a:pt x="207" y="26"/>
                    <a:pt x="207" y="26"/>
                  </a:cubicBezTo>
                  <a:cubicBezTo>
                    <a:pt x="203" y="26"/>
                    <a:pt x="199" y="26"/>
                    <a:pt x="195" y="26"/>
                  </a:cubicBezTo>
                  <a:cubicBezTo>
                    <a:pt x="190" y="1"/>
                    <a:pt x="190" y="1"/>
                    <a:pt x="190" y="1"/>
                  </a:cubicBezTo>
                  <a:cubicBezTo>
                    <a:pt x="184" y="1"/>
                    <a:pt x="179" y="2"/>
                    <a:pt x="173" y="3"/>
                  </a:cubicBezTo>
                  <a:cubicBezTo>
                    <a:pt x="175" y="29"/>
                    <a:pt x="175" y="29"/>
                    <a:pt x="175" y="29"/>
                  </a:cubicBezTo>
                  <a:cubicBezTo>
                    <a:pt x="171" y="30"/>
                    <a:pt x="167" y="31"/>
                    <a:pt x="163" y="32"/>
                  </a:cubicBezTo>
                  <a:cubicBezTo>
                    <a:pt x="153" y="8"/>
                    <a:pt x="153" y="8"/>
                    <a:pt x="153" y="8"/>
                  </a:cubicBezTo>
                  <a:cubicBezTo>
                    <a:pt x="148" y="9"/>
                    <a:pt x="142" y="11"/>
                    <a:pt x="137" y="13"/>
                  </a:cubicBezTo>
                  <a:cubicBezTo>
                    <a:pt x="143" y="38"/>
                    <a:pt x="143" y="38"/>
                    <a:pt x="143" y="38"/>
                  </a:cubicBezTo>
                  <a:cubicBezTo>
                    <a:pt x="141" y="39"/>
                    <a:pt x="139" y="40"/>
                    <a:pt x="136" y="41"/>
                  </a:cubicBezTo>
                  <a:cubicBezTo>
                    <a:pt x="135" y="42"/>
                    <a:pt x="134" y="42"/>
                    <a:pt x="132" y="43"/>
                  </a:cubicBezTo>
                  <a:cubicBezTo>
                    <a:pt x="118" y="21"/>
                    <a:pt x="118" y="21"/>
                    <a:pt x="118" y="21"/>
                  </a:cubicBezTo>
                  <a:cubicBezTo>
                    <a:pt x="113" y="24"/>
                    <a:pt x="108" y="26"/>
                    <a:pt x="103" y="29"/>
                  </a:cubicBezTo>
                  <a:cubicBezTo>
                    <a:pt x="114" y="53"/>
                    <a:pt x="114" y="53"/>
                    <a:pt x="114" y="53"/>
                  </a:cubicBezTo>
                  <a:cubicBezTo>
                    <a:pt x="110" y="55"/>
                    <a:pt x="107" y="57"/>
                    <a:pt x="104" y="60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1" y="44"/>
                    <a:pt x="77" y="47"/>
                    <a:pt x="73" y="51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4" y="75"/>
                    <a:pt x="81" y="78"/>
                    <a:pt x="79" y="81"/>
                  </a:cubicBezTo>
                  <a:cubicBezTo>
                    <a:pt x="58" y="66"/>
                    <a:pt x="58" y="66"/>
                    <a:pt x="58" y="66"/>
                  </a:cubicBezTo>
                  <a:cubicBezTo>
                    <a:pt x="54" y="70"/>
                    <a:pt x="50" y="74"/>
                    <a:pt x="47" y="78"/>
                  </a:cubicBezTo>
                  <a:cubicBezTo>
                    <a:pt x="65" y="97"/>
                    <a:pt x="65" y="97"/>
                    <a:pt x="65" y="97"/>
                  </a:cubicBezTo>
                  <a:cubicBezTo>
                    <a:pt x="62" y="100"/>
                    <a:pt x="60" y="103"/>
                    <a:pt x="58" y="106"/>
                  </a:cubicBezTo>
                  <a:cubicBezTo>
                    <a:pt x="34" y="95"/>
                    <a:pt x="34" y="95"/>
                    <a:pt x="34" y="95"/>
                  </a:cubicBezTo>
                  <a:cubicBezTo>
                    <a:pt x="31" y="100"/>
                    <a:pt x="29" y="104"/>
                    <a:pt x="26" y="109"/>
                  </a:cubicBezTo>
                  <a:cubicBezTo>
                    <a:pt x="47" y="124"/>
                    <a:pt x="47" y="124"/>
                    <a:pt x="47" y="124"/>
                  </a:cubicBezTo>
                  <a:cubicBezTo>
                    <a:pt x="45" y="128"/>
                    <a:pt x="44" y="132"/>
                    <a:pt x="42" y="135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5" y="133"/>
                    <a:pt x="13" y="138"/>
                    <a:pt x="11" y="144"/>
                  </a:cubicBezTo>
                  <a:cubicBezTo>
                    <a:pt x="35" y="155"/>
                    <a:pt x="35" y="155"/>
                    <a:pt x="35" y="155"/>
                  </a:cubicBezTo>
                  <a:cubicBezTo>
                    <a:pt x="33" y="159"/>
                    <a:pt x="32" y="162"/>
                    <a:pt x="31" y="166"/>
                  </a:cubicBezTo>
                  <a:cubicBezTo>
                    <a:pt x="5" y="164"/>
                    <a:pt x="5" y="164"/>
                    <a:pt x="5" y="164"/>
                  </a:cubicBezTo>
                  <a:cubicBezTo>
                    <a:pt x="4" y="169"/>
                    <a:pt x="3" y="175"/>
                    <a:pt x="3" y="180"/>
                  </a:cubicBezTo>
                  <a:cubicBezTo>
                    <a:pt x="28" y="187"/>
                    <a:pt x="28" y="187"/>
                    <a:pt x="28" y="187"/>
                  </a:cubicBezTo>
                  <a:cubicBezTo>
                    <a:pt x="27" y="191"/>
                    <a:pt x="27" y="195"/>
                    <a:pt x="26" y="199"/>
                  </a:cubicBezTo>
                  <a:cubicBezTo>
                    <a:pt x="1" y="201"/>
                    <a:pt x="1" y="201"/>
                    <a:pt x="1" y="201"/>
                  </a:cubicBezTo>
                  <a:cubicBezTo>
                    <a:pt x="0" y="207"/>
                    <a:pt x="0" y="212"/>
                    <a:pt x="1" y="218"/>
                  </a:cubicBezTo>
                  <a:cubicBezTo>
                    <a:pt x="26" y="220"/>
                    <a:pt x="26" y="220"/>
                    <a:pt x="26" y="220"/>
                  </a:cubicBezTo>
                  <a:cubicBezTo>
                    <a:pt x="27" y="224"/>
                    <a:pt x="27" y="228"/>
                    <a:pt x="28" y="232"/>
                  </a:cubicBezTo>
                  <a:cubicBezTo>
                    <a:pt x="2" y="239"/>
                    <a:pt x="2" y="239"/>
                    <a:pt x="2" y="239"/>
                  </a:cubicBezTo>
                  <a:cubicBezTo>
                    <a:pt x="3" y="244"/>
                    <a:pt x="4" y="249"/>
                    <a:pt x="5" y="255"/>
                  </a:cubicBezTo>
                  <a:cubicBezTo>
                    <a:pt x="31" y="252"/>
                    <a:pt x="31" y="252"/>
                    <a:pt x="31" y="252"/>
                  </a:cubicBezTo>
                  <a:cubicBezTo>
                    <a:pt x="32" y="256"/>
                    <a:pt x="33" y="260"/>
                    <a:pt x="34" y="264"/>
                  </a:cubicBezTo>
                  <a:cubicBezTo>
                    <a:pt x="11" y="275"/>
                    <a:pt x="11" y="275"/>
                    <a:pt x="11" y="275"/>
                  </a:cubicBezTo>
                  <a:cubicBezTo>
                    <a:pt x="13" y="280"/>
                    <a:pt x="15" y="286"/>
                    <a:pt x="17" y="291"/>
                  </a:cubicBezTo>
                  <a:cubicBezTo>
                    <a:pt x="42" y="284"/>
                    <a:pt x="42" y="284"/>
                    <a:pt x="42" y="284"/>
                  </a:cubicBezTo>
                  <a:cubicBezTo>
                    <a:pt x="43" y="287"/>
                    <a:pt x="45" y="291"/>
                    <a:pt x="47" y="295"/>
                  </a:cubicBezTo>
                  <a:cubicBezTo>
                    <a:pt x="26" y="310"/>
                    <a:pt x="26" y="310"/>
                    <a:pt x="26" y="310"/>
                  </a:cubicBezTo>
                  <a:cubicBezTo>
                    <a:pt x="29" y="315"/>
                    <a:pt x="31" y="319"/>
                    <a:pt x="34" y="324"/>
                  </a:cubicBezTo>
                  <a:cubicBezTo>
                    <a:pt x="58" y="313"/>
                    <a:pt x="58" y="313"/>
                    <a:pt x="58" y="313"/>
                  </a:cubicBezTo>
                  <a:cubicBezTo>
                    <a:pt x="60" y="316"/>
                    <a:pt x="62" y="319"/>
                    <a:pt x="65" y="322"/>
                  </a:cubicBezTo>
                  <a:cubicBezTo>
                    <a:pt x="47" y="341"/>
                    <a:pt x="47" y="341"/>
                    <a:pt x="47" y="341"/>
                  </a:cubicBezTo>
                  <a:cubicBezTo>
                    <a:pt x="50" y="345"/>
                    <a:pt x="54" y="349"/>
                    <a:pt x="58" y="353"/>
                  </a:cubicBezTo>
                  <a:cubicBezTo>
                    <a:pt x="79" y="338"/>
                    <a:pt x="79" y="338"/>
                    <a:pt x="79" y="338"/>
                  </a:cubicBezTo>
                  <a:cubicBezTo>
                    <a:pt x="81" y="341"/>
                    <a:pt x="84" y="344"/>
                    <a:pt x="87" y="347"/>
                  </a:cubicBezTo>
                  <a:cubicBezTo>
                    <a:pt x="73" y="368"/>
                    <a:pt x="73" y="368"/>
                    <a:pt x="73" y="368"/>
                  </a:cubicBezTo>
                  <a:cubicBezTo>
                    <a:pt x="77" y="372"/>
                    <a:pt x="81" y="375"/>
                    <a:pt x="86" y="378"/>
                  </a:cubicBezTo>
                  <a:cubicBezTo>
                    <a:pt x="104" y="360"/>
                    <a:pt x="104" y="360"/>
                    <a:pt x="104" y="360"/>
                  </a:cubicBezTo>
                  <a:cubicBezTo>
                    <a:pt x="107" y="362"/>
                    <a:pt x="110" y="364"/>
                    <a:pt x="114" y="366"/>
                  </a:cubicBezTo>
                  <a:cubicBezTo>
                    <a:pt x="104" y="390"/>
                    <a:pt x="104" y="390"/>
                    <a:pt x="104" y="390"/>
                  </a:cubicBezTo>
                  <a:cubicBezTo>
                    <a:pt x="108" y="393"/>
                    <a:pt x="113" y="395"/>
                    <a:pt x="118" y="398"/>
                  </a:cubicBezTo>
                  <a:cubicBezTo>
                    <a:pt x="132" y="376"/>
                    <a:pt x="132" y="376"/>
                    <a:pt x="132" y="376"/>
                  </a:cubicBezTo>
                  <a:cubicBezTo>
                    <a:pt x="136" y="378"/>
                    <a:pt x="140" y="379"/>
                    <a:pt x="143" y="381"/>
                  </a:cubicBezTo>
                  <a:cubicBezTo>
                    <a:pt x="138" y="406"/>
                    <a:pt x="138" y="406"/>
                    <a:pt x="138" y="406"/>
                  </a:cubicBezTo>
                  <a:cubicBezTo>
                    <a:pt x="143" y="408"/>
                    <a:pt x="148" y="410"/>
                    <a:pt x="153" y="411"/>
                  </a:cubicBezTo>
                  <a:cubicBezTo>
                    <a:pt x="163" y="387"/>
                    <a:pt x="163" y="387"/>
                    <a:pt x="163" y="387"/>
                  </a:cubicBezTo>
                  <a:cubicBezTo>
                    <a:pt x="167" y="388"/>
                    <a:pt x="171" y="389"/>
                    <a:pt x="175" y="390"/>
                  </a:cubicBezTo>
                  <a:cubicBezTo>
                    <a:pt x="174" y="416"/>
                    <a:pt x="174" y="416"/>
                    <a:pt x="174" y="416"/>
                  </a:cubicBezTo>
                  <a:cubicBezTo>
                    <a:pt x="179" y="417"/>
                    <a:pt x="185" y="418"/>
                    <a:pt x="190" y="418"/>
                  </a:cubicBezTo>
                  <a:cubicBezTo>
                    <a:pt x="196" y="393"/>
                    <a:pt x="196" y="393"/>
                    <a:pt x="196" y="393"/>
                  </a:cubicBezTo>
                  <a:cubicBezTo>
                    <a:pt x="200" y="393"/>
                    <a:pt x="204" y="394"/>
                    <a:pt x="208" y="394"/>
                  </a:cubicBezTo>
                  <a:cubicBezTo>
                    <a:pt x="212" y="419"/>
                    <a:pt x="212" y="419"/>
                    <a:pt x="212" y="419"/>
                  </a:cubicBezTo>
                  <a:cubicBezTo>
                    <a:pt x="217" y="419"/>
                    <a:pt x="222" y="419"/>
                    <a:pt x="228" y="419"/>
                  </a:cubicBezTo>
                  <a:cubicBezTo>
                    <a:pt x="229" y="393"/>
                    <a:pt x="229" y="393"/>
                    <a:pt x="229" y="393"/>
                  </a:cubicBezTo>
                  <a:cubicBezTo>
                    <a:pt x="233" y="392"/>
                    <a:pt x="237" y="392"/>
                    <a:pt x="241" y="391"/>
                  </a:cubicBezTo>
                  <a:cubicBezTo>
                    <a:pt x="249" y="416"/>
                    <a:pt x="249" y="416"/>
                    <a:pt x="249" y="416"/>
                  </a:cubicBezTo>
                  <a:cubicBezTo>
                    <a:pt x="254" y="415"/>
                    <a:pt x="260" y="413"/>
                    <a:pt x="265" y="412"/>
                  </a:cubicBezTo>
                  <a:cubicBezTo>
                    <a:pt x="261" y="386"/>
                    <a:pt x="261" y="386"/>
                    <a:pt x="261" y="386"/>
                  </a:cubicBezTo>
                  <a:cubicBezTo>
                    <a:pt x="265" y="385"/>
                    <a:pt x="269" y="384"/>
                    <a:pt x="273" y="382"/>
                  </a:cubicBezTo>
                  <a:cubicBezTo>
                    <a:pt x="285" y="405"/>
                    <a:pt x="285" y="405"/>
                    <a:pt x="285" y="405"/>
                  </a:cubicBezTo>
                  <a:cubicBezTo>
                    <a:pt x="288" y="404"/>
                    <a:pt x="291" y="403"/>
                    <a:pt x="294" y="402"/>
                  </a:cubicBezTo>
                  <a:cubicBezTo>
                    <a:pt x="296" y="401"/>
                    <a:pt x="298" y="400"/>
                    <a:pt x="300" y="399"/>
                  </a:cubicBezTo>
                  <a:cubicBezTo>
                    <a:pt x="292" y="374"/>
                    <a:pt x="292" y="374"/>
                    <a:pt x="292" y="374"/>
                  </a:cubicBezTo>
                  <a:cubicBezTo>
                    <a:pt x="296" y="372"/>
                    <a:pt x="299" y="371"/>
                    <a:pt x="303" y="368"/>
                  </a:cubicBezTo>
                  <a:cubicBezTo>
                    <a:pt x="319" y="389"/>
                    <a:pt x="319" y="389"/>
                    <a:pt x="319" y="389"/>
                  </a:cubicBezTo>
                  <a:cubicBezTo>
                    <a:pt x="324" y="386"/>
                    <a:pt x="328" y="383"/>
                    <a:pt x="333" y="380"/>
                  </a:cubicBezTo>
                  <a:cubicBezTo>
                    <a:pt x="320" y="357"/>
                    <a:pt x="320" y="357"/>
                    <a:pt x="320" y="357"/>
                  </a:cubicBezTo>
                  <a:cubicBezTo>
                    <a:pt x="324" y="355"/>
                    <a:pt x="327" y="352"/>
                    <a:pt x="330" y="349"/>
                  </a:cubicBezTo>
                  <a:cubicBezTo>
                    <a:pt x="349" y="366"/>
                    <a:pt x="349" y="366"/>
                    <a:pt x="349" y="366"/>
                  </a:cubicBezTo>
                  <a:cubicBezTo>
                    <a:pt x="354" y="363"/>
                    <a:pt x="357" y="359"/>
                    <a:pt x="361" y="355"/>
                  </a:cubicBezTo>
                  <a:cubicBezTo>
                    <a:pt x="345" y="335"/>
                    <a:pt x="345" y="335"/>
                    <a:pt x="345" y="335"/>
                  </a:cubicBezTo>
                  <a:cubicBezTo>
                    <a:pt x="348" y="332"/>
                    <a:pt x="350" y="329"/>
                    <a:pt x="353" y="326"/>
                  </a:cubicBezTo>
                  <a:cubicBezTo>
                    <a:pt x="375" y="339"/>
                    <a:pt x="375" y="339"/>
                    <a:pt x="375" y="339"/>
                  </a:cubicBezTo>
                  <a:cubicBezTo>
                    <a:pt x="379" y="335"/>
                    <a:pt x="382" y="330"/>
                    <a:pt x="385" y="326"/>
                  </a:cubicBezTo>
                  <a:cubicBezTo>
                    <a:pt x="365" y="309"/>
                    <a:pt x="365" y="309"/>
                    <a:pt x="365" y="309"/>
                  </a:cubicBezTo>
                  <a:cubicBezTo>
                    <a:pt x="367" y="305"/>
                    <a:pt x="369" y="302"/>
                    <a:pt x="371" y="298"/>
                  </a:cubicBezTo>
                  <a:cubicBezTo>
                    <a:pt x="396" y="307"/>
                    <a:pt x="396" y="307"/>
                    <a:pt x="396" y="307"/>
                  </a:cubicBezTo>
                  <a:cubicBezTo>
                    <a:pt x="398" y="303"/>
                    <a:pt x="401" y="298"/>
                    <a:pt x="403" y="293"/>
                  </a:cubicBezTo>
                  <a:cubicBezTo>
                    <a:pt x="380" y="279"/>
                    <a:pt x="380" y="279"/>
                    <a:pt x="380" y="279"/>
                  </a:cubicBezTo>
                  <a:cubicBezTo>
                    <a:pt x="382" y="276"/>
                    <a:pt x="383" y="272"/>
                    <a:pt x="385" y="268"/>
                  </a:cubicBezTo>
                  <a:cubicBezTo>
                    <a:pt x="410" y="273"/>
                    <a:pt x="410" y="273"/>
                    <a:pt x="410" y="273"/>
                  </a:cubicBezTo>
                  <a:cubicBezTo>
                    <a:pt x="412" y="267"/>
                    <a:pt x="413" y="262"/>
                    <a:pt x="415" y="257"/>
                  </a:cubicBezTo>
                  <a:cubicBezTo>
                    <a:pt x="390" y="248"/>
                    <a:pt x="390" y="248"/>
                    <a:pt x="390" y="248"/>
                  </a:cubicBezTo>
                  <a:cubicBezTo>
                    <a:pt x="391" y="244"/>
                    <a:pt x="392" y="240"/>
                    <a:pt x="392" y="236"/>
                  </a:cubicBezTo>
                  <a:cubicBezTo>
                    <a:pt x="418" y="236"/>
                    <a:pt x="418" y="236"/>
                    <a:pt x="418" y="236"/>
                  </a:cubicBezTo>
                  <a:cubicBezTo>
                    <a:pt x="419" y="230"/>
                    <a:pt x="419" y="225"/>
                    <a:pt x="420" y="220"/>
                  </a:cubicBezTo>
                  <a:cubicBezTo>
                    <a:pt x="394" y="215"/>
                    <a:pt x="394" y="215"/>
                    <a:pt x="394" y="215"/>
                  </a:cubicBezTo>
                  <a:cubicBezTo>
                    <a:pt x="394" y="211"/>
                    <a:pt x="394" y="207"/>
                    <a:pt x="394" y="203"/>
                  </a:cubicBezTo>
                  <a:close/>
                  <a:moveTo>
                    <a:pt x="363" y="140"/>
                  </a:moveTo>
                  <a:cubicBezTo>
                    <a:pt x="238" y="195"/>
                    <a:pt x="238" y="195"/>
                    <a:pt x="238" y="195"/>
                  </a:cubicBezTo>
                  <a:cubicBezTo>
                    <a:pt x="237" y="191"/>
                    <a:pt x="234" y="188"/>
                    <a:pt x="231" y="185"/>
                  </a:cubicBezTo>
                  <a:cubicBezTo>
                    <a:pt x="312" y="76"/>
                    <a:pt x="312" y="76"/>
                    <a:pt x="312" y="76"/>
                  </a:cubicBezTo>
                  <a:cubicBezTo>
                    <a:pt x="333" y="92"/>
                    <a:pt x="351" y="114"/>
                    <a:pt x="363" y="140"/>
                  </a:cubicBezTo>
                  <a:close/>
                  <a:moveTo>
                    <a:pt x="231" y="43"/>
                  </a:moveTo>
                  <a:cubicBezTo>
                    <a:pt x="259" y="47"/>
                    <a:pt x="285" y="57"/>
                    <a:pt x="308" y="73"/>
                  </a:cubicBezTo>
                  <a:cubicBezTo>
                    <a:pt x="227" y="183"/>
                    <a:pt x="227" y="183"/>
                    <a:pt x="227" y="183"/>
                  </a:cubicBezTo>
                  <a:cubicBezTo>
                    <a:pt x="224" y="181"/>
                    <a:pt x="220" y="179"/>
                    <a:pt x="216" y="178"/>
                  </a:cubicBezTo>
                  <a:lnTo>
                    <a:pt x="231" y="43"/>
                  </a:lnTo>
                  <a:close/>
                  <a:moveTo>
                    <a:pt x="217" y="224"/>
                  </a:moveTo>
                  <a:cubicBezTo>
                    <a:pt x="209" y="228"/>
                    <a:pt x="199" y="224"/>
                    <a:pt x="196" y="216"/>
                  </a:cubicBezTo>
                  <a:cubicBezTo>
                    <a:pt x="192" y="208"/>
                    <a:pt x="196" y="199"/>
                    <a:pt x="204" y="195"/>
                  </a:cubicBezTo>
                  <a:cubicBezTo>
                    <a:pt x="212" y="192"/>
                    <a:pt x="221" y="195"/>
                    <a:pt x="225" y="203"/>
                  </a:cubicBezTo>
                  <a:cubicBezTo>
                    <a:pt x="228" y="211"/>
                    <a:pt x="225" y="221"/>
                    <a:pt x="217" y="224"/>
                  </a:cubicBezTo>
                  <a:close/>
                  <a:moveTo>
                    <a:pt x="227" y="43"/>
                  </a:moveTo>
                  <a:cubicBezTo>
                    <a:pt x="211" y="178"/>
                    <a:pt x="211" y="178"/>
                    <a:pt x="211" y="178"/>
                  </a:cubicBezTo>
                  <a:cubicBezTo>
                    <a:pt x="208" y="178"/>
                    <a:pt x="204" y="178"/>
                    <a:pt x="200" y="180"/>
                  </a:cubicBezTo>
                  <a:cubicBezTo>
                    <a:pt x="145" y="55"/>
                    <a:pt x="145" y="55"/>
                    <a:pt x="145" y="55"/>
                  </a:cubicBezTo>
                  <a:cubicBezTo>
                    <a:pt x="172" y="44"/>
                    <a:pt x="200" y="40"/>
                    <a:pt x="227" y="43"/>
                  </a:cubicBezTo>
                  <a:close/>
                  <a:moveTo>
                    <a:pt x="141" y="57"/>
                  </a:moveTo>
                  <a:cubicBezTo>
                    <a:pt x="195" y="181"/>
                    <a:pt x="195" y="181"/>
                    <a:pt x="195" y="181"/>
                  </a:cubicBezTo>
                  <a:cubicBezTo>
                    <a:pt x="192" y="183"/>
                    <a:pt x="189" y="186"/>
                    <a:pt x="186" y="189"/>
                  </a:cubicBezTo>
                  <a:cubicBezTo>
                    <a:pt x="76" y="108"/>
                    <a:pt x="76" y="108"/>
                    <a:pt x="76" y="108"/>
                  </a:cubicBezTo>
                  <a:cubicBezTo>
                    <a:pt x="93" y="87"/>
                    <a:pt x="114" y="69"/>
                    <a:pt x="141" y="57"/>
                  </a:cubicBezTo>
                  <a:close/>
                  <a:moveTo>
                    <a:pt x="74" y="112"/>
                  </a:moveTo>
                  <a:cubicBezTo>
                    <a:pt x="183" y="193"/>
                    <a:pt x="183" y="193"/>
                    <a:pt x="183" y="193"/>
                  </a:cubicBezTo>
                  <a:cubicBezTo>
                    <a:pt x="181" y="196"/>
                    <a:pt x="180" y="200"/>
                    <a:pt x="179" y="204"/>
                  </a:cubicBezTo>
                  <a:cubicBezTo>
                    <a:pt x="44" y="189"/>
                    <a:pt x="44" y="189"/>
                    <a:pt x="44" y="189"/>
                  </a:cubicBezTo>
                  <a:cubicBezTo>
                    <a:pt x="47" y="161"/>
                    <a:pt x="58" y="135"/>
                    <a:pt x="74" y="112"/>
                  </a:cubicBezTo>
                  <a:close/>
                  <a:moveTo>
                    <a:pt x="43" y="193"/>
                  </a:moveTo>
                  <a:cubicBezTo>
                    <a:pt x="178" y="208"/>
                    <a:pt x="178" y="208"/>
                    <a:pt x="178" y="208"/>
                  </a:cubicBezTo>
                  <a:cubicBezTo>
                    <a:pt x="178" y="212"/>
                    <a:pt x="179" y="216"/>
                    <a:pt x="180" y="220"/>
                  </a:cubicBezTo>
                  <a:cubicBezTo>
                    <a:pt x="56" y="275"/>
                    <a:pt x="56" y="275"/>
                    <a:pt x="56" y="275"/>
                  </a:cubicBezTo>
                  <a:cubicBezTo>
                    <a:pt x="44" y="248"/>
                    <a:pt x="41" y="220"/>
                    <a:pt x="43" y="193"/>
                  </a:cubicBezTo>
                  <a:close/>
                  <a:moveTo>
                    <a:pt x="57" y="279"/>
                  </a:moveTo>
                  <a:cubicBezTo>
                    <a:pt x="182" y="225"/>
                    <a:pt x="182" y="225"/>
                    <a:pt x="182" y="225"/>
                  </a:cubicBezTo>
                  <a:cubicBezTo>
                    <a:pt x="184" y="228"/>
                    <a:pt x="187" y="231"/>
                    <a:pt x="190" y="234"/>
                  </a:cubicBezTo>
                  <a:cubicBezTo>
                    <a:pt x="109" y="343"/>
                    <a:pt x="109" y="343"/>
                    <a:pt x="109" y="343"/>
                  </a:cubicBezTo>
                  <a:cubicBezTo>
                    <a:pt x="87" y="327"/>
                    <a:pt x="69" y="305"/>
                    <a:pt x="57" y="279"/>
                  </a:cubicBezTo>
                  <a:close/>
                  <a:moveTo>
                    <a:pt x="189" y="376"/>
                  </a:moveTo>
                  <a:cubicBezTo>
                    <a:pt x="162" y="373"/>
                    <a:pt x="135" y="362"/>
                    <a:pt x="113" y="346"/>
                  </a:cubicBezTo>
                  <a:cubicBezTo>
                    <a:pt x="193" y="237"/>
                    <a:pt x="193" y="237"/>
                    <a:pt x="193" y="237"/>
                  </a:cubicBezTo>
                  <a:cubicBezTo>
                    <a:pt x="197" y="239"/>
                    <a:pt x="200" y="240"/>
                    <a:pt x="204" y="241"/>
                  </a:cubicBezTo>
                  <a:lnTo>
                    <a:pt x="189" y="376"/>
                  </a:lnTo>
                  <a:close/>
                  <a:moveTo>
                    <a:pt x="194" y="377"/>
                  </a:moveTo>
                  <a:cubicBezTo>
                    <a:pt x="209" y="242"/>
                    <a:pt x="209" y="242"/>
                    <a:pt x="209" y="242"/>
                  </a:cubicBezTo>
                  <a:cubicBezTo>
                    <a:pt x="213" y="242"/>
                    <a:pt x="217" y="241"/>
                    <a:pt x="221" y="240"/>
                  </a:cubicBezTo>
                  <a:cubicBezTo>
                    <a:pt x="275" y="364"/>
                    <a:pt x="275" y="364"/>
                    <a:pt x="275" y="364"/>
                  </a:cubicBezTo>
                  <a:cubicBezTo>
                    <a:pt x="249" y="376"/>
                    <a:pt x="221" y="379"/>
                    <a:pt x="194" y="377"/>
                  </a:cubicBezTo>
                  <a:close/>
                  <a:moveTo>
                    <a:pt x="280" y="362"/>
                  </a:moveTo>
                  <a:cubicBezTo>
                    <a:pt x="225" y="238"/>
                    <a:pt x="225" y="238"/>
                    <a:pt x="225" y="238"/>
                  </a:cubicBezTo>
                  <a:cubicBezTo>
                    <a:pt x="229" y="236"/>
                    <a:pt x="232" y="233"/>
                    <a:pt x="235" y="230"/>
                  </a:cubicBezTo>
                  <a:cubicBezTo>
                    <a:pt x="344" y="311"/>
                    <a:pt x="344" y="311"/>
                    <a:pt x="344" y="311"/>
                  </a:cubicBezTo>
                  <a:cubicBezTo>
                    <a:pt x="328" y="333"/>
                    <a:pt x="306" y="350"/>
                    <a:pt x="280" y="362"/>
                  </a:cubicBezTo>
                  <a:close/>
                  <a:moveTo>
                    <a:pt x="347" y="307"/>
                  </a:moveTo>
                  <a:cubicBezTo>
                    <a:pt x="237" y="227"/>
                    <a:pt x="237" y="227"/>
                    <a:pt x="237" y="227"/>
                  </a:cubicBezTo>
                  <a:cubicBezTo>
                    <a:pt x="239" y="223"/>
                    <a:pt x="241" y="219"/>
                    <a:pt x="242" y="215"/>
                  </a:cubicBezTo>
                  <a:cubicBezTo>
                    <a:pt x="377" y="230"/>
                    <a:pt x="377" y="230"/>
                    <a:pt x="377" y="230"/>
                  </a:cubicBezTo>
                  <a:cubicBezTo>
                    <a:pt x="373" y="258"/>
                    <a:pt x="363" y="285"/>
                    <a:pt x="347" y="307"/>
                  </a:cubicBezTo>
                  <a:close/>
                  <a:moveTo>
                    <a:pt x="377" y="226"/>
                  </a:moveTo>
                  <a:cubicBezTo>
                    <a:pt x="242" y="211"/>
                    <a:pt x="242" y="211"/>
                    <a:pt x="242" y="211"/>
                  </a:cubicBezTo>
                  <a:cubicBezTo>
                    <a:pt x="242" y="207"/>
                    <a:pt x="242" y="203"/>
                    <a:pt x="240" y="199"/>
                  </a:cubicBezTo>
                  <a:cubicBezTo>
                    <a:pt x="365" y="144"/>
                    <a:pt x="365" y="144"/>
                    <a:pt x="365" y="144"/>
                  </a:cubicBezTo>
                  <a:cubicBezTo>
                    <a:pt x="376" y="171"/>
                    <a:pt x="380" y="199"/>
                    <a:pt x="377" y="22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srgbClr val="FFFFFF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8782050" y="1476375"/>
              <a:ext cx="358775" cy="358775"/>
            </a:xfrm>
            <a:custGeom>
              <a:avLst/>
              <a:gdLst>
                <a:gd name="T0" fmla="*/ 111 w 199"/>
                <a:gd name="T1" fmla="*/ 198 h 199"/>
                <a:gd name="T2" fmla="*/ 119 w 199"/>
                <a:gd name="T3" fmla="*/ 182 h 199"/>
                <a:gd name="T4" fmla="*/ 139 w 199"/>
                <a:gd name="T5" fmla="*/ 191 h 199"/>
                <a:gd name="T6" fmla="*/ 142 w 199"/>
                <a:gd name="T7" fmla="*/ 173 h 199"/>
                <a:gd name="T8" fmla="*/ 163 w 199"/>
                <a:gd name="T9" fmla="*/ 176 h 199"/>
                <a:gd name="T10" fmla="*/ 161 w 199"/>
                <a:gd name="T11" fmla="*/ 159 h 199"/>
                <a:gd name="T12" fmla="*/ 182 w 199"/>
                <a:gd name="T13" fmla="*/ 155 h 199"/>
                <a:gd name="T14" fmla="*/ 175 w 199"/>
                <a:gd name="T15" fmla="*/ 139 h 199"/>
                <a:gd name="T16" fmla="*/ 194 w 199"/>
                <a:gd name="T17" fmla="*/ 130 h 199"/>
                <a:gd name="T18" fmla="*/ 183 w 199"/>
                <a:gd name="T19" fmla="*/ 116 h 199"/>
                <a:gd name="T20" fmla="*/ 199 w 199"/>
                <a:gd name="T21" fmla="*/ 102 h 199"/>
                <a:gd name="T22" fmla="*/ 184 w 199"/>
                <a:gd name="T23" fmla="*/ 92 h 199"/>
                <a:gd name="T24" fmla="*/ 196 w 199"/>
                <a:gd name="T25" fmla="*/ 73 h 199"/>
                <a:gd name="T26" fmla="*/ 179 w 199"/>
                <a:gd name="T27" fmla="*/ 68 h 199"/>
                <a:gd name="T28" fmla="*/ 191 w 199"/>
                <a:gd name="T29" fmla="*/ 59 h 199"/>
                <a:gd name="T30" fmla="*/ 171 w 199"/>
                <a:gd name="T31" fmla="*/ 53 h 199"/>
                <a:gd name="T32" fmla="*/ 176 w 199"/>
                <a:gd name="T33" fmla="*/ 36 h 199"/>
                <a:gd name="T34" fmla="*/ 155 w 199"/>
                <a:gd name="T35" fmla="*/ 34 h 199"/>
                <a:gd name="T36" fmla="*/ 155 w 199"/>
                <a:gd name="T37" fmla="*/ 17 h 199"/>
                <a:gd name="T38" fmla="*/ 134 w 199"/>
                <a:gd name="T39" fmla="*/ 22 h 199"/>
                <a:gd name="T40" fmla="*/ 130 w 199"/>
                <a:gd name="T41" fmla="*/ 4 h 199"/>
                <a:gd name="T42" fmla="*/ 111 w 199"/>
                <a:gd name="T43" fmla="*/ 15 h 199"/>
                <a:gd name="T44" fmla="*/ 102 w 199"/>
                <a:gd name="T45" fmla="*/ 0 h 199"/>
                <a:gd name="T46" fmla="*/ 86 w 199"/>
                <a:gd name="T47" fmla="*/ 15 h 199"/>
                <a:gd name="T48" fmla="*/ 73 w 199"/>
                <a:gd name="T49" fmla="*/ 3 h 199"/>
                <a:gd name="T50" fmla="*/ 63 w 199"/>
                <a:gd name="T51" fmla="*/ 22 h 199"/>
                <a:gd name="T52" fmla="*/ 47 w 199"/>
                <a:gd name="T53" fmla="*/ 14 h 199"/>
                <a:gd name="T54" fmla="*/ 43 w 199"/>
                <a:gd name="T55" fmla="*/ 36 h 199"/>
                <a:gd name="T56" fmla="*/ 25 w 199"/>
                <a:gd name="T57" fmla="*/ 32 h 199"/>
                <a:gd name="T58" fmla="*/ 27 w 199"/>
                <a:gd name="T59" fmla="*/ 54 h 199"/>
                <a:gd name="T60" fmla="*/ 10 w 199"/>
                <a:gd name="T61" fmla="*/ 56 h 199"/>
                <a:gd name="T62" fmla="*/ 17 w 199"/>
                <a:gd name="T63" fmla="*/ 76 h 199"/>
                <a:gd name="T64" fmla="*/ 1 w 199"/>
                <a:gd name="T65" fmla="*/ 83 h 199"/>
                <a:gd name="T66" fmla="*/ 14 w 199"/>
                <a:gd name="T67" fmla="*/ 100 h 199"/>
                <a:gd name="T68" fmla="*/ 0 w 199"/>
                <a:gd name="T69" fmla="*/ 111 h 199"/>
                <a:gd name="T70" fmla="*/ 18 w 199"/>
                <a:gd name="T71" fmla="*/ 124 h 199"/>
                <a:gd name="T72" fmla="*/ 8 w 199"/>
                <a:gd name="T73" fmla="*/ 139 h 199"/>
                <a:gd name="T74" fmla="*/ 14 w 199"/>
                <a:gd name="T75" fmla="*/ 151 h 199"/>
                <a:gd name="T76" fmla="*/ 32 w 199"/>
                <a:gd name="T77" fmla="*/ 152 h 199"/>
                <a:gd name="T78" fmla="*/ 32 w 199"/>
                <a:gd name="T79" fmla="*/ 173 h 199"/>
                <a:gd name="T80" fmla="*/ 50 w 199"/>
                <a:gd name="T81" fmla="*/ 168 h 199"/>
                <a:gd name="T82" fmla="*/ 56 w 199"/>
                <a:gd name="T83" fmla="*/ 189 h 199"/>
                <a:gd name="T84" fmla="*/ 71 w 199"/>
                <a:gd name="T85" fmla="*/ 180 h 199"/>
                <a:gd name="T86" fmla="*/ 83 w 199"/>
                <a:gd name="T87" fmla="*/ 198 h 199"/>
                <a:gd name="T88" fmla="*/ 95 w 199"/>
                <a:gd name="T89" fmla="*/ 184 h 199"/>
                <a:gd name="T90" fmla="*/ 32 w 199"/>
                <a:gd name="T91" fmla="*/ 129 h 199"/>
                <a:gd name="T92" fmla="*/ 167 w 199"/>
                <a:gd name="T93" fmla="*/ 70 h 199"/>
                <a:gd name="T94" fmla="*/ 32 w 199"/>
                <a:gd name="T95" fmla="*/ 129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" h="199">
                  <a:moveTo>
                    <a:pt x="97" y="199"/>
                  </a:moveTo>
                  <a:cubicBezTo>
                    <a:pt x="102" y="199"/>
                    <a:pt x="107" y="199"/>
                    <a:pt x="111" y="198"/>
                  </a:cubicBezTo>
                  <a:cubicBezTo>
                    <a:pt x="112" y="184"/>
                    <a:pt x="112" y="184"/>
                    <a:pt x="112" y="184"/>
                  </a:cubicBezTo>
                  <a:cubicBezTo>
                    <a:pt x="115" y="183"/>
                    <a:pt x="117" y="183"/>
                    <a:pt x="119" y="182"/>
                  </a:cubicBezTo>
                  <a:cubicBezTo>
                    <a:pt x="125" y="196"/>
                    <a:pt x="125" y="196"/>
                    <a:pt x="125" y="196"/>
                  </a:cubicBezTo>
                  <a:cubicBezTo>
                    <a:pt x="130" y="194"/>
                    <a:pt x="134" y="193"/>
                    <a:pt x="139" y="191"/>
                  </a:cubicBezTo>
                  <a:cubicBezTo>
                    <a:pt x="136" y="176"/>
                    <a:pt x="136" y="176"/>
                    <a:pt x="136" y="176"/>
                  </a:cubicBezTo>
                  <a:cubicBezTo>
                    <a:pt x="138" y="176"/>
                    <a:pt x="140" y="174"/>
                    <a:pt x="142" y="173"/>
                  </a:cubicBezTo>
                  <a:cubicBezTo>
                    <a:pt x="152" y="184"/>
                    <a:pt x="152" y="184"/>
                    <a:pt x="152" y="184"/>
                  </a:cubicBezTo>
                  <a:cubicBezTo>
                    <a:pt x="156" y="182"/>
                    <a:pt x="159" y="179"/>
                    <a:pt x="163" y="176"/>
                  </a:cubicBezTo>
                  <a:cubicBezTo>
                    <a:pt x="156" y="163"/>
                    <a:pt x="156" y="163"/>
                    <a:pt x="156" y="163"/>
                  </a:cubicBezTo>
                  <a:cubicBezTo>
                    <a:pt x="158" y="162"/>
                    <a:pt x="159" y="160"/>
                    <a:pt x="161" y="159"/>
                  </a:cubicBezTo>
                  <a:cubicBezTo>
                    <a:pt x="173" y="166"/>
                    <a:pt x="173" y="166"/>
                    <a:pt x="173" y="166"/>
                  </a:cubicBezTo>
                  <a:cubicBezTo>
                    <a:pt x="177" y="163"/>
                    <a:pt x="179" y="159"/>
                    <a:pt x="182" y="155"/>
                  </a:cubicBezTo>
                  <a:cubicBezTo>
                    <a:pt x="172" y="145"/>
                    <a:pt x="172" y="145"/>
                    <a:pt x="172" y="145"/>
                  </a:cubicBezTo>
                  <a:cubicBezTo>
                    <a:pt x="173" y="143"/>
                    <a:pt x="174" y="141"/>
                    <a:pt x="175" y="139"/>
                  </a:cubicBezTo>
                  <a:cubicBezTo>
                    <a:pt x="189" y="143"/>
                    <a:pt x="189" y="143"/>
                    <a:pt x="189" y="143"/>
                  </a:cubicBezTo>
                  <a:cubicBezTo>
                    <a:pt x="191" y="138"/>
                    <a:pt x="193" y="134"/>
                    <a:pt x="194" y="130"/>
                  </a:cubicBezTo>
                  <a:cubicBezTo>
                    <a:pt x="181" y="123"/>
                    <a:pt x="181" y="123"/>
                    <a:pt x="181" y="123"/>
                  </a:cubicBezTo>
                  <a:cubicBezTo>
                    <a:pt x="182" y="120"/>
                    <a:pt x="183" y="118"/>
                    <a:pt x="183" y="116"/>
                  </a:cubicBezTo>
                  <a:cubicBezTo>
                    <a:pt x="198" y="116"/>
                    <a:pt x="198" y="116"/>
                    <a:pt x="198" y="116"/>
                  </a:cubicBezTo>
                  <a:cubicBezTo>
                    <a:pt x="199" y="111"/>
                    <a:pt x="199" y="106"/>
                    <a:pt x="199" y="102"/>
                  </a:cubicBezTo>
                  <a:cubicBezTo>
                    <a:pt x="185" y="98"/>
                    <a:pt x="185" y="98"/>
                    <a:pt x="185" y="98"/>
                  </a:cubicBezTo>
                  <a:cubicBezTo>
                    <a:pt x="185" y="96"/>
                    <a:pt x="184" y="94"/>
                    <a:pt x="184" y="92"/>
                  </a:cubicBezTo>
                  <a:cubicBezTo>
                    <a:pt x="198" y="87"/>
                    <a:pt x="198" y="87"/>
                    <a:pt x="198" y="87"/>
                  </a:cubicBezTo>
                  <a:cubicBezTo>
                    <a:pt x="198" y="83"/>
                    <a:pt x="197" y="78"/>
                    <a:pt x="196" y="73"/>
                  </a:cubicBezTo>
                  <a:cubicBezTo>
                    <a:pt x="181" y="75"/>
                    <a:pt x="181" y="75"/>
                    <a:pt x="181" y="75"/>
                  </a:cubicBezTo>
                  <a:cubicBezTo>
                    <a:pt x="180" y="72"/>
                    <a:pt x="180" y="70"/>
                    <a:pt x="179" y="68"/>
                  </a:cubicBezTo>
                  <a:cubicBezTo>
                    <a:pt x="191" y="60"/>
                    <a:pt x="191" y="60"/>
                    <a:pt x="191" y="60"/>
                  </a:cubicBezTo>
                  <a:cubicBezTo>
                    <a:pt x="191" y="60"/>
                    <a:pt x="191" y="60"/>
                    <a:pt x="191" y="59"/>
                  </a:cubicBezTo>
                  <a:cubicBezTo>
                    <a:pt x="189" y="55"/>
                    <a:pt x="187" y="51"/>
                    <a:pt x="185" y="47"/>
                  </a:cubicBezTo>
                  <a:cubicBezTo>
                    <a:pt x="171" y="53"/>
                    <a:pt x="171" y="53"/>
                    <a:pt x="171" y="53"/>
                  </a:cubicBezTo>
                  <a:cubicBezTo>
                    <a:pt x="169" y="51"/>
                    <a:pt x="168" y="49"/>
                    <a:pt x="167" y="47"/>
                  </a:cubicBezTo>
                  <a:cubicBezTo>
                    <a:pt x="176" y="36"/>
                    <a:pt x="176" y="36"/>
                    <a:pt x="176" y="36"/>
                  </a:cubicBezTo>
                  <a:cubicBezTo>
                    <a:pt x="173" y="32"/>
                    <a:pt x="170" y="29"/>
                    <a:pt x="166" y="25"/>
                  </a:cubicBezTo>
                  <a:cubicBezTo>
                    <a:pt x="155" y="34"/>
                    <a:pt x="155" y="34"/>
                    <a:pt x="155" y="34"/>
                  </a:cubicBezTo>
                  <a:cubicBezTo>
                    <a:pt x="153" y="33"/>
                    <a:pt x="151" y="32"/>
                    <a:pt x="149" y="30"/>
                  </a:cubicBezTo>
                  <a:cubicBezTo>
                    <a:pt x="155" y="17"/>
                    <a:pt x="155" y="17"/>
                    <a:pt x="155" y="17"/>
                  </a:cubicBezTo>
                  <a:cubicBezTo>
                    <a:pt x="151" y="14"/>
                    <a:pt x="147" y="12"/>
                    <a:pt x="143" y="10"/>
                  </a:cubicBezTo>
                  <a:cubicBezTo>
                    <a:pt x="134" y="22"/>
                    <a:pt x="134" y="22"/>
                    <a:pt x="134" y="22"/>
                  </a:cubicBezTo>
                  <a:cubicBezTo>
                    <a:pt x="132" y="21"/>
                    <a:pt x="130" y="20"/>
                    <a:pt x="128" y="19"/>
                  </a:cubicBezTo>
                  <a:cubicBezTo>
                    <a:pt x="130" y="4"/>
                    <a:pt x="130" y="4"/>
                    <a:pt x="130" y="4"/>
                  </a:cubicBezTo>
                  <a:cubicBezTo>
                    <a:pt x="125" y="3"/>
                    <a:pt x="120" y="2"/>
                    <a:pt x="116" y="1"/>
                  </a:cubicBezTo>
                  <a:cubicBezTo>
                    <a:pt x="111" y="15"/>
                    <a:pt x="111" y="15"/>
                    <a:pt x="111" y="15"/>
                  </a:cubicBezTo>
                  <a:cubicBezTo>
                    <a:pt x="108" y="15"/>
                    <a:pt x="106" y="14"/>
                    <a:pt x="104" y="14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97" y="0"/>
                    <a:pt x="92" y="0"/>
                    <a:pt x="87" y="0"/>
                  </a:cubicBezTo>
                  <a:cubicBezTo>
                    <a:pt x="86" y="15"/>
                    <a:pt x="86" y="15"/>
                    <a:pt x="86" y="15"/>
                  </a:cubicBezTo>
                  <a:cubicBezTo>
                    <a:pt x="84" y="15"/>
                    <a:pt x="82" y="16"/>
                    <a:pt x="80" y="16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69" y="4"/>
                    <a:pt x="64" y="6"/>
                    <a:pt x="60" y="8"/>
                  </a:cubicBezTo>
                  <a:cubicBezTo>
                    <a:pt x="63" y="22"/>
                    <a:pt x="63" y="22"/>
                    <a:pt x="63" y="22"/>
                  </a:cubicBezTo>
                  <a:cubicBezTo>
                    <a:pt x="61" y="23"/>
                    <a:pt x="59" y="24"/>
                    <a:pt x="57" y="25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3" y="17"/>
                    <a:pt x="39" y="20"/>
                    <a:pt x="36" y="23"/>
                  </a:cubicBezTo>
                  <a:cubicBezTo>
                    <a:pt x="43" y="36"/>
                    <a:pt x="43" y="36"/>
                    <a:pt x="43" y="36"/>
                  </a:cubicBezTo>
                  <a:cubicBezTo>
                    <a:pt x="41" y="37"/>
                    <a:pt x="40" y="39"/>
                    <a:pt x="38" y="40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2" y="36"/>
                    <a:pt x="19" y="40"/>
                    <a:pt x="17" y="44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6" y="56"/>
                    <a:pt x="25" y="58"/>
                    <a:pt x="24" y="60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8" y="60"/>
                    <a:pt x="6" y="65"/>
                    <a:pt x="4" y="69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8"/>
                    <a:pt x="16" y="80"/>
                    <a:pt x="16" y="83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0" y="88"/>
                    <a:pt x="0" y="92"/>
                    <a:pt x="0" y="97"/>
                  </a:cubicBezTo>
                  <a:cubicBezTo>
                    <a:pt x="14" y="100"/>
                    <a:pt x="14" y="100"/>
                    <a:pt x="14" y="100"/>
                  </a:cubicBezTo>
                  <a:cubicBezTo>
                    <a:pt x="14" y="102"/>
                    <a:pt x="14" y="105"/>
                    <a:pt x="15" y="107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1" y="116"/>
                    <a:pt x="2" y="121"/>
                    <a:pt x="3" y="125"/>
                  </a:cubicBezTo>
                  <a:cubicBezTo>
                    <a:pt x="18" y="124"/>
                    <a:pt x="18" y="124"/>
                    <a:pt x="18" y="124"/>
                  </a:cubicBezTo>
                  <a:cubicBezTo>
                    <a:pt x="19" y="126"/>
                    <a:pt x="19" y="128"/>
                    <a:pt x="20" y="130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10" y="144"/>
                    <a:pt x="12" y="148"/>
                    <a:pt x="14" y="151"/>
                  </a:cubicBezTo>
                  <a:cubicBezTo>
                    <a:pt x="28" y="146"/>
                    <a:pt x="28" y="146"/>
                    <a:pt x="28" y="146"/>
                  </a:cubicBezTo>
                  <a:cubicBezTo>
                    <a:pt x="29" y="148"/>
                    <a:pt x="31" y="150"/>
                    <a:pt x="32" y="152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6" y="167"/>
                    <a:pt x="29" y="170"/>
                    <a:pt x="32" y="173"/>
                  </a:cubicBezTo>
                  <a:cubicBezTo>
                    <a:pt x="44" y="164"/>
                    <a:pt x="44" y="164"/>
                    <a:pt x="44" y="164"/>
                  </a:cubicBezTo>
                  <a:cubicBezTo>
                    <a:pt x="46" y="166"/>
                    <a:pt x="48" y="167"/>
                    <a:pt x="50" y="168"/>
                  </a:cubicBezTo>
                  <a:cubicBezTo>
                    <a:pt x="44" y="182"/>
                    <a:pt x="44" y="182"/>
                    <a:pt x="44" y="182"/>
                  </a:cubicBezTo>
                  <a:cubicBezTo>
                    <a:pt x="48" y="185"/>
                    <a:pt x="52" y="187"/>
                    <a:pt x="56" y="189"/>
                  </a:cubicBezTo>
                  <a:cubicBezTo>
                    <a:pt x="65" y="177"/>
                    <a:pt x="65" y="177"/>
                    <a:pt x="65" y="177"/>
                  </a:cubicBezTo>
                  <a:cubicBezTo>
                    <a:pt x="67" y="178"/>
                    <a:pt x="69" y="179"/>
                    <a:pt x="71" y="180"/>
                  </a:cubicBezTo>
                  <a:cubicBezTo>
                    <a:pt x="69" y="194"/>
                    <a:pt x="69" y="194"/>
                    <a:pt x="69" y="194"/>
                  </a:cubicBezTo>
                  <a:cubicBezTo>
                    <a:pt x="74" y="196"/>
                    <a:pt x="78" y="197"/>
                    <a:pt x="83" y="198"/>
                  </a:cubicBezTo>
                  <a:cubicBezTo>
                    <a:pt x="88" y="184"/>
                    <a:pt x="88" y="184"/>
                    <a:pt x="88" y="184"/>
                  </a:cubicBezTo>
                  <a:cubicBezTo>
                    <a:pt x="90" y="184"/>
                    <a:pt x="93" y="184"/>
                    <a:pt x="95" y="184"/>
                  </a:cubicBezTo>
                  <a:lnTo>
                    <a:pt x="97" y="199"/>
                  </a:lnTo>
                  <a:close/>
                  <a:moveTo>
                    <a:pt x="32" y="129"/>
                  </a:moveTo>
                  <a:cubicBezTo>
                    <a:pt x="16" y="92"/>
                    <a:pt x="33" y="48"/>
                    <a:pt x="70" y="32"/>
                  </a:cubicBezTo>
                  <a:cubicBezTo>
                    <a:pt x="107" y="16"/>
                    <a:pt x="151" y="33"/>
                    <a:pt x="167" y="70"/>
                  </a:cubicBezTo>
                  <a:cubicBezTo>
                    <a:pt x="183" y="107"/>
                    <a:pt x="166" y="150"/>
                    <a:pt x="129" y="167"/>
                  </a:cubicBezTo>
                  <a:cubicBezTo>
                    <a:pt x="92" y="183"/>
                    <a:pt x="48" y="166"/>
                    <a:pt x="32" y="12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srgbClr val="FFFFFF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8816975" y="1509713"/>
              <a:ext cx="288925" cy="290513"/>
            </a:xfrm>
            <a:custGeom>
              <a:avLst/>
              <a:gdLst>
                <a:gd name="T0" fmla="*/ 145 w 161"/>
                <a:gd name="T1" fmla="*/ 52 h 161"/>
                <a:gd name="T2" fmla="*/ 52 w 161"/>
                <a:gd name="T3" fmla="*/ 15 h 161"/>
                <a:gd name="T4" fmla="*/ 16 w 161"/>
                <a:gd name="T5" fmla="*/ 109 h 161"/>
                <a:gd name="T6" fmla="*/ 109 w 161"/>
                <a:gd name="T7" fmla="*/ 145 h 161"/>
                <a:gd name="T8" fmla="*/ 145 w 161"/>
                <a:gd name="T9" fmla="*/ 52 h 161"/>
                <a:gd name="T10" fmla="*/ 25 w 161"/>
                <a:gd name="T11" fmla="*/ 104 h 161"/>
                <a:gd name="T12" fmla="*/ 56 w 161"/>
                <a:gd name="T13" fmla="*/ 25 h 161"/>
                <a:gd name="T14" fmla="*/ 135 w 161"/>
                <a:gd name="T15" fmla="*/ 56 h 161"/>
                <a:gd name="T16" fmla="*/ 105 w 161"/>
                <a:gd name="T17" fmla="*/ 135 h 161"/>
                <a:gd name="T18" fmla="*/ 25 w 161"/>
                <a:gd name="T19" fmla="*/ 104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161">
                  <a:moveTo>
                    <a:pt x="145" y="52"/>
                  </a:moveTo>
                  <a:cubicBezTo>
                    <a:pt x="130" y="16"/>
                    <a:pt x="88" y="0"/>
                    <a:pt x="52" y="15"/>
                  </a:cubicBezTo>
                  <a:cubicBezTo>
                    <a:pt x="16" y="31"/>
                    <a:pt x="0" y="73"/>
                    <a:pt x="16" y="109"/>
                  </a:cubicBezTo>
                  <a:cubicBezTo>
                    <a:pt x="31" y="145"/>
                    <a:pt x="73" y="161"/>
                    <a:pt x="109" y="145"/>
                  </a:cubicBezTo>
                  <a:cubicBezTo>
                    <a:pt x="145" y="130"/>
                    <a:pt x="161" y="88"/>
                    <a:pt x="145" y="52"/>
                  </a:cubicBezTo>
                  <a:close/>
                  <a:moveTo>
                    <a:pt x="25" y="104"/>
                  </a:moveTo>
                  <a:cubicBezTo>
                    <a:pt x="12" y="74"/>
                    <a:pt x="26" y="39"/>
                    <a:pt x="56" y="25"/>
                  </a:cubicBezTo>
                  <a:cubicBezTo>
                    <a:pt x="87" y="12"/>
                    <a:pt x="122" y="26"/>
                    <a:pt x="135" y="56"/>
                  </a:cubicBezTo>
                  <a:cubicBezTo>
                    <a:pt x="149" y="87"/>
                    <a:pt x="135" y="122"/>
                    <a:pt x="105" y="135"/>
                  </a:cubicBezTo>
                  <a:cubicBezTo>
                    <a:pt x="74" y="149"/>
                    <a:pt x="39" y="135"/>
                    <a:pt x="25" y="10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srgbClr val="FFFFFF"/>
                </a:solidFill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8947150" y="1803400"/>
              <a:ext cx="417513" cy="415925"/>
            </a:xfrm>
            <a:custGeom>
              <a:avLst/>
              <a:gdLst>
                <a:gd name="T0" fmla="*/ 91 w 231"/>
                <a:gd name="T1" fmla="*/ 214 h 231"/>
                <a:gd name="T2" fmla="*/ 102 w 231"/>
                <a:gd name="T3" fmla="*/ 216 h 231"/>
                <a:gd name="T4" fmla="*/ 116 w 231"/>
                <a:gd name="T5" fmla="*/ 231 h 231"/>
                <a:gd name="T6" fmla="*/ 127 w 231"/>
                <a:gd name="T7" fmla="*/ 217 h 231"/>
                <a:gd name="T8" fmla="*/ 139 w 231"/>
                <a:gd name="T9" fmla="*/ 215 h 231"/>
                <a:gd name="T10" fmla="*/ 160 w 231"/>
                <a:gd name="T11" fmla="*/ 223 h 231"/>
                <a:gd name="T12" fmla="*/ 170 w 231"/>
                <a:gd name="T13" fmla="*/ 218 h 231"/>
                <a:gd name="T14" fmla="*/ 177 w 231"/>
                <a:gd name="T15" fmla="*/ 196 h 231"/>
                <a:gd name="T16" fmla="*/ 186 w 231"/>
                <a:gd name="T17" fmla="*/ 189 h 231"/>
                <a:gd name="T18" fmla="*/ 208 w 231"/>
                <a:gd name="T19" fmla="*/ 185 h 231"/>
                <a:gd name="T20" fmla="*/ 215 w 231"/>
                <a:gd name="T21" fmla="*/ 175 h 231"/>
                <a:gd name="T22" fmla="*/ 210 w 231"/>
                <a:gd name="T23" fmla="*/ 153 h 231"/>
                <a:gd name="T24" fmla="*/ 214 w 231"/>
                <a:gd name="T25" fmla="*/ 142 h 231"/>
                <a:gd name="T26" fmla="*/ 231 w 231"/>
                <a:gd name="T27" fmla="*/ 127 h 231"/>
                <a:gd name="T28" fmla="*/ 231 w 231"/>
                <a:gd name="T29" fmla="*/ 116 h 231"/>
                <a:gd name="T30" fmla="*/ 216 w 231"/>
                <a:gd name="T31" fmla="*/ 99 h 231"/>
                <a:gd name="T32" fmla="*/ 213 w 231"/>
                <a:gd name="T33" fmla="*/ 88 h 231"/>
                <a:gd name="T34" fmla="*/ 220 w 231"/>
                <a:gd name="T35" fmla="*/ 67 h 231"/>
                <a:gd name="T36" fmla="*/ 215 w 231"/>
                <a:gd name="T37" fmla="*/ 56 h 231"/>
                <a:gd name="T38" fmla="*/ 193 w 231"/>
                <a:gd name="T39" fmla="*/ 50 h 231"/>
                <a:gd name="T40" fmla="*/ 185 w 231"/>
                <a:gd name="T41" fmla="*/ 42 h 231"/>
                <a:gd name="T42" fmla="*/ 180 w 231"/>
                <a:gd name="T43" fmla="*/ 20 h 231"/>
                <a:gd name="T44" fmla="*/ 170 w 231"/>
                <a:gd name="T45" fmla="*/ 14 h 231"/>
                <a:gd name="T46" fmla="*/ 149 w 231"/>
                <a:gd name="T47" fmla="*/ 20 h 231"/>
                <a:gd name="T48" fmla="*/ 138 w 231"/>
                <a:gd name="T49" fmla="*/ 17 h 231"/>
                <a:gd name="T50" fmla="*/ 122 w 231"/>
                <a:gd name="T51" fmla="*/ 0 h 231"/>
                <a:gd name="T52" fmla="*/ 113 w 231"/>
                <a:gd name="T53" fmla="*/ 14 h 231"/>
                <a:gd name="T54" fmla="*/ 101 w 231"/>
                <a:gd name="T55" fmla="*/ 15 h 231"/>
                <a:gd name="T56" fmla="*/ 81 w 231"/>
                <a:gd name="T57" fmla="*/ 5 h 231"/>
                <a:gd name="T58" fmla="*/ 70 w 231"/>
                <a:gd name="T59" fmla="*/ 9 h 231"/>
                <a:gd name="T60" fmla="*/ 61 w 231"/>
                <a:gd name="T61" fmla="*/ 30 h 231"/>
                <a:gd name="T62" fmla="*/ 52 w 231"/>
                <a:gd name="T63" fmla="*/ 37 h 231"/>
                <a:gd name="T64" fmla="*/ 30 w 231"/>
                <a:gd name="T65" fmla="*/ 38 h 231"/>
                <a:gd name="T66" fmla="*/ 22 w 231"/>
                <a:gd name="T67" fmla="*/ 47 h 231"/>
                <a:gd name="T68" fmla="*/ 25 w 231"/>
                <a:gd name="T69" fmla="*/ 70 h 231"/>
                <a:gd name="T70" fmla="*/ 20 w 231"/>
                <a:gd name="T71" fmla="*/ 80 h 231"/>
                <a:gd name="T72" fmla="*/ 2 w 231"/>
                <a:gd name="T73" fmla="*/ 93 h 231"/>
                <a:gd name="T74" fmla="*/ 0 w 231"/>
                <a:gd name="T75" fmla="*/ 105 h 231"/>
                <a:gd name="T76" fmla="*/ 14 w 231"/>
                <a:gd name="T77" fmla="*/ 123 h 231"/>
                <a:gd name="T78" fmla="*/ 16 w 231"/>
                <a:gd name="T79" fmla="*/ 134 h 231"/>
                <a:gd name="T80" fmla="*/ 7 w 231"/>
                <a:gd name="T81" fmla="*/ 155 h 231"/>
                <a:gd name="T82" fmla="*/ 11 w 231"/>
                <a:gd name="T83" fmla="*/ 166 h 231"/>
                <a:gd name="T84" fmla="*/ 32 w 231"/>
                <a:gd name="T85" fmla="*/ 174 h 231"/>
                <a:gd name="T86" fmla="*/ 39 w 231"/>
                <a:gd name="T87" fmla="*/ 183 h 231"/>
                <a:gd name="T88" fmla="*/ 42 w 231"/>
                <a:gd name="T89" fmla="*/ 205 h 231"/>
                <a:gd name="T90" fmla="*/ 52 w 231"/>
                <a:gd name="T91" fmla="*/ 212 h 231"/>
                <a:gd name="T92" fmla="*/ 74 w 231"/>
                <a:gd name="T93" fmla="*/ 208 h 231"/>
                <a:gd name="T94" fmla="*/ 176 w 231"/>
                <a:gd name="T95" fmla="*/ 87 h 231"/>
                <a:gd name="T96" fmla="*/ 147 w 231"/>
                <a:gd name="T97" fmla="*/ 116 h 231"/>
                <a:gd name="T98" fmla="*/ 144 w 231"/>
                <a:gd name="T99" fmla="*/ 55 h 231"/>
                <a:gd name="T100" fmla="*/ 116 w 231"/>
                <a:gd name="T101" fmla="*/ 26 h 231"/>
                <a:gd name="T102" fmla="*/ 103 w 231"/>
                <a:gd name="T103" fmla="*/ 116 h 231"/>
                <a:gd name="T104" fmla="*/ 116 w 231"/>
                <a:gd name="T105" fmla="*/ 148 h 231"/>
                <a:gd name="T106" fmla="*/ 87 w 231"/>
                <a:gd name="T107" fmla="*/ 176 h 231"/>
                <a:gd name="T108" fmla="*/ 26 w 231"/>
                <a:gd name="T109" fmla="*/ 116 h 231"/>
                <a:gd name="T110" fmla="*/ 55 w 231"/>
                <a:gd name="T111" fmla="*/ 145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31" h="231">
                  <a:moveTo>
                    <a:pt x="78" y="225"/>
                  </a:moveTo>
                  <a:cubicBezTo>
                    <a:pt x="84" y="212"/>
                    <a:pt x="84" y="212"/>
                    <a:pt x="84" y="212"/>
                  </a:cubicBezTo>
                  <a:cubicBezTo>
                    <a:pt x="87" y="213"/>
                    <a:pt x="89" y="214"/>
                    <a:pt x="91" y="214"/>
                  </a:cubicBezTo>
                  <a:cubicBezTo>
                    <a:pt x="90" y="229"/>
                    <a:pt x="90" y="229"/>
                    <a:pt x="90" y="229"/>
                  </a:cubicBezTo>
                  <a:cubicBezTo>
                    <a:pt x="92" y="229"/>
                    <a:pt x="95" y="230"/>
                    <a:pt x="98" y="230"/>
                  </a:cubicBezTo>
                  <a:cubicBezTo>
                    <a:pt x="102" y="216"/>
                    <a:pt x="102" y="216"/>
                    <a:pt x="102" y="216"/>
                  </a:cubicBezTo>
                  <a:cubicBezTo>
                    <a:pt x="104" y="217"/>
                    <a:pt x="107" y="217"/>
                    <a:pt x="109" y="217"/>
                  </a:cubicBezTo>
                  <a:cubicBezTo>
                    <a:pt x="110" y="231"/>
                    <a:pt x="110" y="231"/>
                    <a:pt x="110" y="231"/>
                  </a:cubicBezTo>
                  <a:cubicBezTo>
                    <a:pt x="112" y="231"/>
                    <a:pt x="114" y="231"/>
                    <a:pt x="116" y="231"/>
                  </a:cubicBezTo>
                  <a:cubicBezTo>
                    <a:pt x="117" y="231"/>
                    <a:pt x="118" y="231"/>
                    <a:pt x="119" y="231"/>
                  </a:cubicBezTo>
                  <a:cubicBezTo>
                    <a:pt x="120" y="217"/>
                    <a:pt x="120" y="217"/>
                    <a:pt x="120" y="217"/>
                  </a:cubicBezTo>
                  <a:cubicBezTo>
                    <a:pt x="123" y="217"/>
                    <a:pt x="125" y="217"/>
                    <a:pt x="127" y="217"/>
                  </a:cubicBezTo>
                  <a:cubicBezTo>
                    <a:pt x="131" y="230"/>
                    <a:pt x="131" y="230"/>
                    <a:pt x="131" y="230"/>
                  </a:cubicBezTo>
                  <a:cubicBezTo>
                    <a:pt x="134" y="230"/>
                    <a:pt x="137" y="230"/>
                    <a:pt x="140" y="229"/>
                  </a:cubicBezTo>
                  <a:cubicBezTo>
                    <a:pt x="139" y="215"/>
                    <a:pt x="139" y="215"/>
                    <a:pt x="139" y="215"/>
                  </a:cubicBezTo>
                  <a:cubicBezTo>
                    <a:pt x="141" y="214"/>
                    <a:pt x="143" y="214"/>
                    <a:pt x="145" y="213"/>
                  </a:cubicBezTo>
                  <a:cubicBezTo>
                    <a:pt x="151" y="226"/>
                    <a:pt x="151" y="226"/>
                    <a:pt x="151" y="226"/>
                  </a:cubicBezTo>
                  <a:cubicBezTo>
                    <a:pt x="154" y="225"/>
                    <a:pt x="157" y="224"/>
                    <a:pt x="160" y="223"/>
                  </a:cubicBezTo>
                  <a:cubicBezTo>
                    <a:pt x="156" y="209"/>
                    <a:pt x="156" y="209"/>
                    <a:pt x="156" y="209"/>
                  </a:cubicBezTo>
                  <a:cubicBezTo>
                    <a:pt x="158" y="208"/>
                    <a:pt x="160" y="207"/>
                    <a:pt x="162" y="206"/>
                  </a:cubicBezTo>
                  <a:cubicBezTo>
                    <a:pt x="170" y="218"/>
                    <a:pt x="170" y="218"/>
                    <a:pt x="170" y="218"/>
                  </a:cubicBezTo>
                  <a:cubicBezTo>
                    <a:pt x="173" y="216"/>
                    <a:pt x="176" y="215"/>
                    <a:pt x="178" y="213"/>
                  </a:cubicBezTo>
                  <a:cubicBezTo>
                    <a:pt x="172" y="200"/>
                    <a:pt x="172" y="200"/>
                    <a:pt x="172" y="200"/>
                  </a:cubicBezTo>
                  <a:cubicBezTo>
                    <a:pt x="174" y="199"/>
                    <a:pt x="176" y="198"/>
                    <a:pt x="177" y="196"/>
                  </a:cubicBezTo>
                  <a:cubicBezTo>
                    <a:pt x="188" y="206"/>
                    <a:pt x="188" y="206"/>
                    <a:pt x="188" y="206"/>
                  </a:cubicBezTo>
                  <a:cubicBezTo>
                    <a:pt x="190" y="204"/>
                    <a:pt x="192" y="202"/>
                    <a:pt x="194" y="200"/>
                  </a:cubicBezTo>
                  <a:cubicBezTo>
                    <a:pt x="186" y="189"/>
                    <a:pt x="186" y="189"/>
                    <a:pt x="186" y="189"/>
                  </a:cubicBezTo>
                  <a:cubicBezTo>
                    <a:pt x="188" y="187"/>
                    <a:pt x="189" y="186"/>
                    <a:pt x="191" y="184"/>
                  </a:cubicBezTo>
                  <a:cubicBezTo>
                    <a:pt x="203" y="192"/>
                    <a:pt x="203" y="192"/>
                    <a:pt x="203" y="192"/>
                  </a:cubicBezTo>
                  <a:cubicBezTo>
                    <a:pt x="205" y="190"/>
                    <a:pt x="207" y="187"/>
                    <a:pt x="208" y="185"/>
                  </a:cubicBezTo>
                  <a:cubicBezTo>
                    <a:pt x="198" y="175"/>
                    <a:pt x="198" y="175"/>
                    <a:pt x="198" y="175"/>
                  </a:cubicBezTo>
                  <a:cubicBezTo>
                    <a:pt x="199" y="173"/>
                    <a:pt x="201" y="171"/>
                    <a:pt x="202" y="169"/>
                  </a:cubicBezTo>
                  <a:cubicBezTo>
                    <a:pt x="215" y="175"/>
                    <a:pt x="215" y="175"/>
                    <a:pt x="215" y="175"/>
                  </a:cubicBezTo>
                  <a:cubicBezTo>
                    <a:pt x="216" y="173"/>
                    <a:pt x="218" y="170"/>
                    <a:pt x="219" y="167"/>
                  </a:cubicBezTo>
                  <a:cubicBezTo>
                    <a:pt x="207" y="159"/>
                    <a:pt x="207" y="159"/>
                    <a:pt x="207" y="159"/>
                  </a:cubicBezTo>
                  <a:cubicBezTo>
                    <a:pt x="208" y="157"/>
                    <a:pt x="209" y="155"/>
                    <a:pt x="210" y="153"/>
                  </a:cubicBezTo>
                  <a:cubicBezTo>
                    <a:pt x="224" y="156"/>
                    <a:pt x="224" y="156"/>
                    <a:pt x="224" y="156"/>
                  </a:cubicBezTo>
                  <a:cubicBezTo>
                    <a:pt x="225" y="154"/>
                    <a:pt x="226" y="151"/>
                    <a:pt x="227" y="148"/>
                  </a:cubicBezTo>
                  <a:cubicBezTo>
                    <a:pt x="214" y="142"/>
                    <a:pt x="214" y="142"/>
                    <a:pt x="214" y="142"/>
                  </a:cubicBezTo>
                  <a:cubicBezTo>
                    <a:pt x="214" y="140"/>
                    <a:pt x="215" y="138"/>
                    <a:pt x="215" y="136"/>
                  </a:cubicBezTo>
                  <a:cubicBezTo>
                    <a:pt x="229" y="136"/>
                    <a:pt x="229" y="136"/>
                    <a:pt x="229" y="136"/>
                  </a:cubicBezTo>
                  <a:cubicBezTo>
                    <a:pt x="230" y="133"/>
                    <a:pt x="230" y="130"/>
                    <a:pt x="231" y="127"/>
                  </a:cubicBezTo>
                  <a:cubicBezTo>
                    <a:pt x="217" y="124"/>
                    <a:pt x="217" y="124"/>
                    <a:pt x="217" y="124"/>
                  </a:cubicBezTo>
                  <a:cubicBezTo>
                    <a:pt x="217" y="122"/>
                    <a:pt x="217" y="120"/>
                    <a:pt x="217" y="117"/>
                  </a:cubicBezTo>
                  <a:cubicBezTo>
                    <a:pt x="231" y="116"/>
                    <a:pt x="231" y="116"/>
                    <a:pt x="231" y="116"/>
                  </a:cubicBezTo>
                  <a:cubicBezTo>
                    <a:pt x="231" y="113"/>
                    <a:pt x="231" y="110"/>
                    <a:pt x="231" y="107"/>
                  </a:cubicBezTo>
                  <a:cubicBezTo>
                    <a:pt x="217" y="106"/>
                    <a:pt x="217" y="106"/>
                    <a:pt x="217" y="106"/>
                  </a:cubicBezTo>
                  <a:cubicBezTo>
                    <a:pt x="216" y="104"/>
                    <a:pt x="216" y="102"/>
                    <a:pt x="216" y="99"/>
                  </a:cubicBezTo>
                  <a:cubicBezTo>
                    <a:pt x="229" y="95"/>
                    <a:pt x="229" y="95"/>
                    <a:pt x="229" y="95"/>
                  </a:cubicBezTo>
                  <a:cubicBezTo>
                    <a:pt x="229" y="92"/>
                    <a:pt x="228" y="89"/>
                    <a:pt x="227" y="86"/>
                  </a:cubicBezTo>
                  <a:cubicBezTo>
                    <a:pt x="213" y="88"/>
                    <a:pt x="213" y="88"/>
                    <a:pt x="213" y="88"/>
                  </a:cubicBezTo>
                  <a:cubicBezTo>
                    <a:pt x="213" y="86"/>
                    <a:pt x="212" y="84"/>
                    <a:pt x="211" y="82"/>
                  </a:cubicBezTo>
                  <a:cubicBezTo>
                    <a:pt x="224" y="75"/>
                    <a:pt x="224" y="75"/>
                    <a:pt x="224" y="75"/>
                  </a:cubicBezTo>
                  <a:cubicBezTo>
                    <a:pt x="223" y="72"/>
                    <a:pt x="222" y="69"/>
                    <a:pt x="220" y="67"/>
                  </a:cubicBezTo>
                  <a:cubicBezTo>
                    <a:pt x="207" y="71"/>
                    <a:pt x="207" y="71"/>
                    <a:pt x="207" y="71"/>
                  </a:cubicBezTo>
                  <a:cubicBezTo>
                    <a:pt x="206" y="69"/>
                    <a:pt x="205" y="67"/>
                    <a:pt x="204" y="65"/>
                  </a:cubicBezTo>
                  <a:cubicBezTo>
                    <a:pt x="215" y="56"/>
                    <a:pt x="215" y="56"/>
                    <a:pt x="215" y="56"/>
                  </a:cubicBezTo>
                  <a:cubicBezTo>
                    <a:pt x="213" y="54"/>
                    <a:pt x="212" y="51"/>
                    <a:pt x="210" y="49"/>
                  </a:cubicBezTo>
                  <a:cubicBezTo>
                    <a:pt x="197" y="56"/>
                    <a:pt x="197" y="56"/>
                    <a:pt x="197" y="56"/>
                  </a:cubicBezTo>
                  <a:cubicBezTo>
                    <a:pt x="196" y="54"/>
                    <a:pt x="195" y="52"/>
                    <a:pt x="193" y="50"/>
                  </a:cubicBezTo>
                  <a:cubicBezTo>
                    <a:pt x="203" y="40"/>
                    <a:pt x="203" y="40"/>
                    <a:pt x="203" y="40"/>
                  </a:cubicBezTo>
                  <a:cubicBezTo>
                    <a:pt x="201" y="37"/>
                    <a:pt x="199" y="35"/>
                    <a:pt x="196" y="33"/>
                  </a:cubicBezTo>
                  <a:cubicBezTo>
                    <a:pt x="185" y="42"/>
                    <a:pt x="185" y="42"/>
                    <a:pt x="185" y="42"/>
                  </a:cubicBezTo>
                  <a:cubicBezTo>
                    <a:pt x="184" y="40"/>
                    <a:pt x="182" y="39"/>
                    <a:pt x="180" y="38"/>
                  </a:cubicBezTo>
                  <a:cubicBezTo>
                    <a:pt x="188" y="25"/>
                    <a:pt x="188" y="25"/>
                    <a:pt x="188" y="25"/>
                  </a:cubicBezTo>
                  <a:cubicBezTo>
                    <a:pt x="185" y="23"/>
                    <a:pt x="183" y="22"/>
                    <a:pt x="180" y="20"/>
                  </a:cubicBezTo>
                  <a:cubicBezTo>
                    <a:pt x="171" y="31"/>
                    <a:pt x="171" y="31"/>
                    <a:pt x="171" y="31"/>
                  </a:cubicBezTo>
                  <a:cubicBezTo>
                    <a:pt x="169" y="30"/>
                    <a:pt x="167" y="28"/>
                    <a:pt x="165" y="27"/>
                  </a:cubicBezTo>
                  <a:cubicBezTo>
                    <a:pt x="170" y="14"/>
                    <a:pt x="170" y="14"/>
                    <a:pt x="170" y="14"/>
                  </a:cubicBezTo>
                  <a:cubicBezTo>
                    <a:pt x="168" y="12"/>
                    <a:pt x="165" y="11"/>
                    <a:pt x="162" y="10"/>
                  </a:cubicBezTo>
                  <a:cubicBezTo>
                    <a:pt x="155" y="22"/>
                    <a:pt x="155" y="22"/>
                    <a:pt x="155" y="22"/>
                  </a:cubicBezTo>
                  <a:cubicBezTo>
                    <a:pt x="153" y="21"/>
                    <a:pt x="151" y="21"/>
                    <a:pt x="149" y="20"/>
                  </a:cubicBezTo>
                  <a:cubicBezTo>
                    <a:pt x="151" y="6"/>
                    <a:pt x="151" y="6"/>
                    <a:pt x="151" y="6"/>
                  </a:cubicBezTo>
                  <a:cubicBezTo>
                    <a:pt x="149" y="5"/>
                    <a:pt x="146" y="4"/>
                    <a:pt x="143" y="3"/>
                  </a:cubicBezTo>
                  <a:cubicBezTo>
                    <a:pt x="138" y="17"/>
                    <a:pt x="138" y="17"/>
                    <a:pt x="138" y="17"/>
                  </a:cubicBezTo>
                  <a:cubicBezTo>
                    <a:pt x="135" y="16"/>
                    <a:pt x="133" y="16"/>
                    <a:pt x="131" y="15"/>
                  </a:cubicBezTo>
                  <a:cubicBezTo>
                    <a:pt x="131" y="1"/>
                    <a:pt x="131" y="1"/>
                    <a:pt x="131" y="1"/>
                  </a:cubicBezTo>
                  <a:cubicBezTo>
                    <a:pt x="128" y="1"/>
                    <a:pt x="125" y="0"/>
                    <a:pt x="122" y="0"/>
                  </a:cubicBezTo>
                  <a:cubicBezTo>
                    <a:pt x="120" y="14"/>
                    <a:pt x="120" y="14"/>
                    <a:pt x="120" y="14"/>
                  </a:cubicBezTo>
                  <a:cubicBezTo>
                    <a:pt x="118" y="14"/>
                    <a:pt x="117" y="14"/>
                    <a:pt x="116" y="14"/>
                  </a:cubicBezTo>
                  <a:cubicBezTo>
                    <a:pt x="115" y="14"/>
                    <a:pt x="114" y="14"/>
                    <a:pt x="113" y="14"/>
                  </a:cubicBezTo>
                  <a:cubicBezTo>
                    <a:pt x="111" y="0"/>
                    <a:pt x="111" y="0"/>
                    <a:pt x="111" y="0"/>
                  </a:cubicBezTo>
                  <a:cubicBezTo>
                    <a:pt x="108" y="0"/>
                    <a:pt x="105" y="1"/>
                    <a:pt x="102" y="1"/>
                  </a:cubicBezTo>
                  <a:cubicBezTo>
                    <a:pt x="101" y="15"/>
                    <a:pt x="101" y="15"/>
                    <a:pt x="101" y="15"/>
                  </a:cubicBezTo>
                  <a:cubicBezTo>
                    <a:pt x="99" y="16"/>
                    <a:pt x="97" y="16"/>
                    <a:pt x="95" y="16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87" y="4"/>
                    <a:pt x="84" y="4"/>
                    <a:pt x="81" y="5"/>
                  </a:cubicBezTo>
                  <a:cubicBezTo>
                    <a:pt x="84" y="19"/>
                    <a:pt x="84" y="19"/>
                    <a:pt x="84" y="19"/>
                  </a:cubicBezTo>
                  <a:cubicBezTo>
                    <a:pt x="82" y="20"/>
                    <a:pt x="80" y="21"/>
                    <a:pt x="78" y="22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68" y="10"/>
                    <a:pt x="65" y="12"/>
                    <a:pt x="62" y="13"/>
                  </a:cubicBezTo>
                  <a:cubicBezTo>
                    <a:pt x="67" y="27"/>
                    <a:pt x="67" y="27"/>
                    <a:pt x="67" y="27"/>
                  </a:cubicBezTo>
                  <a:cubicBezTo>
                    <a:pt x="65" y="28"/>
                    <a:pt x="63" y="29"/>
                    <a:pt x="61" y="30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0" y="21"/>
                    <a:pt x="47" y="22"/>
                    <a:pt x="45" y="24"/>
                  </a:cubicBezTo>
                  <a:cubicBezTo>
                    <a:pt x="52" y="37"/>
                    <a:pt x="52" y="37"/>
                    <a:pt x="52" y="37"/>
                  </a:cubicBezTo>
                  <a:cubicBezTo>
                    <a:pt x="50" y="38"/>
                    <a:pt x="49" y="39"/>
                    <a:pt x="47" y="41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34" y="34"/>
                    <a:pt x="32" y="36"/>
                    <a:pt x="30" y="38"/>
                  </a:cubicBezTo>
                  <a:cubicBezTo>
                    <a:pt x="39" y="49"/>
                    <a:pt x="39" y="49"/>
                    <a:pt x="39" y="49"/>
                  </a:cubicBezTo>
                  <a:cubicBezTo>
                    <a:pt x="38" y="51"/>
                    <a:pt x="36" y="53"/>
                    <a:pt x="35" y="54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0" y="50"/>
                    <a:pt x="19" y="52"/>
                    <a:pt x="17" y="55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7" y="66"/>
                    <a:pt x="26" y="68"/>
                    <a:pt x="25" y="70"/>
                  </a:cubicBezTo>
                  <a:cubicBezTo>
                    <a:pt x="12" y="65"/>
                    <a:pt x="12" y="65"/>
                    <a:pt x="12" y="65"/>
                  </a:cubicBezTo>
                  <a:cubicBezTo>
                    <a:pt x="10" y="68"/>
                    <a:pt x="9" y="71"/>
                    <a:pt x="8" y="73"/>
                  </a:cubicBezTo>
                  <a:cubicBezTo>
                    <a:pt x="20" y="80"/>
                    <a:pt x="20" y="80"/>
                    <a:pt x="20" y="80"/>
                  </a:cubicBezTo>
                  <a:cubicBezTo>
                    <a:pt x="20" y="82"/>
                    <a:pt x="19" y="84"/>
                    <a:pt x="18" y="87"/>
                  </a:cubicBezTo>
                  <a:cubicBezTo>
                    <a:pt x="4" y="85"/>
                    <a:pt x="4" y="85"/>
                    <a:pt x="4" y="85"/>
                  </a:cubicBezTo>
                  <a:cubicBezTo>
                    <a:pt x="3" y="87"/>
                    <a:pt x="3" y="90"/>
                    <a:pt x="2" y="93"/>
                  </a:cubicBezTo>
                  <a:cubicBezTo>
                    <a:pt x="16" y="98"/>
                    <a:pt x="16" y="98"/>
                    <a:pt x="16" y="98"/>
                  </a:cubicBezTo>
                  <a:cubicBezTo>
                    <a:pt x="15" y="100"/>
                    <a:pt x="15" y="102"/>
                    <a:pt x="15" y="104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108"/>
                    <a:pt x="0" y="111"/>
                    <a:pt x="0" y="114"/>
                  </a:cubicBezTo>
                  <a:cubicBezTo>
                    <a:pt x="14" y="116"/>
                    <a:pt x="14" y="116"/>
                    <a:pt x="14" y="116"/>
                  </a:cubicBezTo>
                  <a:cubicBezTo>
                    <a:pt x="14" y="118"/>
                    <a:pt x="14" y="120"/>
                    <a:pt x="14" y="123"/>
                  </a:cubicBezTo>
                  <a:cubicBezTo>
                    <a:pt x="0" y="126"/>
                    <a:pt x="0" y="126"/>
                    <a:pt x="0" y="126"/>
                  </a:cubicBezTo>
                  <a:cubicBezTo>
                    <a:pt x="1" y="129"/>
                    <a:pt x="1" y="132"/>
                    <a:pt x="1" y="135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16" y="136"/>
                    <a:pt x="17" y="138"/>
                    <a:pt x="17" y="141"/>
                  </a:cubicBezTo>
                  <a:cubicBezTo>
                    <a:pt x="4" y="146"/>
                    <a:pt x="4" y="146"/>
                    <a:pt x="4" y="146"/>
                  </a:cubicBezTo>
                  <a:cubicBezTo>
                    <a:pt x="5" y="149"/>
                    <a:pt x="6" y="152"/>
                    <a:pt x="7" y="155"/>
                  </a:cubicBezTo>
                  <a:cubicBezTo>
                    <a:pt x="21" y="152"/>
                    <a:pt x="21" y="152"/>
                    <a:pt x="21" y="152"/>
                  </a:cubicBezTo>
                  <a:cubicBezTo>
                    <a:pt x="21" y="154"/>
                    <a:pt x="22" y="156"/>
                    <a:pt x="23" y="158"/>
                  </a:cubicBezTo>
                  <a:cubicBezTo>
                    <a:pt x="11" y="166"/>
                    <a:pt x="11" y="166"/>
                    <a:pt x="11" y="166"/>
                  </a:cubicBezTo>
                  <a:cubicBezTo>
                    <a:pt x="12" y="168"/>
                    <a:pt x="14" y="171"/>
                    <a:pt x="15" y="173"/>
                  </a:cubicBezTo>
                  <a:cubicBezTo>
                    <a:pt x="29" y="168"/>
                    <a:pt x="29" y="168"/>
                    <a:pt x="29" y="168"/>
                  </a:cubicBezTo>
                  <a:cubicBezTo>
                    <a:pt x="30" y="170"/>
                    <a:pt x="31" y="172"/>
                    <a:pt x="32" y="174"/>
                  </a:cubicBezTo>
                  <a:cubicBezTo>
                    <a:pt x="22" y="183"/>
                    <a:pt x="22" y="183"/>
                    <a:pt x="22" y="183"/>
                  </a:cubicBezTo>
                  <a:cubicBezTo>
                    <a:pt x="23" y="186"/>
                    <a:pt x="25" y="188"/>
                    <a:pt x="27" y="190"/>
                  </a:cubicBezTo>
                  <a:cubicBezTo>
                    <a:pt x="39" y="183"/>
                    <a:pt x="39" y="183"/>
                    <a:pt x="39" y="183"/>
                  </a:cubicBezTo>
                  <a:cubicBezTo>
                    <a:pt x="41" y="184"/>
                    <a:pt x="42" y="186"/>
                    <a:pt x="44" y="188"/>
                  </a:cubicBezTo>
                  <a:cubicBezTo>
                    <a:pt x="35" y="199"/>
                    <a:pt x="35" y="199"/>
                    <a:pt x="35" y="199"/>
                  </a:cubicBezTo>
                  <a:cubicBezTo>
                    <a:pt x="37" y="201"/>
                    <a:pt x="40" y="203"/>
                    <a:pt x="42" y="205"/>
                  </a:cubicBezTo>
                  <a:cubicBezTo>
                    <a:pt x="52" y="195"/>
                    <a:pt x="52" y="195"/>
                    <a:pt x="52" y="195"/>
                  </a:cubicBezTo>
                  <a:cubicBezTo>
                    <a:pt x="54" y="197"/>
                    <a:pt x="56" y="198"/>
                    <a:pt x="58" y="199"/>
                  </a:cubicBezTo>
                  <a:cubicBezTo>
                    <a:pt x="52" y="212"/>
                    <a:pt x="52" y="212"/>
                    <a:pt x="52" y="212"/>
                  </a:cubicBezTo>
                  <a:cubicBezTo>
                    <a:pt x="54" y="214"/>
                    <a:pt x="57" y="215"/>
                    <a:pt x="59" y="21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70" y="206"/>
                    <a:pt x="72" y="207"/>
                    <a:pt x="74" y="208"/>
                  </a:cubicBezTo>
                  <a:cubicBezTo>
                    <a:pt x="70" y="222"/>
                    <a:pt x="70" y="222"/>
                    <a:pt x="70" y="222"/>
                  </a:cubicBezTo>
                  <a:cubicBezTo>
                    <a:pt x="73" y="223"/>
                    <a:pt x="75" y="224"/>
                    <a:pt x="78" y="225"/>
                  </a:cubicBezTo>
                  <a:close/>
                  <a:moveTo>
                    <a:pt x="176" y="87"/>
                  </a:moveTo>
                  <a:cubicBezTo>
                    <a:pt x="192" y="87"/>
                    <a:pt x="205" y="100"/>
                    <a:pt x="205" y="116"/>
                  </a:cubicBezTo>
                  <a:cubicBezTo>
                    <a:pt x="205" y="132"/>
                    <a:pt x="192" y="145"/>
                    <a:pt x="176" y="145"/>
                  </a:cubicBezTo>
                  <a:cubicBezTo>
                    <a:pt x="160" y="145"/>
                    <a:pt x="147" y="132"/>
                    <a:pt x="147" y="116"/>
                  </a:cubicBezTo>
                  <a:cubicBezTo>
                    <a:pt x="147" y="100"/>
                    <a:pt x="160" y="87"/>
                    <a:pt x="176" y="87"/>
                  </a:cubicBezTo>
                  <a:close/>
                  <a:moveTo>
                    <a:pt x="116" y="26"/>
                  </a:moveTo>
                  <a:cubicBezTo>
                    <a:pt x="131" y="26"/>
                    <a:pt x="144" y="39"/>
                    <a:pt x="144" y="55"/>
                  </a:cubicBezTo>
                  <a:cubicBezTo>
                    <a:pt x="144" y="71"/>
                    <a:pt x="131" y="84"/>
                    <a:pt x="116" y="84"/>
                  </a:cubicBezTo>
                  <a:cubicBezTo>
                    <a:pt x="100" y="84"/>
                    <a:pt x="87" y="71"/>
                    <a:pt x="87" y="55"/>
                  </a:cubicBezTo>
                  <a:cubicBezTo>
                    <a:pt x="87" y="39"/>
                    <a:pt x="100" y="26"/>
                    <a:pt x="116" y="26"/>
                  </a:cubicBezTo>
                  <a:close/>
                  <a:moveTo>
                    <a:pt x="128" y="116"/>
                  </a:moveTo>
                  <a:cubicBezTo>
                    <a:pt x="128" y="123"/>
                    <a:pt x="123" y="128"/>
                    <a:pt x="116" y="128"/>
                  </a:cubicBezTo>
                  <a:cubicBezTo>
                    <a:pt x="109" y="128"/>
                    <a:pt x="103" y="123"/>
                    <a:pt x="103" y="116"/>
                  </a:cubicBezTo>
                  <a:cubicBezTo>
                    <a:pt x="103" y="109"/>
                    <a:pt x="109" y="103"/>
                    <a:pt x="116" y="103"/>
                  </a:cubicBezTo>
                  <a:cubicBezTo>
                    <a:pt x="123" y="103"/>
                    <a:pt x="128" y="109"/>
                    <a:pt x="128" y="116"/>
                  </a:cubicBezTo>
                  <a:close/>
                  <a:moveTo>
                    <a:pt x="116" y="148"/>
                  </a:moveTo>
                  <a:cubicBezTo>
                    <a:pt x="131" y="148"/>
                    <a:pt x="144" y="161"/>
                    <a:pt x="144" y="176"/>
                  </a:cubicBezTo>
                  <a:cubicBezTo>
                    <a:pt x="144" y="192"/>
                    <a:pt x="131" y="205"/>
                    <a:pt x="116" y="205"/>
                  </a:cubicBezTo>
                  <a:cubicBezTo>
                    <a:pt x="100" y="205"/>
                    <a:pt x="87" y="192"/>
                    <a:pt x="87" y="176"/>
                  </a:cubicBezTo>
                  <a:cubicBezTo>
                    <a:pt x="87" y="161"/>
                    <a:pt x="100" y="148"/>
                    <a:pt x="116" y="148"/>
                  </a:cubicBezTo>
                  <a:close/>
                  <a:moveTo>
                    <a:pt x="55" y="145"/>
                  </a:moveTo>
                  <a:cubicBezTo>
                    <a:pt x="39" y="145"/>
                    <a:pt x="26" y="132"/>
                    <a:pt x="26" y="116"/>
                  </a:cubicBezTo>
                  <a:cubicBezTo>
                    <a:pt x="26" y="100"/>
                    <a:pt x="39" y="87"/>
                    <a:pt x="55" y="87"/>
                  </a:cubicBezTo>
                  <a:cubicBezTo>
                    <a:pt x="71" y="87"/>
                    <a:pt x="84" y="100"/>
                    <a:pt x="84" y="116"/>
                  </a:cubicBezTo>
                  <a:cubicBezTo>
                    <a:pt x="84" y="132"/>
                    <a:pt x="71" y="145"/>
                    <a:pt x="55" y="1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srgbClr val="FFFFFF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sp>
        <p:nvSpPr>
          <p:cNvPr id="20" name="矩形 19"/>
          <p:cNvSpPr/>
          <p:nvPr/>
        </p:nvSpPr>
        <p:spPr>
          <a:xfrm>
            <a:off x="1497899" y="1480182"/>
            <a:ext cx="1927589" cy="107772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067" dirty="0">
                <a:solidFill>
                  <a:schemeClr val="tx2"/>
                </a:solidFill>
                <a:latin typeface="+mj-lt"/>
                <a:cs typeface="Arial" panose="020B0604020202020204" pitchFamily="34" charset="0"/>
                <a:sym typeface="Arial"/>
              </a:rPr>
              <a:t>We hope that this template will return to you as a time, money and reputation.</a:t>
            </a:r>
            <a:endParaRPr lang="zh-CN" altLang="en-US" sz="1280" dirty="0">
              <a:solidFill>
                <a:schemeClr val="tx2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497900" y="1301263"/>
            <a:ext cx="1467062" cy="311171"/>
          </a:xfrm>
          <a:prstGeom prst="rect">
            <a:avLst/>
          </a:prstGeom>
        </p:spPr>
        <p:txBody>
          <a:bodyPr wrap="none" lIns="91437" tIns="45718" rIns="91437" bIns="45718">
            <a:spAutoFit/>
          </a:bodyPr>
          <a:lstStyle/>
          <a:p>
            <a:r>
              <a:rPr lang="tr-TR" altLang="zh-CN" sz="1422" dirty="0">
                <a:solidFill>
                  <a:schemeClr val="accent1"/>
                </a:solidFill>
                <a:latin typeface="+mj-lt"/>
                <a:sym typeface="Arial"/>
              </a:rPr>
              <a:t>OPTION HERE</a:t>
            </a:r>
            <a:endParaRPr lang="zh-CN" altLang="en-US" sz="1067" dirty="0">
              <a:solidFill>
                <a:schemeClr val="accent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497899" y="3102379"/>
            <a:ext cx="1927589" cy="107772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067" dirty="0">
                <a:solidFill>
                  <a:schemeClr val="tx2"/>
                </a:solidFill>
                <a:latin typeface="+mj-lt"/>
                <a:cs typeface="Arial" panose="020B0604020202020204" pitchFamily="34" charset="0"/>
                <a:sym typeface="Arial"/>
              </a:rPr>
              <a:t>We hope that this template will return to you as a time, money and reputation.</a:t>
            </a:r>
            <a:endParaRPr lang="zh-CN" altLang="en-US" sz="1280" dirty="0">
              <a:solidFill>
                <a:schemeClr val="tx2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497899" y="2923460"/>
            <a:ext cx="1467062" cy="311171"/>
          </a:xfrm>
          <a:prstGeom prst="rect">
            <a:avLst/>
          </a:prstGeom>
        </p:spPr>
        <p:txBody>
          <a:bodyPr wrap="none" lIns="91437" tIns="45718" rIns="91437" bIns="45718">
            <a:spAutoFit/>
          </a:bodyPr>
          <a:lstStyle/>
          <a:p>
            <a:r>
              <a:rPr lang="tr-TR" altLang="zh-CN" sz="1422" dirty="0">
                <a:solidFill>
                  <a:schemeClr val="accent4"/>
                </a:solidFill>
                <a:latin typeface="+mj-lt"/>
                <a:sym typeface="Arial"/>
              </a:rPr>
              <a:t>OPTION HERE</a:t>
            </a:r>
            <a:endParaRPr lang="zh-CN" altLang="en-US" sz="1067" dirty="0">
              <a:solidFill>
                <a:schemeClr val="accent4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530490" y="1480182"/>
            <a:ext cx="1927589" cy="107772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zh-CN" sz="1067" dirty="0">
                <a:solidFill>
                  <a:schemeClr val="tx2"/>
                </a:solidFill>
                <a:latin typeface="+mj-lt"/>
                <a:cs typeface="Arial" panose="020B0604020202020204" pitchFamily="34" charset="0"/>
                <a:sym typeface="Arial"/>
              </a:rPr>
              <a:t>We hope that this template will return to you as a time, money and reputation.</a:t>
            </a:r>
            <a:endParaRPr lang="zh-CN" altLang="en-US" sz="1280" dirty="0">
              <a:solidFill>
                <a:schemeClr val="tx2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5991017" y="1301263"/>
            <a:ext cx="1467062" cy="311171"/>
          </a:xfrm>
          <a:prstGeom prst="rect">
            <a:avLst/>
          </a:prstGeom>
        </p:spPr>
        <p:txBody>
          <a:bodyPr wrap="none" lIns="91437" tIns="45718" rIns="91437" bIns="45718">
            <a:spAutoFit/>
          </a:bodyPr>
          <a:lstStyle/>
          <a:p>
            <a:pPr algn="r"/>
            <a:r>
              <a:rPr lang="tr-TR" altLang="zh-CN" sz="1422" dirty="0">
                <a:solidFill>
                  <a:schemeClr val="accent2">
                    <a:lumMod val="75000"/>
                  </a:schemeClr>
                </a:solidFill>
                <a:latin typeface="+mj-lt"/>
                <a:sym typeface="Arial"/>
              </a:rPr>
              <a:t>OPTION HERE</a:t>
            </a:r>
            <a:endParaRPr lang="zh-CN" altLang="en-US" sz="1067" dirty="0">
              <a:solidFill>
                <a:schemeClr val="accent2">
                  <a:lumMod val="7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5530490" y="3102379"/>
            <a:ext cx="1927589" cy="1077727"/>
          </a:xfrm>
          <a:prstGeom prst="rect">
            <a:avLst/>
          </a:prstGeom>
        </p:spPr>
        <p:txBody>
          <a:bodyPr wrap="square" lIns="91437" tIns="45718" rIns="91437" bIns="45718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zh-CN" sz="1067" dirty="0">
                <a:solidFill>
                  <a:schemeClr val="tx2"/>
                </a:solidFill>
                <a:latin typeface="+mj-lt"/>
                <a:cs typeface="Arial" panose="020B0604020202020204" pitchFamily="34" charset="0"/>
                <a:sym typeface="Arial"/>
              </a:rPr>
              <a:t>We hope that this template will return to you as a time, money and reputation.</a:t>
            </a:r>
            <a:endParaRPr lang="zh-CN" altLang="en-US" sz="1280" dirty="0">
              <a:solidFill>
                <a:schemeClr val="tx2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991017" y="2923460"/>
            <a:ext cx="1467062" cy="311171"/>
          </a:xfrm>
          <a:prstGeom prst="rect">
            <a:avLst/>
          </a:prstGeom>
        </p:spPr>
        <p:txBody>
          <a:bodyPr wrap="none" lIns="91437" tIns="45718" rIns="91437" bIns="45718">
            <a:spAutoFit/>
          </a:bodyPr>
          <a:lstStyle/>
          <a:p>
            <a:pPr algn="r"/>
            <a:r>
              <a:rPr lang="tr-TR" altLang="zh-CN" sz="1422" dirty="0">
                <a:solidFill>
                  <a:schemeClr val="accent3"/>
                </a:solidFill>
                <a:latin typeface="+mj-lt"/>
                <a:sym typeface="Arial"/>
              </a:rPr>
              <a:t>OPTION HERE</a:t>
            </a:r>
            <a:endParaRPr lang="zh-CN" altLang="en-US" sz="1067" dirty="0">
              <a:solidFill>
                <a:schemeClr val="accent3"/>
              </a:solidFill>
              <a:latin typeface="+mj-lt"/>
              <a:ea typeface="微软雅黑"/>
              <a:sym typeface="Arial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844731" y="1380309"/>
            <a:ext cx="653168" cy="653132"/>
            <a:chOff x="844731" y="1680754"/>
            <a:chExt cx="653168" cy="653168"/>
          </a:xfrm>
        </p:grpSpPr>
        <p:sp>
          <p:nvSpPr>
            <p:cNvPr id="29" name="椭圆 28"/>
            <p:cNvSpPr/>
            <p:nvPr/>
          </p:nvSpPr>
          <p:spPr>
            <a:xfrm>
              <a:off x="844731" y="1680754"/>
              <a:ext cx="653168" cy="65316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8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0" name="Freeform 865"/>
            <p:cNvSpPr>
              <a:spLocks noEditPoints="1"/>
            </p:cNvSpPr>
            <p:nvPr/>
          </p:nvSpPr>
          <p:spPr bwMode="auto">
            <a:xfrm>
              <a:off x="972084" y="1823430"/>
              <a:ext cx="398463" cy="395288"/>
            </a:xfrm>
            <a:custGeom>
              <a:avLst/>
              <a:gdLst>
                <a:gd name="T0" fmla="*/ 42 w 259"/>
                <a:gd name="T1" fmla="*/ 0 h 257"/>
                <a:gd name="T2" fmla="*/ 108 w 259"/>
                <a:gd name="T3" fmla="*/ 96 h 257"/>
                <a:gd name="T4" fmla="*/ 96 w 259"/>
                <a:gd name="T5" fmla="*/ 82 h 257"/>
                <a:gd name="T6" fmla="*/ 73 w 259"/>
                <a:gd name="T7" fmla="*/ 82 h 257"/>
                <a:gd name="T8" fmla="*/ 73 w 259"/>
                <a:gd name="T9" fmla="*/ 60 h 257"/>
                <a:gd name="T10" fmla="*/ 61 w 259"/>
                <a:gd name="T11" fmla="*/ 48 h 257"/>
                <a:gd name="T12" fmla="*/ 39 w 259"/>
                <a:gd name="T13" fmla="*/ 48 h 257"/>
                <a:gd name="T14" fmla="*/ 42 w 259"/>
                <a:gd name="T15" fmla="*/ 13 h 257"/>
                <a:gd name="T16" fmla="*/ 92 w 259"/>
                <a:gd name="T17" fmla="*/ 121 h 257"/>
                <a:gd name="T18" fmla="*/ 0 w 259"/>
                <a:gd name="T19" fmla="*/ 42 h 257"/>
                <a:gd name="T20" fmla="*/ 35 w 259"/>
                <a:gd name="T21" fmla="*/ 186 h 257"/>
                <a:gd name="T22" fmla="*/ 44 w 259"/>
                <a:gd name="T23" fmla="*/ 239 h 257"/>
                <a:gd name="T24" fmla="*/ 216 w 259"/>
                <a:gd name="T25" fmla="*/ 257 h 257"/>
                <a:gd name="T26" fmla="*/ 172 w 259"/>
                <a:gd name="T27" fmla="*/ 128 h 257"/>
                <a:gd name="T28" fmla="*/ 225 w 259"/>
                <a:gd name="T29" fmla="*/ 71 h 257"/>
                <a:gd name="T30" fmla="*/ 226 w 259"/>
                <a:gd name="T31" fmla="*/ 5 h 257"/>
                <a:gd name="T32" fmla="*/ 203 w 259"/>
                <a:gd name="T33" fmla="*/ 30 h 257"/>
                <a:gd name="T34" fmla="*/ 228 w 259"/>
                <a:gd name="T35" fmla="*/ 57 h 257"/>
                <a:gd name="T36" fmla="*/ 192 w 259"/>
                <a:gd name="T37" fmla="*/ 38 h 257"/>
                <a:gd name="T38" fmla="*/ 192 w 259"/>
                <a:gd name="T39" fmla="*/ 38 h 257"/>
                <a:gd name="T40" fmla="*/ 80 w 259"/>
                <a:gd name="T41" fmla="*/ 154 h 257"/>
                <a:gd name="T42" fmla="*/ 65 w 259"/>
                <a:gd name="T43" fmla="*/ 177 h 257"/>
                <a:gd name="T44" fmla="*/ 187 w 259"/>
                <a:gd name="T45" fmla="*/ 50 h 257"/>
                <a:gd name="T46" fmla="*/ 185 w 259"/>
                <a:gd name="T47" fmla="*/ 65 h 257"/>
                <a:gd name="T48" fmla="*/ 59 w 259"/>
                <a:gd name="T49" fmla="*/ 199 h 257"/>
                <a:gd name="T50" fmla="*/ 193 w 259"/>
                <a:gd name="T51" fmla="*/ 73 h 257"/>
                <a:gd name="T52" fmla="*/ 185 w 259"/>
                <a:gd name="T53" fmla="*/ 65 h 257"/>
                <a:gd name="T54" fmla="*/ 68 w 259"/>
                <a:gd name="T55" fmla="*/ 212 h 257"/>
                <a:gd name="T56" fmla="*/ 207 w 259"/>
                <a:gd name="T57" fmla="*/ 70 h 257"/>
                <a:gd name="T58" fmla="*/ 134 w 259"/>
                <a:gd name="T59" fmla="*/ 162 h 257"/>
                <a:gd name="T60" fmla="*/ 167 w 259"/>
                <a:gd name="T61" fmla="*/ 151 h 257"/>
                <a:gd name="T62" fmla="*/ 175 w 259"/>
                <a:gd name="T63" fmla="*/ 163 h 257"/>
                <a:gd name="T64" fmla="*/ 176 w 259"/>
                <a:gd name="T65" fmla="*/ 185 h 257"/>
                <a:gd name="T66" fmla="*/ 200 w 259"/>
                <a:gd name="T67" fmla="*/ 185 h 257"/>
                <a:gd name="T68" fmla="*/ 209 w 259"/>
                <a:gd name="T69" fmla="*/ 197 h 257"/>
                <a:gd name="T70" fmla="*/ 211 w 259"/>
                <a:gd name="T71" fmla="*/ 219 h 257"/>
                <a:gd name="T72" fmla="*/ 245 w 259"/>
                <a:gd name="T73" fmla="*/ 215 h 257"/>
                <a:gd name="T74" fmla="*/ 134 w 259"/>
                <a:gd name="T75" fmla="*/ 162 h 257"/>
                <a:gd name="T76" fmla="*/ 62 w 259"/>
                <a:gd name="T77" fmla="*/ 219 h 257"/>
                <a:gd name="T78" fmla="*/ 22 w 259"/>
                <a:gd name="T79" fmla="*/ 224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59" h="257">
                  <a:moveTo>
                    <a:pt x="0" y="42"/>
                  </a:moveTo>
                  <a:cubicBezTo>
                    <a:pt x="14" y="27"/>
                    <a:pt x="28" y="13"/>
                    <a:pt x="42" y="0"/>
                  </a:cubicBezTo>
                  <a:cubicBezTo>
                    <a:pt x="71" y="27"/>
                    <a:pt x="99" y="55"/>
                    <a:pt x="126" y="84"/>
                  </a:cubicBezTo>
                  <a:cubicBezTo>
                    <a:pt x="120" y="88"/>
                    <a:pt x="114" y="92"/>
                    <a:pt x="108" y="96"/>
                  </a:cubicBezTo>
                  <a:cubicBezTo>
                    <a:pt x="109" y="90"/>
                    <a:pt x="110" y="84"/>
                    <a:pt x="111" y="78"/>
                  </a:cubicBezTo>
                  <a:cubicBezTo>
                    <a:pt x="106" y="79"/>
                    <a:pt x="101" y="80"/>
                    <a:pt x="96" y="82"/>
                  </a:cubicBezTo>
                  <a:cubicBezTo>
                    <a:pt x="97" y="76"/>
                    <a:pt x="98" y="71"/>
                    <a:pt x="99" y="65"/>
                  </a:cubicBezTo>
                  <a:cubicBezTo>
                    <a:pt x="90" y="71"/>
                    <a:pt x="82" y="77"/>
                    <a:pt x="73" y="82"/>
                  </a:cubicBezTo>
                  <a:cubicBezTo>
                    <a:pt x="78" y="73"/>
                    <a:pt x="85" y="65"/>
                    <a:pt x="90" y="56"/>
                  </a:cubicBezTo>
                  <a:cubicBezTo>
                    <a:pt x="85" y="57"/>
                    <a:pt x="79" y="58"/>
                    <a:pt x="73" y="60"/>
                  </a:cubicBezTo>
                  <a:cubicBezTo>
                    <a:pt x="75" y="54"/>
                    <a:pt x="76" y="49"/>
                    <a:pt x="77" y="44"/>
                  </a:cubicBezTo>
                  <a:cubicBezTo>
                    <a:pt x="72" y="45"/>
                    <a:pt x="67" y="47"/>
                    <a:pt x="61" y="48"/>
                  </a:cubicBezTo>
                  <a:cubicBezTo>
                    <a:pt x="63" y="42"/>
                    <a:pt x="64" y="36"/>
                    <a:pt x="65" y="31"/>
                  </a:cubicBezTo>
                  <a:cubicBezTo>
                    <a:pt x="56" y="36"/>
                    <a:pt x="48" y="43"/>
                    <a:pt x="39" y="48"/>
                  </a:cubicBezTo>
                  <a:cubicBezTo>
                    <a:pt x="43" y="40"/>
                    <a:pt x="49" y="33"/>
                    <a:pt x="55" y="26"/>
                  </a:cubicBezTo>
                  <a:cubicBezTo>
                    <a:pt x="51" y="21"/>
                    <a:pt x="47" y="17"/>
                    <a:pt x="42" y="13"/>
                  </a:cubicBezTo>
                  <a:cubicBezTo>
                    <a:pt x="33" y="23"/>
                    <a:pt x="23" y="32"/>
                    <a:pt x="14" y="42"/>
                  </a:cubicBezTo>
                  <a:cubicBezTo>
                    <a:pt x="40" y="68"/>
                    <a:pt x="67" y="93"/>
                    <a:pt x="92" y="121"/>
                  </a:cubicBezTo>
                  <a:cubicBezTo>
                    <a:pt x="86" y="123"/>
                    <a:pt x="80" y="123"/>
                    <a:pt x="76" y="118"/>
                  </a:cubicBezTo>
                  <a:cubicBezTo>
                    <a:pt x="51" y="93"/>
                    <a:pt x="25" y="67"/>
                    <a:pt x="0" y="42"/>
                  </a:cubicBezTo>
                  <a:close/>
                  <a:moveTo>
                    <a:pt x="194" y="26"/>
                  </a:moveTo>
                  <a:cubicBezTo>
                    <a:pt x="141" y="79"/>
                    <a:pt x="87" y="132"/>
                    <a:pt x="35" y="186"/>
                  </a:cubicBezTo>
                  <a:cubicBezTo>
                    <a:pt x="21" y="208"/>
                    <a:pt x="10" y="232"/>
                    <a:pt x="1" y="256"/>
                  </a:cubicBezTo>
                  <a:cubicBezTo>
                    <a:pt x="16" y="253"/>
                    <a:pt x="30" y="245"/>
                    <a:pt x="44" y="239"/>
                  </a:cubicBezTo>
                  <a:cubicBezTo>
                    <a:pt x="79" y="225"/>
                    <a:pt x="100" y="192"/>
                    <a:pt x="127" y="169"/>
                  </a:cubicBezTo>
                  <a:cubicBezTo>
                    <a:pt x="157" y="198"/>
                    <a:pt x="186" y="228"/>
                    <a:pt x="216" y="257"/>
                  </a:cubicBezTo>
                  <a:cubicBezTo>
                    <a:pt x="231" y="244"/>
                    <a:pt x="245" y="230"/>
                    <a:pt x="259" y="216"/>
                  </a:cubicBezTo>
                  <a:cubicBezTo>
                    <a:pt x="231" y="186"/>
                    <a:pt x="200" y="158"/>
                    <a:pt x="172" y="128"/>
                  </a:cubicBezTo>
                  <a:cubicBezTo>
                    <a:pt x="172" y="125"/>
                    <a:pt x="172" y="125"/>
                    <a:pt x="172" y="125"/>
                  </a:cubicBezTo>
                  <a:cubicBezTo>
                    <a:pt x="188" y="106"/>
                    <a:pt x="207" y="89"/>
                    <a:pt x="225" y="71"/>
                  </a:cubicBezTo>
                  <a:cubicBezTo>
                    <a:pt x="235" y="60"/>
                    <a:pt x="248" y="51"/>
                    <a:pt x="253" y="36"/>
                  </a:cubicBezTo>
                  <a:cubicBezTo>
                    <a:pt x="258" y="20"/>
                    <a:pt x="242" y="2"/>
                    <a:pt x="226" y="5"/>
                  </a:cubicBezTo>
                  <a:cubicBezTo>
                    <a:pt x="212" y="6"/>
                    <a:pt x="203" y="17"/>
                    <a:pt x="194" y="26"/>
                  </a:cubicBezTo>
                  <a:close/>
                  <a:moveTo>
                    <a:pt x="203" y="30"/>
                  </a:moveTo>
                  <a:cubicBezTo>
                    <a:pt x="213" y="22"/>
                    <a:pt x="229" y="6"/>
                    <a:pt x="241" y="21"/>
                  </a:cubicBezTo>
                  <a:cubicBezTo>
                    <a:pt x="250" y="34"/>
                    <a:pt x="235" y="46"/>
                    <a:pt x="228" y="57"/>
                  </a:cubicBezTo>
                  <a:cubicBezTo>
                    <a:pt x="221" y="46"/>
                    <a:pt x="212" y="38"/>
                    <a:pt x="203" y="30"/>
                  </a:cubicBezTo>
                  <a:close/>
                  <a:moveTo>
                    <a:pt x="192" y="38"/>
                  </a:moveTo>
                  <a:cubicBezTo>
                    <a:pt x="208" y="38"/>
                    <a:pt x="220" y="51"/>
                    <a:pt x="221" y="67"/>
                  </a:cubicBezTo>
                  <a:cubicBezTo>
                    <a:pt x="211" y="57"/>
                    <a:pt x="202" y="47"/>
                    <a:pt x="192" y="38"/>
                  </a:cubicBezTo>
                  <a:close/>
                  <a:moveTo>
                    <a:pt x="167" y="67"/>
                  </a:moveTo>
                  <a:cubicBezTo>
                    <a:pt x="138" y="96"/>
                    <a:pt x="109" y="125"/>
                    <a:pt x="80" y="154"/>
                  </a:cubicBezTo>
                  <a:cubicBezTo>
                    <a:pt x="69" y="165"/>
                    <a:pt x="57" y="175"/>
                    <a:pt x="48" y="189"/>
                  </a:cubicBezTo>
                  <a:cubicBezTo>
                    <a:pt x="54" y="186"/>
                    <a:pt x="60" y="182"/>
                    <a:pt x="65" y="177"/>
                  </a:cubicBezTo>
                  <a:cubicBezTo>
                    <a:pt x="96" y="145"/>
                    <a:pt x="128" y="114"/>
                    <a:pt x="159" y="83"/>
                  </a:cubicBezTo>
                  <a:cubicBezTo>
                    <a:pt x="169" y="73"/>
                    <a:pt x="180" y="63"/>
                    <a:pt x="187" y="50"/>
                  </a:cubicBezTo>
                  <a:cubicBezTo>
                    <a:pt x="180" y="55"/>
                    <a:pt x="173" y="61"/>
                    <a:pt x="167" y="67"/>
                  </a:cubicBezTo>
                  <a:close/>
                  <a:moveTo>
                    <a:pt x="185" y="65"/>
                  </a:moveTo>
                  <a:cubicBezTo>
                    <a:pt x="150" y="100"/>
                    <a:pt x="116" y="135"/>
                    <a:pt x="81" y="169"/>
                  </a:cubicBezTo>
                  <a:cubicBezTo>
                    <a:pt x="73" y="178"/>
                    <a:pt x="62" y="186"/>
                    <a:pt x="59" y="199"/>
                  </a:cubicBezTo>
                  <a:cubicBezTo>
                    <a:pt x="73" y="195"/>
                    <a:pt x="81" y="184"/>
                    <a:pt x="91" y="174"/>
                  </a:cubicBezTo>
                  <a:cubicBezTo>
                    <a:pt x="125" y="140"/>
                    <a:pt x="159" y="107"/>
                    <a:pt x="193" y="73"/>
                  </a:cubicBezTo>
                  <a:cubicBezTo>
                    <a:pt x="198" y="68"/>
                    <a:pt x="200" y="61"/>
                    <a:pt x="202" y="55"/>
                  </a:cubicBezTo>
                  <a:cubicBezTo>
                    <a:pt x="196" y="57"/>
                    <a:pt x="190" y="60"/>
                    <a:pt x="185" y="65"/>
                  </a:cubicBezTo>
                  <a:close/>
                  <a:moveTo>
                    <a:pt x="100" y="174"/>
                  </a:moveTo>
                  <a:cubicBezTo>
                    <a:pt x="89" y="186"/>
                    <a:pt x="74" y="196"/>
                    <a:pt x="68" y="212"/>
                  </a:cubicBezTo>
                  <a:cubicBezTo>
                    <a:pt x="106" y="179"/>
                    <a:pt x="140" y="140"/>
                    <a:pt x="177" y="105"/>
                  </a:cubicBezTo>
                  <a:cubicBezTo>
                    <a:pt x="187" y="94"/>
                    <a:pt x="201" y="85"/>
                    <a:pt x="207" y="70"/>
                  </a:cubicBezTo>
                  <a:cubicBezTo>
                    <a:pt x="169" y="102"/>
                    <a:pt x="136" y="139"/>
                    <a:pt x="100" y="174"/>
                  </a:cubicBezTo>
                  <a:close/>
                  <a:moveTo>
                    <a:pt x="134" y="162"/>
                  </a:moveTo>
                  <a:cubicBezTo>
                    <a:pt x="144" y="151"/>
                    <a:pt x="155" y="141"/>
                    <a:pt x="166" y="132"/>
                  </a:cubicBezTo>
                  <a:cubicBezTo>
                    <a:pt x="167" y="138"/>
                    <a:pt x="167" y="145"/>
                    <a:pt x="167" y="151"/>
                  </a:cubicBezTo>
                  <a:cubicBezTo>
                    <a:pt x="172" y="150"/>
                    <a:pt x="176" y="149"/>
                    <a:pt x="181" y="147"/>
                  </a:cubicBezTo>
                  <a:cubicBezTo>
                    <a:pt x="179" y="153"/>
                    <a:pt x="177" y="158"/>
                    <a:pt x="175" y="163"/>
                  </a:cubicBezTo>
                  <a:cubicBezTo>
                    <a:pt x="181" y="161"/>
                    <a:pt x="187" y="160"/>
                    <a:pt x="193" y="158"/>
                  </a:cubicBezTo>
                  <a:cubicBezTo>
                    <a:pt x="188" y="167"/>
                    <a:pt x="181" y="176"/>
                    <a:pt x="176" y="185"/>
                  </a:cubicBezTo>
                  <a:cubicBezTo>
                    <a:pt x="185" y="180"/>
                    <a:pt x="192" y="172"/>
                    <a:pt x="202" y="169"/>
                  </a:cubicBezTo>
                  <a:cubicBezTo>
                    <a:pt x="202" y="174"/>
                    <a:pt x="201" y="180"/>
                    <a:pt x="200" y="185"/>
                  </a:cubicBezTo>
                  <a:cubicBezTo>
                    <a:pt x="205" y="184"/>
                    <a:pt x="210" y="183"/>
                    <a:pt x="215" y="181"/>
                  </a:cubicBezTo>
                  <a:cubicBezTo>
                    <a:pt x="213" y="186"/>
                    <a:pt x="211" y="192"/>
                    <a:pt x="209" y="197"/>
                  </a:cubicBezTo>
                  <a:cubicBezTo>
                    <a:pt x="215" y="195"/>
                    <a:pt x="221" y="194"/>
                    <a:pt x="227" y="192"/>
                  </a:cubicBezTo>
                  <a:cubicBezTo>
                    <a:pt x="222" y="201"/>
                    <a:pt x="216" y="210"/>
                    <a:pt x="211" y="219"/>
                  </a:cubicBezTo>
                  <a:cubicBezTo>
                    <a:pt x="218" y="214"/>
                    <a:pt x="225" y="208"/>
                    <a:pt x="232" y="203"/>
                  </a:cubicBezTo>
                  <a:cubicBezTo>
                    <a:pt x="237" y="207"/>
                    <a:pt x="241" y="211"/>
                    <a:pt x="245" y="215"/>
                  </a:cubicBezTo>
                  <a:cubicBezTo>
                    <a:pt x="236" y="225"/>
                    <a:pt x="226" y="235"/>
                    <a:pt x="217" y="244"/>
                  </a:cubicBezTo>
                  <a:cubicBezTo>
                    <a:pt x="189" y="217"/>
                    <a:pt x="162" y="189"/>
                    <a:pt x="134" y="162"/>
                  </a:cubicBezTo>
                  <a:close/>
                  <a:moveTo>
                    <a:pt x="39" y="195"/>
                  </a:moveTo>
                  <a:cubicBezTo>
                    <a:pt x="51" y="197"/>
                    <a:pt x="61" y="206"/>
                    <a:pt x="62" y="219"/>
                  </a:cubicBezTo>
                  <a:cubicBezTo>
                    <a:pt x="53" y="225"/>
                    <a:pt x="45" y="230"/>
                    <a:pt x="36" y="236"/>
                  </a:cubicBezTo>
                  <a:cubicBezTo>
                    <a:pt x="31" y="232"/>
                    <a:pt x="27" y="228"/>
                    <a:pt x="22" y="224"/>
                  </a:cubicBezTo>
                  <a:cubicBezTo>
                    <a:pt x="27" y="214"/>
                    <a:pt x="33" y="205"/>
                    <a:pt x="39" y="195"/>
                  </a:cubicBezTo>
                  <a:close/>
                </a:path>
              </a:pathLst>
            </a:custGeom>
            <a:solidFill>
              <a:srgbClr val="FAF8F5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prstClr val="black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7570479" y="1475413"/>
            <a:ext cx="653168" cy="653132"/>
            <a:chOff x="7570479" y="1775864"/>
            <a:chExt cx="653168" cy="653168"/>
          </a:xfrm>
        </p:grpSpPr>
        <p:sp>
          <p:nvSpPr>
            <p:cNvPr id="32" name="椭圆 31"/>
            <p:cNvSpPr/>
            <p:nvPr/>
          </p:nvSpPr>
          <p:spPr>
            <a:xfrm>
              <a:off x="7570479" y="1775864"/>
              <a:ext cx="653168" cy="65316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8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" name="Freeform 871"/>
            <p:cNvSpPr>
              <a:spLocks noEditPoints="1"/>
            </p:cNvSpPr>
            <p:nvPr/>
          </p:nvSpPr>
          <p:spPr bwMode="auto">
            <a:xfrm>
              <a:off x="7729581" y="1882579"/>
              <a:ext cx="334963" cy="439738"/>
            </a:xfrm>
            <a:custGeom>
              <a:avLst/>
              <a:gdLst>
                <a:gd name="T0" fmla="*/ 79 w 218"/>
                <a:gd name="T1" fmla="*/ 0 h 286"/>
                <a:gd name="T2" fmla="*/ 36 w 218"/>
                <a:gd name="T3" fmla="*/ 30 h 286"/>
                <a:gd name="T4" fmla="*/ 56 w 218"/>
                <a:gd name="T5" fmla="*/ 77 h 286"/>
                <a:gd name="T6" fmla="*/ 81 w 218"/>
                <a:gd name="T7" fmla="*/ 120 h 286"/>
                <a:gd name="T8" fmla="*/ 96 w 218"/>
                <a:gd name="T9" fmla="*/ 149 h 286"/>
                <a:gd name="T10" fmla="*/ 137 w 218"/>
                <a:gd name="T11" fmla="*/ 87 h 286"/>
                <a:gd name="T12" fmla="*/ 89 w 218"/>
                <a:gd name="T13" fmla="*/ 23 h 286"/>
                <a:gd name="T14" fmla="*/ 61 w 218"/>
                <a:gd name="T15" fmla="*/ 51 h 286"/>
                <a:gd name="T16" fmla="*/ 119 w 218"/>
                <a:gd name="T17" fmla="*/ 92 h 286"/>
                <a:gd name="T18" fmla="*/ 84 w 218"/>
                <a:gd name="T19" fmla="*/ 92 h 286"/>
                <a:gd name="T20" fmla="*/ 66 w 218"/>
                <a:gd name="T21" fmla="*/ 61 h 286"/>
                <a:gd name="T22" fmla="*/ 67 w 218"/>
                <a:gd name="T23" fmla="*/ 74 h 286"/>
                <a:gd name="T24" fmla="*/ 67 w 218"/>
                <a:gd name="T25" fmla="*/ 74 h 286"/>
                <a:gd name="T26" fmla="*/ 124 w 218"/>
                <a:gd name="T27" fmla="*/ 100 h 286"/>
                <a:gd name="T28" fmla="*/ 108 w 218"/>
                <a:gd name="T29" fmla="*/ 133 h 286"/>
                <a:gd name="T30" fmla="*/ 10 w 218"/>
                <a:gd name="T31" fmla="*/ 178 h 286"/>
                <a:gd name="T32" fmla="*/ 58 w 218"/>
                <a:gd name="T33" fmla="*/ 96 h 286"/>
                <a:gd name="T34" fmla="*/ 55 w 218"/>
                <a:gd name="T35" fmla="*/ 183 h 286"/>
                <a:gd name="T36" fmla="*/ 99 w 218"/>
                <a:gd name="T37" fmla="*/ 240 h 286"/>
                <a:gd name="T38" fmla="*/ 131 w 218"/>
                <a:gd name="T39" fmla="*/ 204 h 286"/>
                <a:gd name="T40" fmla="*/ 118 w 218"/>
                <a:gd name="T41" fmla="*/ 191 h 286"/>
                <a:gd name="T42" fmla="*/ 215 w 218"/>
                <a:gd name="T43" fmla="*/ 202 h 286"/>
                <a:gd name="T44" fmla="*/ 164 w 218"/>
                <a:gd name="T45" fmla="*/ 231 h 286"/>
                <a:gd name="T46" fmla="*/ 210 w 218"/>
                <a:gd name="T47" fmla="*/ 272 h 286"/>
                <a:gd name="T48" fmla="*/ 3 w 218"/>
                <a:gd name="T49" fmla="*/ 284 h 286"/>
                <a:gd name="T50" fmla="*/ 70 w 218"/>
                <a:gd name="T51" fmla="*/ 272 h 286"/>
                <a:gd name="T52" fmla="*/ 6 w 218"/>
                <a:gd name="T53" fmla="*/ 209 h 286"/>
                <a:gd name="T54" fmla="*/ 23 w 218"/>
                <a:gd name="T55" fmla="*/ 185 h 286"/>
                <a:gd name="T56" fmla="*/ 23 w 218"/>
                <a:gd name="T57" fmla="*/ 185 h 286"/>
                <a:gd name="T58" fmla="*/ 157 w 218"/>
                <a:gd name="T59" fmla="*/ 216 h 286"/>
                <a:gd name="T60" fmla="*/ 143 w 218"/>
                <a:gd name="T61" fmla="*/ 204 h 286"/>
                <a:gd name="T62" fmla="*/ 149 w 218"/>
                <a:gd name="T63" fmla="*/ 128 h 286"/>
                <a:gd name="T64" fmla="*/ 148 w 218"/>
                <a:gd name="T65" fmla="*/ 149 h 286"/>
                <a:gd name="T66" fmla="*/ 135 w 218"/>
                <a:gd name="T67" fmla="*/ 161 h 286"/>
                <a:gd name="T68" fmla="*/ 116 w 218"/>
                <a:gd name="T69" fmla="*/ 17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18" h="286">
                  <a:moveTo>
                    <a:pt x="36" y="30"/>
                  </a:moveTo>
                  <a:cubicBezTo>
                    <a:pt x="41" y="13"/>
                    <a:pt x="63" y="6"/>
                    <a:pt x="79" y="0"/>
                  </a:cubicBezTo>
                  <a:cubicBezTo>
                    <a:pt x="84" y="11"/>
                    <a:pt x="68" y="21"/>
                    <a:pt x="61" y="30"/>
                  </a:cubicBezTo>
                  <a:cubicBezTo>
                    <a:pt x="53" y="30"/>
                    <a:pt x="44" y="30"/>
                    <a:pt x="36" y="30"/>
                  </a:cubicBezTo>
                  <a:close/>
                  <a:moveTo>
                    <a:pt x="48" y="47"/>
                  </a:moveTo>
                  <a:cubicBezTo>
                    <a:pt x="53" y="57"/>
                    <a:pt x="59" y="66"/>
                    <a:pt x="56" y="77"/>
                  </a:cubicBezTo>
                  <a:cubicBezTo>
                    <a:pt x="52" y="90"/>
                    <a:pt x="66" y="94"/>
                    <a:pt x="76" y="97"/>
                  </a:cubicBezTo>
                  <a:cubicBezTo>
                    <a:pt x="80" y="104"/>
                    <a:pt x="84" y="111"/>
                    <a:pt x="81" y="120"/>
                  </a:cubicBezTo>
                  <a:cubicBezTo>
                    <a:pt x="90" y="121"/>
                    <a:pt x="94" y="129"/>
                    <a:pt x="98" y="135"/>
                  </a:cubicBezTo>
                  <a:cubicBezTo>
                    <a:pt x="97" y="140"/>
                    <a:pt x="97" y="145"/>
                    <a:pt x="96" y="149"/>
                  </a:cubicBezTo>
                  <a:cubicBezTo>
                    <a:pt x="117" y="142"/>
                    <a:pt x="137" y="131"/>
                    <a:pt x="154" y="117"/>
                  </a:cubicBezTo>
                  <a:cubicBezTo>
                    <a:pt x="144" y="110"/>
                    <a:pt x="130" y="101"/>
                    <a:pt x="137" y="87"/>
                  </a:cubicBezTo>
                  <a:cubicBezTo>
                    <a:pt x="135" y="87"/>
                    <a:pt x="131" y="85"/>
                    <a:pt x="129" y="84"/>
                  </a:cubicBezTo>
                  <a:cubicBezTo>
                    <a:pt x="112" y="67"/>
                    <a:pt x="106" y="41"/>
                    <a:pt x="89" y="23"/>
                  </a:cubicBezTo>
                  <a:cubicBezTo>
                    <a:pt x="75" y="30"/>
                    <a:pt x="61" y="39"/>
                    <a:pt x="48" y="47"/>
                  </a:cubicBezTo>
                  <a:close/>
                  <a:moveTo>
                    <a:pt x="61" y="51"/>
                  </a:moveTo>
                  <a:cubicBezTo>
                    <a:pt x="70" y="46"/>
                    <a:pt x="79" y="41"/>
                    <a:pt x="87" y="36"/>
                  </a:cubicBezTo>
                  <a:cubicBezTo>
                    <a:pt x="98" y="55"/>
                    <a:pt x="109" y="73"/>
                    <a:pt x="119" y="92"/>
                  </a:cubicBezTo>
                  <a:cubicBezTo>
                    <a:pt x="111" y="97"/>
                    <a:pt x="102" y="102"/>
                    <a:pt x="93" y="107"/>
                  </a:cubicBezTo>
                  <a:cubicBezTo>
                    <a:pt x="90" y="102"/>
                    <a:pt x="87" y="97"/>
                    <a:pt x="84" y="92"/>
                  </a:cubicBezTo>
                  <a:cubicBezTo>
                    <a:pt x="86" y="84"/>
                    <a:pt x="89" y="76"/>
                    <a:pt x="84" y="68"/>
                  </a:cubicBezTo>
                  <a:cubicBezTo>
                    <a:pt x="80" y="63"/>
                    <a:pt x="72" y="63"/>
                    <a:pt x="66" y="61"/>
                  </a:cubicBezTo>
                  <a:cubicBezTo>
                    <a:pt x="64" y="57"/>
                    <a:pt x="62" y="54"/>
                    <a:pt x="61" y="51"/>
                  </a:cubicBezTo>
                  <a:close/>
                  <a:moveTo>
                    <a:pt x="67" y="74"/>
                  </a:moveTo>
                  <a:cubicBezTo>
                    <a:pt x="74" y="66"/>
                    <a:pt x="77" y="81"/>
                    <a:pt x="78" y="85"/>
                  </a:cubicBezTo>
                  <a:cubicBezTo>
                    <a:pt x="73" y="85"/>
                    <a:pt x="59" y="81"/>
                    <a:pt x="67" y="74"/>
                  </a:cubicBezTo>
                  <a:close/>
                  <a:moveTo>
                    <a:pt x="99" y="115"/>
                  </a:moveTo>
                  <a:cubicBezTo>
                    <a:pt x="107" y="110"/>
                    <a:pt x="116" y="105"/>
                    <a:pt x="124" y="100"/>
                  </a:cubicBezTo>
                  <a:cubicBezTo>
                    <a:pt x="128" y="107"/>
                    <a:pt x="131" y="113"/>
                    <a:pt x="135" y="119"/>
                  </a:cubicBezTo>
                  <a:cubicBezTo>
                    <a:pt x="126" y="124"/>
                    <a:pt x="117" y="129"/>
                    <a:pt x="108" y="133"/>
                  </a:cubicBezTo>
                  <a:cubicBezTo>
                    <a:pt x="105" y="127"/>
                    <a:pt x="102" y="121"/>
                    <a:pt x="99" y="115"/>
                  </a:cubicBezTo>
                  <a:close/>
                  <a:moveTo>
                    <a:pt x="10" y="178"/>
                  </a:moveTo>
                  <a:cubicBezTo>
                    <a:pt x="5" y="143"/>
                    <a:pt x="21" y="109"/>
                    <a:pt x="46" y="84"/>
                  </a:cubicBezTo>
                  <a:cubicBezTo>
                    <a:pt x="50" y="88"/>
                    <a:pt x="54" y="92"/>
                    <a:pt x="58" y="96"/>
                  </a:cubicBezTo>
                  <a:cubicBezTo>
                    <a:pt x="41" y="116"/>
                    <a:pt x="26" y="141"/>
                    <a:pt x="30" y="168"/>
                  </a:cubicBezTo>
                  <a:cubicBezTo>
                    <a:pt x="39" y="172"/>
                    <a:pt x="50" y="174"/>
                    <a:pt x="55" y="183"/>
                  </a:cubicBezTo>
                  <a:cubicBezTo>
                    <a:pt x="62" y="193"/>
                    <a:pt x="58" y="205"/>
                    <a:pt x="54" y="215"/>
                  </a:cubicBezTo>
                  <a:cubicBezTo>
                    <a:pt x="66" y="228"/>
                    <a:pt x="81" y="240"/>
                    <a:pt x="99" y="240"/>
                  </a:cubicBezTo>
                  <a:cubicBezTo>
                    <a:pt x="115" y="239"/>
                    <a:pt x="126" y="228"/>
                    <a:pt x="137" y="217"/>
                  </a:cubicBezTo>
                  <a:cubicBezTo>
                    <a:pt x="135" y="214"/>
                    <a:pt x="133" y="207"/>
                    <a:pt x="131" y="204"/>
                  </a:cubicBezTo>
                  <a:cubicBezTo>
                    <a:pt x="121" y="203"/>
                    <a:pt x="110" y="206"/>
                    <a:pt x="102" y="198"/>
                  </a:cubicBezTo>
                  <a:cubicBezTo>
                    <a:pt x="106" y="192"/>
                    <a:pt x="112" y="190"/>
                    <a:pt x="118" y="191"/>
                  </a:cubicBezTo>
                  <a:cubicBezTo>
                    <a:pt x="150" y="191"/>
                    <a:pt x="182" y="191"/>
                    <a:pt x="214" y="191"/>
                  </a:cubicBezTo>
                  <a:cubicBezTo>
                    <a:pt x="214" y="194"/>
                    <a:pt x="215" y="200"/>
                    <a:pt x="215" y="202"/>
                  </a:cubicBezTo>
                  <a:cubicBezTo>
                    <a:pt x="206" y="203"/>
                    <a:pt x="197" y="203"/>
                    <a:pt x="189" y="204"/>
                  </a:cubicBezTo>
                  <a:cubicBezTo>
                    <a:pt x="186" y="217"/>
                    <a:pt x="175" y="225"/>
                    <a:pt x="164" y="231"/>
                  </a:cubicBezTo>
                  <a:cubicBezTo>
                    <a:pt x="152" y="243"/>
                    <a:pt x="144" y="258"/>
                    <a:pt x="133" y="272"/>
                  </a:cubicBezTo>
                  <a:cubicBezTo>
                    <a:pt x="159" y="272"/>
                    <a:pt x="184" y="271"/>
                    <a:pt x="210" y="272"/>
                  </a:cubicBezTo>
                  <a:cubicBezTo>
                    <a:pt x="216" y="271"/>
                    <a:pt x="218" y="286"/>
                    <a:pt x="210" y="284"/>
                  </a:cubicBezTo>
                  <a:cubicBezTo>
                    <a:pt x="141" y="285"/>
                    <a:pt x="72" y="285"/>
                    <a:pt x="3" y="284"/>
                  </a:cubicBezTo>
                  <a:cubicBezTo>
                    <a:pt x="3" y="281"/>
                    <a:pt x="3" y="275"/>
                    <a:pt x="4" y="272"/>
                  </a:cubicBezTo>
                  <a:cubicBezTo>
                    <a:pt x="26" y="272"/>
                    <a:pt x="48" y="271"/>
                    <a:pt x="70" y="272"/>
                  </a:cubicBezTo>
                  <a:cubicBezTo>
                    <a:pt x="57" y="260"/>
                    <a:pt x="46" y="248"/>
                    <a:pt x="35" y="234"/>
                  </a:cubicBezTo>
                  <a:cubicBezTo>
                    <a:pt x="28" y="223"/>
                    <a:pt x="11" y="222"/>
                    <a:pt x="6" y="209"/>
                  </a:cubicBezTo>
                  <a:cubicBezTo>
                    <a:pt x="0" y="199"/>
                    <a:pt x="6" y="188"/>
                    <a:pt x="10" y="178"/>
                  </a:cubicBezTo>
                  <a:close/>
                  <a:moveTo>
                    <a:pt x="23" y="185"/>
                  </a:moveTo>
                  <a:cubicBezTo>
                    <a:pt x="7" y="195"/>
                    <a:pt x="24" y="222"/>
                    <a:pt x="39" y="210"/>
                  </a:cubicBezTo>
                  <a:cubicBezTo>
                    <a:pt x="55" y="200"/>
                    <a:pt x="39" y="174"/>
                    <a:pt x="23" y="185"/>
                  </a:cubicBezTo>
                  <a:close/>
                  <a:moveTo>
                    <a:pt x="143" y="204"/>
                  </a:moveTo>
                  <a:cubicBezTo>
                    <a:pt x="148" y="208"/>
                    <a:pt x="151" y="215"/>
                    <a:pt x="157" y="216"/>
                  </a:cubicBezTo>
                  <a:cubicBezTo>
                    <a:pt x="166" y="218"/>
                    <a:pt x="171" y="209"/>
                    <a:pt x="177" y="205"/>
                  </a:cubicBezTo>
                  <a:cubicBezTo>
                    <a:pt x="166" y="203"/>
                    <a:pt x="155" y="203"/>
                    <a:pt x="143" y="204"/>
                  </a:cubicBezTo>
                  <a:close/>
                  <a:moveTo>
                    <a:pt x="111" y="151"/>
                  </a:moveTo>
                  <a:cubicBezTo>
                    <a:pt x="123" y="143"/>
                    <a:pt x="137" y="136"/>
                    <a:pt x="149" y="128"/>
                  </a:cubicBezTo>
                  <a:cubicBezTo>
                    <a:pt x="155" y="135"/>
                    <a:pt x="161" y="140"/>
                    <a:pt x="167" y="146"/>
                  </a:cubicBezTo>
                  <a:cubicBezTo>
                    <a:pt x="160" y="147"/>
                    <a:pt x="154" y="148"/>
                    <a:pt x="148" y="149"/>
                  </a:cubicBezTo>
                  <a:cubicBezTo>
                    <a:pt x="147" y="156"/>
                    <a:pt x="146" y="163"/>
                    <a:pt x="145" y="170"/>
                  </a:cubicBezTo>
                  <a:cubicBezTo>
                    <a:pt x="142" y="167"/>
                    <a:pt x="139" y="164"/>
                    <a:pt x="135" y="161"/>
                  </a:cubicBezTo>
                  <a:cubicBezTo>
                    <a:pt x="133" y="161"/>
                    <a:pt x="129" y="162"/>
                    <a:pt x="126" y="162"/>
                  </a:cubicBezTo>
                  <a:cubicBezTo>
                    <a:pt x="123" y="166"/>
                    <a:pt x="120" y="171"/>
                    <a:pt x="116" y="176"/>
                  </a:cubicBezTo>
                  <a:cubicBezTo>
                    <a:pt x="114" y="167"/>
                    <a:pt x="112" y="159"/>
                    <a:pt x="111" y="151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prstClr val="black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844731" y="3102378"/>
            <a:ext cx="653168" cy="653132"/>
            <a:chOff x="844731" y="3402918"/>
            <a:chExt cx="653168" cy="653168"/>
          </a:xfrm>
        </p:grpSpPr>
        <p:sp>
          <p:nvSpPr>
            <p:cNvPr id="35" name="椭圆 34"/>
            <p:cNvSpPr/>
            <p:nvPr/>
          </p:nvSpPr>
          <p:spPr>
            <a:xfrm>
              <a:off x="844731" y="3402918"/>
              <a:ext cx="653168" cy="6531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8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6" name="Freeform 878"/>
            <p:cNvSpPr>
              <a:spLocks noEditPoints="1"/>
            </p:cNvSpPr>
            <p:nvPr/>
          </p:nvSpPr>
          <p:spPr bwMode="auto">
            <a:xfrm>
              <a:off x="969703" y="3515190"/>
              <a:ext cx="403225" cy="428625"/>
            </a:xfrm>
            <a:custGeom>
              <a:avLst/>
              <a:gdLst>
                <a:gd name="T0" fmla="*/ 112 w 262"/>
                <a:gd name="T1" fmla="*/ 0 h 279"/>
                <a:gd name="T2" fmla="*/ 56 w 262"/>
                <a:gd name="T3" fmla="*/ 3 h 279"/>
                <a:gd name="T4" fmla="*/ 47 w 262"/>
                <a:gd name="T5" fmla="*/ 57 h 279"/>
                <a:gd name="T6" fmla="*/ 64 w 262"/>
                <a:gd name="T7" fmla="*/ 59 h 279"/>
                <a:gd name="T8" fmla="*/ 53 w 262"/>
                <a:gd name="T9" fmla="*/ 80 h 279"/>
                <a:gd name="T10" fmla="*/ 67 w 262"/>
                <a:gd name="T11" fmla="*/ 137 h 279"/>
                <a:gd name="T12" fmla="*/ 3 w 262"/>
                <a:gd name="T13" fmla="*/ 163 h 279"/>
                <a:gd name="T14" fmla="*/ 115 w 262"/>
                <a:gd name="T15" fmla="*/ 219 h 279"/>
                <a:gd name="T16" fmla="*/ 13 w 262"/>
                <a:gd name="T17" fmla="*/ 265 h 279"/>
                <a:gd name="T18" fmla="*/ 242 w 262"/>
                <a:gd name="T19" fmla="*/ 275 h 279"/>
                <a:gd name="T20" fmla="*/ 256 w 262"/>
                <a:gd name="T21" fmla="*/ 207 h 279"/>
                <a:gd name="T22" fmla="*/ 189 w 262"/>
                <a:gd name="T23" fmla="*/ 150 h 279"/>
                <a:gd name="T24" fmla="*/ 260 w 262"/>
                <a:gd name="T25" fmla="*/ 138 h 279"/>
                <a:gd name="T26" fmla="*/ 137 w 262"/>
                <a:gd name="T27" fmla="*/ 51 h 279"/>
                <a:gd name="T28" fmla="*/ 47 w 262"/>
                <a:gd name="T29" fmla="*/ 57 h 279"/>
                <a:gd name="T30" fmla="*/ 34 w 262"/>
                <a:gd name="T31" fmla="*/ 149 h 279"/>
                <a:gd name="T32" fmla="*/ 21 w 262"/>
                <a:gd name="T33" fmla="*/ 205 h 279"/>
                <a:gd name="T34" fmla="*/ 52 w 262"/>
                <a:gd name="T35" fmla="*/ 209 h 279"/>
                <a:gd name="T36" fmla="*/ 52 w 262"/>
                <a:gd name="T37" fmla="*/ 209 h 279"/>
                <a:gd name="T38" fmla="*/ 176 w 262"/>
                <a:gd name="T39" fmla="*/ 149 h 279"/>
                <a:gd name="T40" fmla="*/ 67 w 262"/>
                <a:gd name="T41" fmla="*/ 207 h 279"/>
                <a:gd name="T42" fmla="*/ 130 w 262"/>
                <a:gd name="T43" fmla="*/ 219 h 279"/>
                <a:gd name="T44" fmla="*/ 212 w 262"/>
                <a:gd name="T45" fmla="*/ 264 h 279"/>
                <a:gd name="T46" fmla="*/ 130 w 262"/>
                <a:gd name="T47" fmla="*/ 219 h 279"/>
                <a:gd name="T48" fmla="*/ 237 w 262"/>
                <a:gd name="T49" fmla="*/ 264 h 279"/>
                <a:gd name="T50" fmla="*/ 226 w 262"/>
                <a:gd name="T51" fmla="*/ 217 h 279"/>
                <a:gd name="T52" fmla="*/ 244 w 262"/>
                <a:gd name="T53" fmla="*/ 157 h 279"/>
                <a:gd name="T54" fmla="*/ 194 w 262"/>
                <a:gd name="T55" fmla="*/ 163 h 279"/>
                <a:gd name="T56" fmla="*/ 80 w 262"/>
                <a:gd name="T57" fmla="*/ 171 h 279"/>
                <a:gd name="T58" fmla="*/ 80 w 262"/>
                <a:gd name="T59" fmla="*/ 171 h 279"/>
                <a:gd name="T60" fmla="*/ 246 w 262"/>
                <a:gd name="T61" fmla="*/ 176 h 279"/>
                <a:gd name="T62" fmla="*/ 186 w 262"/>
                <a:gd name="T63" fmla="*/ 176 h 279"/>
                <a:gd name="T64" fmla="*/ 108 w 262"/>
                <a:gd name="T65" fmla="*/ 185 h 279"/>
                <a:gd name="T66" fmla="*/ 193 w 262"/>
                <a:gd name="T67" fmla="*/ 193 h 279"/>
                <a:gd name="T68" fmla="*/ 193 w 262"/>
                <a:gd name="T69" fmla="*/ 199 h 279"/>
                <a:gd name="T70" fmla="*/ 20 w 262"/>
                <a:gd name="T71" fmla="*/ 230 h 279"/>
                <a:gd name="T72" fmla="*/ 116 w 262"/>
                <a:gd name="T73" fmla="*/ 231 h 279"/>
                <a:gd name="T74" fmla="*/ 160 w 262"/>
                <a:gd name="T75" fmla="*/ 237 h 279"/>
                <a:gd name="T76" fmla="*/ 210 w 262"/>
                <a:gd name="T77" fmla="*/ 247 h 279"/>
                <a:gd name="T78" fmla="*/ 160 w 262"/>
                <a:gd name="T79" fmla="*/ 237 h 279"/>
                <a:gd name="T80" fmla="*/ 118 w 262"/>
                <a:gd name="T81" fmla="*/ 241 h 279"/>
                <a:gd name="T82" fmla="*/ 26 w 262"/>
                <a:gd name="T83" fmla="*/ 238 h 279"/>
                <a:gd name="T84" fmla="*/ 116 w 262"/>
                <a:gd name="T85" fmla="*/ 252 h 279"/>
                <a:gd name="T86" fmla="*/ 39 w 262"/>
                <a:gd name="T87" fmla="*/ 257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62" h="279">
                  <a:moveTo>
                    <a:pt x="91" y="21"/>
                  </a:moveTo>
                  <a:cubicBezTo>
                    <a:pt x="97" y="12"/>
                    <a:pt x="103" y="5"/>
                    <a:pt x="112" y="0"/>
                  </a:cubicBezTo>
                  <a:cubicBezTo>
                    <a:pt x="104" y="14"/>
                    <a:pt x="95" y="27"/>
                    <a:pt x="93" y="43"/>
                  </a:cubicBezTo>
                  <a:cubicBezTo>
                    <a:pt x="75" y="35"/>
                    <a:pt x="59" y="23"/>
                    <a:pt x="56" y="3"/>
                  </a:cubicBezTo>
                  <a:cubicBezTo>
                    <a:pt x="70" y="4"/>
                    <a:pt x="84" y="9"/>
                    <a:pt x="91" y="21"/>
                  </a:cubicBezTo>
                  <a:close/>
                  <a:moveTo>
                    <a:pt x="47" y="57"/>
                  </a:moveTo>
                  <a:cubicBezTo>
                    <a:pt x="51" y="59"/>
                    <a:pt x="55" y="62"/>
                    <a:pt x="58" y="64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77" y="59"/>
                    <a:pt x="65" y="72"/>
                    <a:pt x="64" y="79"/>
                  </a:cubicBezTo>
                  <a:cubicBezTo>
                    <a:pt x="60" y="79"/>
                    <a:pt x="57" y="79"/>
                    <a:pt x="53" y="80"/>
                  </a:cubicBezTo>
                  <a:cubicBezTo>
                    <a:pt x="56" y="71"/>
                    <a:pt x="49" y="64"/>
                    <a:pt x="46" y="57"/>
                  </a:cubicBezTo>
                  <a:cubicBezTo>
                    <a:pt x="28" y="84"/>
                    <a:pt x="43" y="119"/>
                    <a:pt x="67" y="137"/>
                  </a:cubicBezTo>
                  <a:cubicBezTo>
                    <a:pt x="52" y="136"/>
                    <a:pt x="36" y="135"/>
                    <a:pt x="21" y="137"/>
                  </a:cubicBezTo>
                  <a:cubicBezTo>
                    <a:pt x="10" y="140"/>
                    <a:pt x="6" y="153"/>
                    <a:pt x="3" y="163"/>
                  </a:cubicBezTo>
                  <a:cubicBezTo>
                    <a:pt x="0" y="181"/>
                    <a:pt x="2" y="203"/>
                    <a:pt x="16" y="217"/>
                  </a:cubicBezTo>
                  <a:cubicBezTo>
                    <a:pt x="48" y="222"/>
                    <a:pt x="82" y="217"/>
                    <a:pt x="115" y="219"/>
                  </a:cubicBezTo>
                  <a:cubicBezTo>
                    <a:pt x="122" y="233"/>
                    <a:pt x="121" y="249"/>
                    <a:pt x="115" y="264"/>
                  </a:cubicBezTo>
                  <a:cubicBezTo>
                    <a:pt x="81" y="265"/>
                    <a:pt x="47" y="263"/>
                    <a:pt x="13" y="265"/>
                  </a:cubicBezTo>
                  <a:cubicBezTo>
                    <a:pt x="14" y="279"/>
                    <a:pt x="29" y="276"/>
                    <a:pt x="39" y="276"/>
                  </a:cubicBezTo>
                  <a:cubicBezTo>
                    <a:pt x="106" y="275"/>
                    <a:pt x="174" y="278"/>
                    <a:pt x="242" y="275"/>
                  </a:cubicBezTo>
                  <a:cubicBezTo>
                    <a:pt x="257" y="262"/>
                    <a:pt x="256" y="239"/>
                    <a:pt x="253" y="221"/>
                  </a:cubicBezTo>
                  <a:cubicBezTo>
                    <a:pt x="255" y="217"/>
                    <a:pt x="262" y="212"/>
                    <a:pt x="256" y="207"/>
                  </a:cubicBezTo>
                  <a:cubicBezTo>
                    <a:pt x="234" y="205"/>
                    <a:pt x="212" y="209"/>
                    <a:pt x="190" y="205"/>
                  </a:cubicBezTo>
                  <a:cubicBezTo>
                    <a:pt x="178" y="189"/>
                    <a:pt x="183" y="168"/>
                    <a:pt x="189" y="150"/>
                  </a:cubicBezTo>
                  <a:cubicBezTo>
                    <a:pt x="211" y="148"/>
                    <a:pt x="234" y="150"/>
                    <a:pt x="256" y="149"/>
                  </a:cubicBezTo>
                  <a:cubicBezTo>
                    <a:pt x="257" y="146"/>
                    <a:pt x="259" y="141"/>
                    <a:pt x="260" y="138"/>
                  </a:cubicBezTo>
                  <a:cubicBezTo>
                    <a:pt x="214" y="135"/>
                    <a:pt x="166" y="137"/>
                    <a:pt x="119" y="137"/>
                  </a:cubicBezTo>
                  <a:cubicBezTo>
                    <a:pt x="145" y="118"/>
                    <a:pt x="159" y="77"/>
                    <a:pt x="137" y="51"/>
                  </a:cubicBezTo>
                  <a:cubicBezTo>
                    <a:pt x="119" y="35"/>
                    <a:pt x="96" y="54"/>
                    <a:pt x="76" y="46"/>
                  </a:cubicBezTo>
                  <a:cubicBezTo>
                    <a:pt x="65" y="41"/>
                    <a:pt x="55" y="50"/>
                    <a:pt x="47" y="57"/>
                  </a:cubicBezTo>
                  <a:close/>
                  <a:moveTo>
                    <a:pt x="20" y="151"/>
                  </a:moveTo>
                  <a:cubicBezTo>
                    <a:pt x="24" y="150"/>
                    <a:pt x="31" y="149"/>
                    <a:pt x="34" y="149"/>
                  </a:cubicBezTo>
                  <a:cubicBezTo>
                    <a:pt x="28" y="168"/>
                    <a:pt x="28" y="188"/>
                    <a:pt x="34" y="207"/>
                  </a:cubicBezTo>
                  <a:cubicBezTo>
                    <a:pt x="31" y="207"/>
                    <a:pt x="24" y="206"/>
                    <a:pt x="21" y="205"/>
                  </a:cubicBezTo>
                  <a:cubicBezTo>
                    <a:pt x="13" y="188"/>
                    <a:pt x="13" y="168"/>
                    <a:pt x="20" y="151"/>
                  </a:cubicBezTo>
                  <a:close/>
                  <a:moveTo>
                    <a:pt x="52" y="209"/>
                  </a:moveTo>
                  <a:cubicBezTo>
                    <a:pt x="39" y="191"/>
                    <a:pt x="38" y="165"/>
                    <a:pt x="52" y="147"/>
                  </a:cubicBezTo>
                  <a:cubicBezTo>
                    <a:pt x="46" y="168"/>
                    <a:pt x="47" y="189"/>
                    <a:pt x="52" y="209"/>
                  </a:cubicBezTo>
                  <a:close/>
                  <a:moveTo>
                    <a:pt x="68" y="150"/>
                  </a:moveTo>
                  <a:cubicBezTo>
                    <a:pt x="104" y="148"/>
                    <a:pt x="140" y="149"/>
                    <a:pt x="176" y="149"/>
                  </a:cubicBezTo>
                  <a:cubicBezTo>
                    <a:pt x="168" y="168"/>
                    <a:pt x="169" y="188"/>
                    <a:pt x="175" y="207"/>
                  </a:cubicBezTo>
                  <a:cubicBezTo>
                    <a:pt x="139" y="206"/>
                    <a:pt x="103" y="207"/>
                    <a:pt x="67" y="207"/>
                  </a:cubicBezTo>
                  <a:cubicBezTo>
                    <a:pt x="59" y="189"/>
                    <a:pt x="55" y="166"/>
                    <a:pt x="68" y="150"/>
                  </a:cubicBezTo>
                  <a:close/>
                  <a:moveTo>
                    <a:pt x="130" y="219"/>
                  </a:moveTo>
                  <a:cubicBezTo>
                    <a:pt x="157" y="219"/>
                    <a:pt x="185" y="219"/>
                    <a:pt x="212" y="219"/>
                  </a:cubicBezTo>
                  <a:cubicBezTo>
                    <a:pt x="218" y="234"/>
                    <a:pt x="218" y="249"/>
                    <a:pt x="212" y="264"/>
                  </a:cubicBezTo>
                  <a:cubicBezTo>
                    <a:pt x="184" y="264"/>
                    <a:pt x="156" y="264"/>
                    <a:pt x="129" y="264"/>
                  </a:cubicBezTo>
                  <a:cubicBezTo>
                    <a:pt x="133" y="249"/>
                    <a:pt x="133" y="234"/>
                    <a:pt x="130" y="219"/>
                  </a:cubicBezTo>
                  <a:close/>
                  <a:moveTo>
                    <a:pt x="226" y="217"/>
                  </a:moveTo>
                  <a:cubicBezTo>
                    <a:pt x="248" y="220"/>
                    <a:pt x="244" y="249"/>
                    <a:pt x="237" y="264"/>
                  </a:cubicBezTo>
                  <a:cubicBezTo>
                    <a:pt x="234" y="264"/>
                    <a:pt x="228" y="264"/>
                    <a:pt x="226" y="264"/>
                  </a:cubicBezTo>
                  <a:cubicBezTo>
                    <a:pt x="230" y="249"/>
                    <a:pt x="229" y="233"/>
                    <a:pt x="226" y="217"/>
                  </a:cubicBezTo>
                  <a:close/>
                  <a:moveTo>
                    <a:pt x="194" y="156"/>
                  </a:moveTo>
                  <a:cubicBezTo>
                    <a:pt x="210" y="156"/>
                    <a:pt x="227" y="155"/>
                    <a:pt x="244" y="157"/>
                  </a:cubicBezTo>
                  <a:cubicBezTo>
                    <a:pt x="244" y="158"/>
                    <a:pt x="244" y="161"/>
                    <a:pt x="244" y="162"/>
                  </a:cubicBezTo>
                  <a:cubicBezTo>
                    <a:pt x="227" y="163"/>
                    <a:pt x="211" y="162"/>
                    <a:pt x="194" y="163"/>
                  </a:cubicBezTo>
                  <a:cubicBezTo>
                    <a:pt x="194" y="161"/>
                    <a:pt x="194" y="157"/>
                    <a:pt x="194" y="156"/>
                  </a:cubicBezTo>
                  <a:close/>
                  <a:moveTo>
                    <a:pt x="80" y="171"/>
                  </a:moveTo>
                  <a:cubicBezTo>
                    <a:pt x="86" y="167"/>
                    <a:pt x="101" y="166"/>
                    <a:pt x="104" y="173"/>
                  </a:cubicBezTo>
                  <a:cubicBezTo>
                    <a:pt x="98" y="176"/>
                    <a:pt x="83" y="178"/>
                    <a:pt x="80" y="171"/>
                  </a:cubicBezTo>
                  <a:close/>
                  <a:moveTo>
                    <a:pt x="186" y="176"/>
                  </a:moveTo>
                  <a:cubicBezTo>
                    <a:pt x="206" y="173"/>
                    <a:pt x="226" y="173"/>
                    <a:pt x="246" y="176"/>
                  </a:cubicBezTo>
                  <a:cubicBezTo>
                    <a:pt x="243" y="184"/>
                    <a:pt x="233" y="180"/>
                    <a:pt x="227" y="181"/>
                  </a:cubicBezTo>
                  <a:cubicBezTo>
                    <a:pt x="214" y="180"/>
                    <a:pt x="198" y="184"/>
                    <a:pt x="186" y="176"/>
                  </a:cubicBezTo>
                  <a:close/>
                  <a:moveTo>
                    <a:pt x="76" y="181"/>
                  </a:moveTo>
                  <a:cubicBezTo>
                    <a:pt x="87" y="181"/>
                    <a:pt x="99" y="177"/>
                    <a:pt x="108" y="185"/>
                  </a:cubicBezTo>
                  <a:cubicBezTo>
                    <a:pt x="97" y="186"/>
                    <a:pt x="84" y="191"/>
                    <a:pt x="76" y="181"/>
                  </a:cubicBezTo>
                  <a:close/>
                  <a:moveTo>
                    <a:pt x="193" y="193"/>
                  </a:moveTo>
                  <a:cubicBezTo>
                    <a:pt x="211" y="193"/>
                    <a:pt x="230" y="192"/>
                    <a:pt x="248" y="194"/>
                  </a:cubicBezTo>
                  <a:cubicBezTo>
                    <a:pt x="231" y="203"/>
                    <a:pt x="211" y="198"/>
                    <a:pt x="193" y="199"/>
                  </a:cubicBezTo>
                  <a:cubicBezTo>
                    <a:pt x="193" y="193"/>
                    <a:pt x="193" y="193"/>
                    <a:pt x="193" y="193"/>
                  </a:cubicBezTo>
                  <a:close/>
                  <a:moveTo>
                    <a:pt x="20" y="230"/>
                  </a:moveTo>
                  <a:cubicBezTo>
                    <a:pt x="29" y="220"/>
                    <a:pt x="46" y="227"/>
                    <a:pt x="58" y="225"/>
                  </a:cubicBezTo>
                  <a:cubicBezTo>
                    <a:pt x="77" y="227"/>
                    <a:pt x="99" y="220"/>
                    <a:pt x="116" y="231"/>
                  </a:cubicBezTo>
                  <a:cubicBezTo>
                    <a:pt x="84" y="232"/>
                    <a:pt x="52" y="233"/>
                    <a:pt x="20" y="230"/>
                  </a:cubicBezTo>
                  <a:close/>
                  <a:moveTo>
                    <a:pt x="160" y="237"/>
                  </a:moveTo>
                  <a:cubicBezTo>
                    <a:pt x="175" y="234"/>
                    <a:pt x="191" y="234"/>
                    <a:pt x="206" y="236"/>
                  </a:cubicBezTo>
                  <a:cubicBezTo>
                    <a:pt x="207" y="239"/>
                    <a:pt x="209" y="244"/>
                    <a:pt x="210" y="247"/>
                  </a:cubicBezTo>
                  <a:cubicBezTo>
                    <a:pt x="193" y="247"/>
                    <a:pt x="176" y="249"/>
                    <a:pt x="160" y="246"/>
                  </a:cubicBezTo>
                  <a:cubicBezTo>
                    <a:pt x="160" y="244"/>
                    <a:pt x="160" y="239"/>
                    <a:pt x="160" y="237"/>
                  </a:cubicBezTo>
                  <a:close/>
                  <a:moveTo>
                    <a:pt x="26" y="238"/>
                  </a:moveTo>
                  <a:cubicBezTo>
                    <a:pt x="56" y="239"/>
                    <a:pt x="88" y="234"/>
                    <a:pt x="118" y="241"/>
                  </a:cubicBezTo>
                  <a:cubicBezTo>
                    <a:pt x="88" y="249"/>
                    <a:pt x="56" y="243"/>
                    <a:pt x="26" y="245"/>
                  </a:cubicBezTo>
                  <a:cubicBezTo>
                    <a:pt x="26" y="243"/>
                    <a:pt x="26" y="240"/>
                    <a:pt x="26" y="238"/>
                  </a:cubicBezTo>
                  <a:close/>
                  <a:moveTo>
                    <a:pt x="18" y="253"/>
                  </a:moveTo>
                  <a:cubicBezTo>
                    <a:pt x="50" y="249"/>
                    <a:pt x="83" y="251"/>
                    <a:pt x="116" y="252"/>
                  </a:cubicBezTo>
                  <a:cubicBezTo>
                    <a:pt x="114" y="253"/>
                    <a:pt x="109" y="256"/>
                    <a:pt x="107" y="257"/>
                  </a:cubicBezTo>
                  <a:cubicBezTo>
                    <a:pt x="84" y="258"/>
                    <a:pt x="62" y="257"/>
                    <a:pt x="39" y="257"/>
                  </a:cubicBezTo>
                  <a:cubicBezTo>
                    <a:pt x="31" y="258"/>
                    <a:pt x="24" y="256"/>
                    <a:pt x="18" y="253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prstClr val="black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7570479" y="3193706"/>
            <a:ext cx="653168" cy="653132"/>
            <a:chOff x="7570479" y="3494251"/>
            <a:chExt cx="653168" cy="653168"/>
          </a:xfrm>
        </p:grpSpPr>
        <p:sp>
          <p:nvSpPr>
            <p:cNvPr id="38" name="椭圆 37"/>
            <p:cNvSpPr/>
            <p:nvPr/>
          </p:nvSpPr>
          <p:spPr>
            <a:xfrm>
              <a:off x="7570479" y="3494251"/>
              <a:ext cx="653168" cy="65316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80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9" name="Freeform 893"/>
            <p:cNvSpPr>
              <a:spLocks noEditPoints="1"/>
            </p:cNvSpPr>
            <p:nvPr/>
          </p:nvSpPr>
          <p:spPr bwMode="auto">
            <a:xfrm>
              <a:off x="7776407" y="3633003"/>
              <a:ext cx="241312" cy="415198"/>
            </a:xfrm>
            <a:custGeom>
              <a:avLst/>
              <a:gdLst>
                <a:gd name="T0" fmla="*/ 105 w 115"/>
                <a:gd name="T1" fmla="*/ 49 h 198"/>
                <a:gd name="T2" fmla="*/ 115 w 115"/>
                <a:gd name="T3" fmla="*/ 53 h 198"/>
                <a:gd name="T4" fmla="*/ 101 w 115"/>
                <a:gd name="T5" fmla="*/ 93 h 198"/>
                <a:gd name="T6" fmla="*/ 89 w 115"/>
                <a:gd name="T7" fmla="*/ 93 h 198"/>
                <a:gd name="T8" fmla="*/ 105 w 115"/>
                <a:gd name="T9" fmla="*/ 49 h 198"/>
                <a:gd name="T10" fmla="*/ 112 w 115"/>
                <a:gd name="T11" fmla="*/ 18 h 198"/>
                <a:gd name="T12" fmla="*/ 109 w 115"/>
                <a:gd name="T13" fmla="*/ 17 h 198"/>
                <a:gd name="T14" fmla="*/ 94 w 115"/>
                <a:gd name="T15" fmla="*/ 33 h 198"/>
                <a:gd name="T16" fmla="*/ 114 w 115"/>
                <a:gd name="T17" fmla="*/ 39 h 198"/>
                <a:gd name="T18" fmla="*/ 112 w 115"/>
                <a:gd name="T19" fmla="*/ 18 h 198"/>
                <a:gd name="T20" fmla="*/ 78 w 115"/>
                <a:gd name="T21" fmla="*/ 93 h 198"/>
                <a:gd name="T22" fmla="*/ 95 w 115"/>
                <a:gd name="T23" fmla="*/ 46 h 198"/>
                <a:gd name="T24" fmla="*/ 85 w 115"/>
                <a:gd name="T25" fmla="*/ 42 h 198"/>
                <a:gd name="T26" fmla="*/ 67 w 115"/>
                <a:gd name="T27" fmla="*/ 93 h 198"/>
                <a:gd name="T28" fmla="*/ 78 w 115"/>
                <a:gd name="T29" fmla="*/ 93 h 198"/>
                <a:gd name="T30" fmla="*/ 2 w 115"/>
                <a:gd name="T31" fmla="*/ 25 h 198"/>
                <a:gd name="T32" fmla="*/ 15 w 115"/>
                <a:gd name="T33" fmla="*/ 3 h 198"/>
                <a:gd name="T34" fmla="*/ 38 w 115"/>
                <a:gd name="T35" fmla="*/ 16 h 198"/>
                <a:gd name="T36" fmla="*/ 58 w 115"/>
                <a:gd name="T37" fmla="*/ 93 h 198"/>
                <a:gd name="T38" fmla="*/ 20 w 115"/>
                <a:gd name="T39" fmla="*/ 93 h 198"/>
                <a:gd name="T40" fmla="*/ 2 w 115"/>
                <a:gd name="T41" fmla="*/ 25 h 198"/>
                <a:gd name="T42" fmla="*/ 16 w 115"/>
                <a:gd name="T43" fmla="*/ 22 h 198"/>
                <a:gd name="T44" fmla="*/ 28 w 115"/>
                <a:gd name="T45" fmla="*/ 69 h 198"/>
                <a:gd name="T46" fmla="*/ 34 w 115"/>
                <a:gd name="T47" fmla="*/ 72 h 198"/>
                <a:gd name="T48" fmla="*/ 37 w 115"/>
                <a:gd name="T49" fmla="*/ 66 h 198"/>
                <a:gd name="T50" fmla="*/ 24 w 115"/>
                <a:gd name="T51" fmla="*/ 19 h 198"/>
                <a:gd name="T52" fmla="*/ 19 w 115"/>
                <a:gd name="T53" fmla="*/ 16 h 198"/>
                <a:gd name="T54" fmla="*/ 16 w 115"/>
                <a:gd name="T55" fmla="*/ 22 h 198"/>
                <a:gd name="T56" fmla="*/ 107 w 115"/>
                <a:gd name="T57" fmla="*/ 100 h 198"/>
                <a:gd name="T58" fmla="*/ 8 w 115"/>
                <a:gd name="T59" fmla="*/ 100 h 198"/>
                <a:gd name="T60" fmla="*/ 2 w 115"/>
                <a:gd name="T61" fmla="*/ 105 h 198"/>
                <a:gd name="T62" fmla="*/ 8 w 115"/>
                <a:gd name="T63" fmla="*/ 109 h 198"/>
                <a:gd name="T64" fmla="*/ 19 w 115"/>
                <a:gd name="T65" fmla="*/ 190 h 198"/>
                <a:gd name="T66" fmla="*/ 14 w 115"/>
                <a:gd name="T67" fmla="*/ 194 h 198"/>
                <a:gd name="T68" fmla="*/ 20 w 115"/>
                <a:gd name="T69" fmla="*/ 198 h 198"/>
                <a:gd name="T70" fmla="*/ 95 w 115"/>
                <a:gd name="T71" fmla="*/ 198 h 198"/>
                <a:gd name="T72" fmla="*/ 101 w 115"/>
                <a:gd name="T73" fmla="*/ 194 h 198"/>
                <a:gd name="T74" fmla="*/ 96 w 115"/>
                <a:gd name="T75" fmla="*/ 190 h 198"/>
                <a:gd name="T76" fmla="*/ 107 w 115"/>
                <a:gd name="T77" fmla="*/ 109 h 198"/>
                <a:gd name="T78" fmla="*/ 113 w 115"/>
                <a:gd name="T79" fmla="*/ 105 h 198"/>
                <a:gd name="T80" fmla="*/ 107 w 115"/>
                <a:gd name="T81" fmla="*/ 100 h 198"/>
                <a:gd name="T82" fmla="*/ 34 w 115"/>
                <a:gd name="T83" fmla="*/ 186 h 198"/>
                <a:gd name="T84" fmla="*/ 34 w 115"/>
                <a:gd name="T85" fmla="*/ 186 h 198"/>
                <a:gd name="T86" fmla="*/ 30 w 115"/>
                <a:gd name="T87" fmla="*/ 183 h 198"/>
                <a:gd name="T88" fmla="*/ 20 w 115"/>
                <a:gd name="T89" fmla="*/ 115 h 198"/>
                <a:gd name="T90" fmla="*/ 23 w 115"/>
                <a:gd name="T91" fmla="*/ 110 h 198"/>
                <a:gd name="T92" fmla="*/ 28 w 115"/>
                <a:gd name="T93" fmla="*/ 114 h 198"/>
                <a:gd name="T94" fmla="*/ 38 w 115"/>
                <a:gd name="T95" fmla="*/ 182 h 198"/>
                <a:gd name="T96" fmla="*/ 34 w 115"/>
                <a:gd name="T97" fmla="*/ 186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15" h="198">
                  <a:moveTo>
                    <a:pt x="105" y="49"/>
                  </a:moveTo>
                  <a:cubicBezTo>
                    <a:pt x="115" y="53"/>
                    <a:pt x="115" y="53"/>
                    <a:pt x="115" y="53"/>
                  </a:cubicBezTo>
                  <a:cubicBezTo>
                    <a:pt x="101" y="93"/>
                    <a:pt x="101" y="93"/>
                    <a:pt x="101" y="93"/>
                  </a:cubicBezTo>
                  <a:cubicBezTo>
                    <a:pt x="89" y="93"/>
                    <a:pt x="89" y="93"/>
                    <a:pt x="89" y="93"/>
                  </a:cubicBezTo>
                  <a:lnTo>
                    <a:pt x="105" y="49"/>
                  </a:lnTo>
                  <a:close/>
                  <a:moveTo>
                    <a:pt x="112" y="18"/>
                  </a:moveTo>
                  <a:cubicBezTo>
                    <a:pt x="112" y="16"/>
                    <a:pt x="111" y="16"/>
                    <a:pt x="109" y="17"/>
                  </a:cubicBezTo>
                  <a:cubicBezTo>
                    <a:pt x="94" y="33"/>
                    <a:pt x="94" y="33"/>
                    <a:pt x="94" y="33"/>
                  </a:cubicBezTo>
                  <a:cubicBezTo>
                    <a:pt x="114" y="39"/>
                    <a:pt x="114" y="39"/>
                    <a:pt x="114" y="39"/>
                  </a:cubicBezTo>
                  <a:lnTo>
                    <a:pt x="112" y="18"/>
                  </a:lnTo>
                  <a:close/>
                  <a:moveTo>
                    <a:pt x="78" y="93"/>
                  </a:moveTo>
                  <a:cubicBezTo>
                    <a:pt x="95" y="46"/>
                    <a:pt x="95" y="46"/>
                    <a:pt x="95" y="4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67" y="93"/>
                    <a:pt x="67" y="93"/>
                    <a:pt x="67" y="93"/>
                  </a:cubicBezTo>
                  <a:lnTo>
                    <a:pt x="78" y="93"/>
                  </a:lnTo>
                  <a:close/>
                  <a:moveTo>
                    <a:pt x="2" y="25"/>
                  </a:moveTo>
                  <a:cubicBezTo>
                    <a:pt x="0" y="15"/>
                    <a:pt x="5" y="5"/>
                    <a:pt x="15" y="3"/>
                  </a:cubicBezTo>
                  <a:cubicBezTo>
                    <a:pt x="25" y="0"/>
                    <a:pt x="35" y="6"/>
                    <a:pt x="38" y="16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20" y="93"/>
                    <a:pt x="20" y="93"/>
                    <a:pt x="20" y="93"/>
                  </a:cubicBezTo>
                  <a:lnTo>
                    <a:pt x="2" y="25"/>
                  </a:lnTo>
                  <a:close/>
                  <a:moveTo>
                    <a:pt x="16" y="22"/>
                  </a:moveTo>
                  <a:cubicBezTo>
                    <a:pt x="28" y="69"/>
                    <a:pt x="28" y="69"/>
                    <a:pt x="28" y="69"/>
                  </a:cubicBezTo>
                  <a:cubicBezTo>
                    <a:pt x="29" y="71"/>
                    <a:pt x="31" y="72"/>
                    <a:pt x="34" y="72"/>
                  </a:cubicBezTo>
                  <a:cubicBezTo>
                    <a:pt x="36" y="71"/>
                    <a:pt x="38" y="69"/>
                    <a:pt x="37" y="66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4" y="17"/>
                    <a:pt x="21" y="16"/>
                    <a:pt x="19" y="16"/>
                  </a:cubicBezTo>
                  <a:cubicBezTo>
                    <a:pt x="16" y="17"/>
                    <a:pt x="15" y="19"/>
                    <a:pt x="16" y="22"/>
                  </a:cubicBezTo>
                  <a:close/>
                  <a:moveTo>
                    <a:pt x="107" y="100"/>
                  </a:moveTo>
                  <a:cubicBezTo>
                    <a:pt x="8" y="100"/>
                    <a:pt x="8" y="100"/>
                    <a:pt x="8" y="100"/>
                  </a:cubicBezTo>
                  <a:cubicBezTo>
                    <a:pt x="5" y="100"/>
                    <a:pt x="2" y="102"/>
                    <a:pt x="2" y="105"/>
                  </a:cubicBezTo>
                  <a:cubicBezTo>
                    <a:pt x="2" y="107"/>
                    <a:pt x="4" y="109"/>
                    <a:pt x="8" y="109"/>
                  </a:cubicBezTo>
                  <a:cubicBezTo>
                    <a:pt x="19" y="190"/>
                    <a:pt x="19" y="190"/>
                    <a:pt x="19" y="190"/>
                  </a:cubicBezTo>
                  <a:cubicBezTo>
                    <a:pt x="16" y="190"/>
                    <a:pt x="14" y="192"/>
                    <a:pt x="14" y="194"/>
                  </a:cubicBezTo>
                  <a:cubicBezTo>
                    <a:pt x="14" y="196"/>
                    <a:pt x="17" y="198"/>
                    <a:pt x="20" y="198"/>
                  </a:cubicBezTo>
                  <a:cubicBezTo>
                    <a:pt x="95" y="198"/>
                    <a:pt x="95" y="198"/>
                    <a:pt x="95" y="198"/>
                  </a:cubicBezTo>
                  <a:cubicBezTo>
                    <a:pt x="98" y="198"/>
                    <a:pt x="101" y="196"/>
                    <a:pt x="101" y="194"/>
                  </a:cubicBezTo>
                  <a:cubicBezTo>
                    <a:pt x="101" y="192"/>
                    <a:pt x="99" y="190"/>
                    <a:pt x="96" y="190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111" y="109"/>
                    <a:pt x="113" y="107"/>
                    <a:pt x="113" y="105"/>
                  </a:cubicBezTo>
                  <a:cubicBezTo>
                    <a:pt x="113" y="102"/>
                    <a:pt x="110" y="100"/>
                    <a:pt x="107" y="100"/>
                  </a:cubicBezTo>
                  <a:close/>
                  <a:moveTo>
                    <a:pt x="34" y="186"/>
                  </a:moveTo>
                  <a:cubicBezTo>
                    <a:pt x="34" y="186"/>
                    <a:pt x="34" y="186"/>
                    <a:pt x="34" y="186"/>
                  </a:cubicBezTo>
                  <a:cubicBezTo>
                    <a:pt x="32" y="186"/>
                    <a:pt x="30" y="185"/>
                    <a:pt x="30" y="183"/>
                  </a:cubicBezTo>
                  <a:cubicBezTo>
                    <a:pt x="20" y="115"/>
                    <a:pt x="20" y="115"/>
                    <a:pt x="20" y="115"/>
                  </a:cubicBezTo>
                  <a:cubicBezTo>
                    <a:pt x="19" y="112"/>
                    <a:pt x="21" y="110"/>
                    <a:pt x="23" y="110"/>
                  </a:cubicBezTo>
                  <a:cubicBezTo>
                    <a:pt x="26" y="110"/>
                    <a:pt x="28" y="111"/>
                    <a:pt x="28" y="114"/>
                  </a:cubicBezTo>
                  <a:cubicBezTo>
                    <a:pt x="38" y="182"/>
                    <a:pt x="38" y="182"/>
                    <a:pt x="38" y="182"/>
                  </a:cubicBezTo>
                  <a:cubicBezTo>
                    <a:pt x="38" y="184"/>
                    <a:pt x="37" y="186"/>
                    <a:pt x="34" y="186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</p:spPr>
          <p:txBody>
            <a:bodyPr vert="horz" wrap="square" lIns="65024" tIns="32512" rIns="65024" bIns="32512" numCol="1" anchor="t" anchorCtr="0" compatLnSpc="1">
              <a:prstTxWarp prst="textNoShape">
                <a:avLst/>
              </a:prstTxWarp>
            </a:bodyPr>
            <a:lstStyle/>
            <a:p>
              <a:pPr defTabSz="914353">
                <a:defRPr/>
              </a:pPr>
              <a:endParaRPr lang="zh-CN" altLang="en-US" sz="1778" kern="0" dirty="0">
                <a:solidFill>
                  <a:prstClr val="black"/>
                </a:solidFill>
                <a:latin typeface="+mj-lt"/>
                <a:ea typeface="微软雅黑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672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id="{0B4DC9B5-D50C-461F-BB28-082183CB31A4}"/>
              </a:ext>
            </a:extLst>
          </p:cNvPr>
          <p:cNvSpPr/>
          <p:nvPr/>
        </p:nvSpPr>
        <p:spPr>
          <a:xfrm>
            <a:off x="0" y="1203598"/>
            <a:ext cx="9143999" cy="26642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latin typeface="+mj-lt"/>
              <a:ea typeface="微软雅黑"/>
              <a:cs typeface="+mn-ea"/>
              <a:sym typeface="Arial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5C6ABA58-9070-44EC-9F91-EEA2CED8B5CA}"/>
              </a:ext>
            </a:extLst>
          </p:cNvPr>
          <p:cNvGrpSpPr/>
          <p:nvPr/>
        </p:nvGrpSpPr>
        <p:grpSpPr>
          <a:xfrm>
            <a:off x="521242" y="411510"/>
            <a:ext cx="8088370" cy="4303365"/>
            <a:chOff x="521242" y="411510"/>
            <a:chExt cx="8088370" cy="4303365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B6E79653-D205-4209-AB5F-97E13A5BF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1242" y="428625"/>
              <a:ext cx="8088370" cy="4286250"/>
            </a:xfrm>
            <a:prstGeom prst="rect">
              <a:avLst/>
            </a:prstGeom>
          </p:spPr>
        </p:pic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0A33DE16-0AD6-4661-A4D4-44D63B40CE03}"/>
                </a:ext>
              </a:extLst>
            </p:cNvPr>
            <p:cNvSpPr/>
            <p:nvPr/>
          </p:nvSpPr>
          <p:spPr>
            <a:xfrm>
              <a:off x="521242" y="411510"/>
              <a:ext cx="8088370" cy="4297121"/>
            </a:xfrm>
            <a:prstGeom prst="rect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 dirty="0">
                <a:latin typeface="+mj-lt"/>
                <a:ea typeface="微软雅黑"/>
                <a:cs typeface="+mn-ea"/>
                <a:sym typeface="Arial"/>
              </a:endParaRPr>
            </a:p>
          </p:txBody>
        </p:sp>
      </p:grpSp>
      <p:sp>
        <p:nvSpPr>
          <p:cNvPr id="18" name="矩形 17">
            <a:extLst>
              <a:ext uri="{FF2B5EF4-FFF2-40B4-BE49-F238E27FC236}">
                <a16:creationId xmlns:a16="http://schemas.microsoft.com/office/drawing/2014/main" id="{178AB648-0CAD-4265-91B2-C4941B96EAC7}"/>
              </a:ext>
            </a:extLst>
          </p:cNvPr>
          <p:cNvSpPr/>
          <p:nvPr/>
        </p:nvSpPr>
        <p:spPr>
          <a:xfrm>
            <a:off x="3555747" y="935368"/>
            <a:ext cx="1747091" cy="117427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600" dirty="0">
                <a:solidFill>
                  <a:schemeClr val="bg1"/>
                </a:solidFill>
                <a:latin typeface="+mj-lt"/>
                <a:ea typeface="微软雅黑"/>
                <a:sym typeface="Arial"/>
              </a:rPr>
              <a:t>02</a:t>
            </a:r>
            <a:endParaRPr lang="zh-CN" altLang="en-US" sz="1035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75974454-D51C-40A9-854F-14C9B2FB7EC9}"/>
              </a:ext>
            </a:extLst>
          </p:cNvPr>
          <p:cNvSpPr/>
          <p:nvPr/>
        </p:nvSpPr>
        <p:spPr>
          <a:xfrm>
            <a:off x="3179726" y="2553530"/>
            <a:ext cx="2382383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altLang="zh-CN" sz="4500" b="1" dirty="0">
                <a:solidFill>
                  <a:schemeClr val="bg1"/>
                </a:solidFill>
                <a:latin typeface="+mj-lt"/>
                <a:ea typeface="微软雅黑"/>
                <a:sym typeface="Arial"/>
              </a:rPr>
              <a:t>GREEN</a:t>
            </a:r>
            <a:endParaRPr lang="zh-CN" altLang="en-US" sz="4500" b="1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E8BA17E-4B56-403A-AD25-B2B6717F37A7}"/>
              </a:ext>
            </a:extLst>
          </p:cNvPr>
          <p:cNvSpPr/>
          <p:nvPr/>
        </p:nvSpPr>
        <p:spPr>
          <a:xfrm>
            <a:off x="2051720" y="3247448"/>
            <a:ext cx="4755147" cy="431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altLang="zh-CN" sz="1050" dirty="0">
                <a:solidFill>
                  <a:schemeClr val="bg1"/>
                </a:solidFill>
                <a:latin typeface="+mj-lt"/>
                <a:sym typeface="Arial"/>
              </a:rPr>
              <a:t>We hope that this template will return to you as a time, money and reputation.</a:t>
            </a:r>
            <a:endParaRPr lang="en-US" altLang="zh-CN" sz="1050" dirty="0">
              <a:solidFill>
                <a:schemeClr val="bg1"/>
              </a:solidFill>
              <a:latin typeface="+mj-lt"/>
              <a:ea typeface="微软雅黑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247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462097" y="1637202"/>
            <a:ext cx="2198879" cy="2196811"/>
            <a:chOff x="0" y="0"/>
            <a:chExt cx="6753151" cy="6746917"/>
          </a:xfrm>
          <a:effectLst/>
        </p:grpSpPr>
        <p:sp>
          <p:nvSpPr>
            <p:cNvPr id="33794" name="AutoShape 2"/>
            <p:cNvSpPr>
              <a:spLocks/>
            </p:cNvSpPr>
            <p:nvPr/>
          </p:nvSpPr>
          <p:spPr bwMode="auto">
            <a:xfrm>
              <a:off x="0" y="0"/>
              <a:ext cx="6753151" cy="6746917"/>
            </a:xfrm>
            <a:custGeom>
              <a:avLst/>
              <a:gdLst>
                <a:gd name="T0" fmla="*/ 3376405 w 19777"/>
                <a:gd name="T1" fmla="*/ 3680572 h 19739"/>
                <a:gd name="T2" fmla="*/ 3376405 w 19777"/>
                <a:gd name="T3" fmla="*/ 3680572 h 19739"/>
                <a:gd name="T4" fmla="*/ 3376405 w 19777"/>
                <a:gd name="T5" fmla="*/ 3680572 h 19739"/>
                <a:gd name="T6" fmla="*/ 3376405 w 19777"/>
                <a:gd name="T7" fmla="*/ 3680572 h 197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777" h="19739">
                  <a:moveTo>
                    <a:pt x="17933" y="-1"/>
                  </a:moveTo>
                  <a:lnTo>
                    <a:pt x="15856" y="2079"/>
                  </a:lnTo>
                  <a:cubicBezTo>
                    <a:pt x="11992" y="-899"/>
                    <a:pt x="6427" y="-621"/>
                    <a:pt x="2885" y="2921"/>
                  </a:cubicBezTo>
                  <a:cubicBezTo>
                    <a:pt x="-962" y="6768"/>
                    <a:pt x="-962" y="13006"/>
                    <a:pt x="2885" y="16853"/>
                  </a:cubicBezTo>
                  <a:cubicBezTo>
                    <a:pt x="6733" y="20700"/>
                    <a:pt x="12971" y="20701"/>
                    <a:pt x="16819" y="16853"/>
                  </a:cubicBezTo>
                  <a:cubicBezTo>
                    <a:pt x="20348" y="13324"/>
                    <a:pt x="20637" y="7786"/>
                    <a:pt x="17693" y="3924"/>
                  </a:cubicBezTo>
                  <a:lnTo>
                    <a:pt x="19777" y="1836"/>
                  </a:lnTo>
                  <a:lnTo>
                    <a:pt x="19694" y="76"/>
                  </a:lnTo>
                  <a:lnTo>
                    <a:pt x="17933" y="-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lIns="14886" tIns="14886" rIns="14886" bIns="14886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795" name="AutoShape 3"/>
            <p:cNvSpPr>
              <a:spLocks/>
            </p:cNvSpPr>
            <p:nvPr/>
          </p:nvSpPr>
          <p:spPr bwMode="auto">
            <a:xfrm>
              <a:off x="244472" y="255591"/>
              <a:ext cx="6251505" cy="6251614"/>
            </a:xfrm>
            <a:custGeom>
              <a:avLst/>
              <a:gdLst>
                <a:gd name="T0" fmla="*/ 3125594 w 19679"/>
                <a:gd name="T1" fmla="*/ 3430938 h 19679"/>
                <a:gd name="T2" fmla="*/ 3125594 w 19679"/>
                <a:gd name="T3" fmla="*/ 3430938 h 19679"/>
                <a:gd name="T4" fmla="*/ 3125594 w 19679"/>
                <a:gd name="T5" fmla="*/ 3430938 h 19679"/>
                <a:gd name="T6" fmla="*/ 3125594 w 19679"/>
                <a:gd name="T7" fmla="*/ 343093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796" name="Line 4"/>
            <p:cNvSpPr>
              <a:spLocks noChangeShapeType="1"/>
            </p:cNvSpPr>
            <p:nvPr/>
          </p:nvSpPr>
          <p:spPr bwMode="auto">
            <a:xfrm flipH="1">
              <a:off x="5526027" y="346077"/>
              <a:ext cx="871527" cy="871543"/>
            </a:xfrm>
            <a:prstGeom prst="line">
              <a:avLst/>
            </a:prstGeom>
            <a:noFill/>
            <a:ln w="635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defTabSz="148867">
                <a:defRPr/>
              </a:pPr>
              <a:endParaRPr lang="es-ES" sz="391">
                <a:solidFill>
                  <a:srgbClr val="000000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631641" y="1811396"/>
            <a:ext cx="2476970" cy="1853074"/>
            <a:chOff x="-1" y="0"/>
            <a:chExt cx="7608239" cy="5691704"/>
          </a:xfrm>
          <a:effectLst/>
        </p:grpSpPr>
        <p:sp>
          <p:nvSpPr>
            <p:cNvPr id="33798" name="AutoShape 6"/>
            <p:cNvSpPr>
              <a:spLocks/>
            </p:cNvSpPr>
            <p:nvPr/>
          </p:nvSpPr>
          <p:spPr bwMode="auto">
            <a:xfrm>
              <a:off x="-1" y="0"/>
              <a:ext cx="7608239" cy="5691704"/>
            </a:xfrm>
            <a:custGeom>
              <a:avLst/>
              <a:gdLst>
                <a:gd name="T0" fmla="*/ 3804119 w 20840"/>
                <a:gd name="T1" fmla="*/ 2845714 h 20595"/>
                <a:gd name="T2" fmla="*/ 3804119 w 20840"/>
                <a:gd name="T3" fmla="*/ 2845714 h 20595"/>
                <a:gd name="T4" fmla="*/ 3804119 w 20840"/>
                <a:gd name="T5" fmla="*/ 2845714 h 20595"/>
                <a:gd name="T6" fmla="*/ 3804119 w 20840"/>
                <a:gd name="T7" fmla="*/ 2845714 h 205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40" h="20595">
                  <a:moveTo>
                    <a:pt x="7788" y="0"/>
                  </a:moveTo>
                  <a:cubicBezTo>
                    <a:pt x="5795" y="0"/>
                    <a:pt x="3802" y="1004"/>
                    <a:pt x="2281" y="3015"/>
                  </a:cubicBezTo>
                  <a:cubicBezTo>
                    <a:pt x="-760" y="7037"/>
                    <a:pt x="-760" y="13557"/>
                    <a:pt x="2281" y="17578"/>
                  </a:cubicBezTo>
                  <a:cubicBezTo>
                    <a:pt x="5322" y="21600"/>
                    <a:pt x="10254" y="21599"/>
                    <a:pt x="13295" y="17578"/>
                  </a:cubicBezTo>
                  <a:cubicBezTo>
                    <a:pt x="14526" y="15951"/>
                    <a:pt x="15257" y="13915"/>
                    <a:pt x="15492" y="11801"/>
                  </a:cubicBezTo>
                  <a:lnTo>
                    <a:pt x="19726" y="11801"/>
                  </a:lnTo>
                  <a:lnTo>
                    <a:pt x="20839" y="10192"/>
                  </a:lnTo>
                  <a:lnTo>
                    <a:pt x="19726" y="8584"/>
                  </a:lnTo>
                  <a:lnTo>
                    <a:pt x="15466" y="8584"/>
                  </a:lnTo>
                  <a:cubicBezTo>
                    <a:pt x="15207" y="6545"/>
                    <a:pt x="14485" y="4589"/>
                    <a:pt x="13295" y="3015"/>
                  </a:cubicBezTo>
                  <a:cubicBezTo>
                    <a:pt x="11774" y="1004"/>
                    <a:pt x="9781" y="0"/>
                    <a:pt x="778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lIns="14886" tIns="14886" rIns="14886" bIns="14886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799" name="AutoShape 7"/>
            <p:cNvSpPr>
              <a:spLocks/>
            </p:cNvSpPr>
            <p:nvPr/>
          </p:nvSpPr>
          <p:spPr bwMode="auto">
            <a:xfrm>
              <a:off x="201637" y="222270"/>
              <a:ext cx="5258449" cy="5258278"/>
            </a:xfrm>
            <a:custGeom>
              <a:avLst/>
              <a:gdLst>
                <a:gd name="T0" fmla="*/ 2629091 w 19679"/>
                <a:gd name="T1" fmla="*/ 2885787 h 19679"/>
                <a:gd name="T2" fmla="*/ 2629091 w 19679"/>
                <a:gd name="T3" fmla="*/ 2885787 h 19679"/>
                <a:gd name="T4" fmla="*/ 2629091 w 19679"/>
                <a:gd name="T5" fmla="*/ 2885787 h 19679"/>
                <a:gd name="T6" fmla="*/ 2629091 w 19679"/>
                <a:gd name="T7" fmla="*/ 2885787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800" name="Line 8"/>
            <p:cNvSpPr>
              <a:spLocks noChangeShapeType="1"/>
            </p:cNvSpPr>
            <p:nvPr/>
          </p:nvSpPr>
          <p:spPr bwMode="auto">
            <a:xfrm flipH="1" flipV="1">
              <a:off x="5418806" y="2806955"/>
              <a:ext cx="1595634" cy="0"/>
            </a:xfrm>
            <a:prstGeom prst="line">
              <a:avLst/>
            </a:prstGeom>
            <a:noFill/>
            <a:ln w="635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defTabSz="148867">
                <a:defRPr/>
              </a:pPr>
              <a:endParaRPr lang="es-ES" sz="391">
                <a:solidFill>
                  <a:srgbClr val="000000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781024" y="1960780"/>
            <a:ext cx="1876336" cy="1955421"/>
            <a:chOff x="0" y="0"/>
            <a:chExt cx="5763342" cy="6005116"/>
          </a:xfrm>
          <a:effectLst/>
        </p:grpSpPr>
        <p:sp>
          <p:nvSpPr>
            <p:cNvPr id="33802" name="AutoShape 10"/>
            <p:cNvSpPr>
              <a:spLocks/>
            </p:cNvSpPr>
            <p:nvPr/>
          </p:nvSpPr>
          <p:spPr bwMode="auto">
            <a:xfrm>
              <a:off x="0" y="0"/>
              <a:ext cx="5763342" cy="6005116"/>
            </a:xfrm>
            <a:custGeom>
              <a:avLst/>
              <a:gdLst>
                <a:gd name="T0" fmla="*/ 2881532 w 20761"/>
                <a:gd name="T1" fmla="*/ 3002558 h 21600"/>
                <a:gd name="T2" fmla="*/ 2881532 w 20761"/>
                <a:gd name="T3" fmla="*/ 3002558 h 21600"/>
                <a:gd name="T4" fmla="*/ 2881532 w 20761"/>
                <a:gd name="T5" fmla="*/ 3002558 h 21600"/>
                <a:gd name="T6" fmla="*/ 2881532 w 20761"/>
                <a:gd name="T7" fmla="*/ 300255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61" h="21600">
                  <a:moveTo>
                    <a:pt x="8590" y="0"/>
                  </a:moveTo>
                  <a:cubicBezTo>
                    <a:pt x="6391" y="0"/>
                    <a:pt x="4192" y="837"/>
                    <a:pt x="2515" y="2513"/>
                  </a:cubicBezTo>
                  <a:cubicBezTo>
                    <a:pt x="-839" y="5866"/>
                    <a:pt x="-839" y="11302"/>
                    <a:pt x="2515" y="14655"/>
                  </a:cubicBezTo>
                  <a:cubicBezTo>
                    <a:pt x="5245" y="17383"/>
                    <a:pt x="9356" y="17890"/>
                    <a:pt x="12600" y="16178"/>
                  </a:cubicBezTo>
                  <a:lnTo>
                    <a:pt x="18602" y="21600"/>
                  </a:lnTo>
                  <a:lnTo>
                    <a:pt x="20761" y="21395"/>
                  </a:lnTo>
                  <a:lnTo>
                    <a:pt x="20750" y="19230"/>
                  </a:lnTo>
                  <a:lnTo>
                    <a:pt x="15123" y="14145"/>
                  </a:lnTo>
                  <a:cubicBezTo>
                    <a:pt x="18003" y="10772"/>
                    <a:pt x="17854" y="5703"/>
                    <a:pt x="14663" y="2513"/>
                  </a:cubicBezTo>
                  <a:cubicBezTo>
                    <a:pt x="12986" y="837"/>
                    <a:pt x="10788" y="0"/>
                    <a:pt x="85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lIns="14886" tIns="14886" rIns="14886" bIns="14886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803" name="AutoShape 11"/>
            <p:cNvSpPr>
              <a:spLocks/>
            </p:cNvSpPr>
            <p:nvPr/>
          </p:nvSpPr>
          <p:spPr bwMode="auto">
            <a:xfrm>
              <a:off x="180998" y="225410"/>
              <a:ext cx="4382045" cy="4382798"/>
            </a:xfrm>
            <a:custGeom>
              <a:avLst/>
              <a:gdLst>
                <a:gd name="T0" fmla="*/ 2190911 w 19679"/>
                <a:gd name="T1" fmla="*/ 2405316 h 19679"/>
                <a:gd name="T2" fmla="*/ 2190911 w 19679"/>
                <a:gd name="T3" fmla="*/ 2405316 h 19679"/>
                <a:gd name="T4" fmla="*/ 2190911 w 19679"/>
                <a:gd name="T5" fmla="*/ 2405316 h 19679"/>
                <a:gd name="T6" fmla="*/ 2190911 w 19679"/>
                <a:gd name="T7" fmla="*/ 240531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804" name="Line 12"/>
            <p:cNvSpPr>
              <a:spLocks noChangeShapeType="1"/>
            </p:cNvSpPr>
            <p:nvPr/>
          </p:nvSpPr>
          <p:spPr bwMode="auto">
            <a:xfrm flipH="1" flipV="1">
              <a:off x="3735852" y="4101829"/>
              <a:ext cx="1579760" cy="1406432"/>
            </a:xfrm>
            <a:prstGeom prst="line">
              <a:avLst/>
            </a:prstGeom>
            <a:noFill/>
            <a:ln w="635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defTabSz="148867">
                <a:defRPr/>
              </a:pPr>
              <a:endParaRPr lang="es-ES" sz="391">
                <a:solidFill>
                  <a:srgbClr val="000000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3472953" y="2110162"/>
            <a:ext cx="1745561" cy="1805004"/>
            <a:chOff x="0" y="0"/>
            <a:chExt cx="5362063" cy="5542360"/>
          </a:xfrm>
          <a:effectLst/>
        </p:grpSpPr>
        <p:sp>
          <p:nvSpPr>
            <p:cNvPr id="33806" name="AutoShape 14"/>
            <p:cNvSpPr>
              <a:spLocks/>
            </p:cNvSpPr>
            <p:nvPr/>
          </p:nvSpPr>
          <p:spPr bwMode="auto">
            <a:xfrm>
              <a:off x="0" y="0"/>
              <a:ext cx="5362063" cy="5542360"/>
            </a:xfrm>
            <a:custGeom>
              <a:avLst/>
              <a:gdLst>
                <a:gd name="T0" fmla="*/ 2680903 w 20853"/>
                <a:gd name="T1" fmla="*/ 2771180 h 21600"/>
                <a:gd name="T2" fmla="*/ 2680903 w 20853"/>
                <a:gd name="T3" fmla="*/ 2771180 h 21600"/>
                <a:gd name="T4" fmla="*/ 2680903 w 20853"/>
                <a:gd name="T5" fmla="*/ 2771180 h 21600"/>
                <a:gd name="T6" fmla="*/ 2680903 w 20853"/>
                <a:gd name="T7" fmla="*/ 277118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53" h="21600">
                  <a:moveTo>
                    <a:pt x="13197" y="0"/>
                  </a:moveTo>
                  <a:cubicBezTo>
                    <a:pt x="11238" y="0"/>
                    <a:pt x="9279" y="749"/>
                    <a:pt x="7784" y="2248"/>
                  </a:cubicBezTo>
                  <a:cubicBezTo>
                    <a:pt x="5095" y="4946"/>
                    <a:pt x="4835" y="9149"/>
                    <a:pt x="6985" y="12149"/>
                  </a:cubicBezTo>
                  <a:lnTo>
                    <a:pt x="0" y="19149"/>
                  </a:lnTo>
                  <a:lnTo>
                    <a:pt x="104" y="21493"/>
                  </a:lnTo>
                  <a:lnTo>
                    <a:pt x="2444" y="21600"/>
                  </a:lnTo>
                  <a:lnTo>
                    <a:pt x="9583" y="14446"/>
                  </a:lnTo>
                  <a:cubicBezTo>
                    <a:pt x="12480" y="16005"/>
                    <a:pt x="16165" y="15560"/>
                    <a:pt x="18610" y="13108"/>
                  </a:cubicBezTo>
                  <a:cubicBezTo>
                    <a:pt x="21599" y="10109"/>
                    <a:pt x="21599" y="5247"/>
                    <a:pt x="18610" y="2248"/>
                  </a:cubicBezTo>
                  <a:cubicBezTo>
                    <a:pt x="17115" y="749"/>
                    <a:pt x="15156" y="0"/>
                    <a:pt x="131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lIns="14886" tIns="14886" rIns="14886" bIns="14886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807" name="AutoShape 15"/>
            <p:cNvSpPr>
              <a:spLocks/>
            </p:cNvSpPr>
            <p:nvPr/>
          </p:nvSpPr>
          <p:spPr bwMode="auto">
            <a:xfrm>
              <a:off x="1611636" y="193632"/>
              <a:ext cx="3536074" cy="3536191"/>
            </a:xfrm>
            <a:custGeom>
              <a:avLst/>
              <a:gdLst>
                <a:gd name="T0" fmla="*/ 1767947 w 19679"/>
                <a:gd name="T1" fmla="*/ 1940691 h 19679"/>
                <a:gd name="T2" fmla="*/ 1767947 w 19679"/>
                <a:gd name="T3" fmla="*/ 1940691 h 19679"/>
                <a:gd name="T4" fmla="*/ 1767947 w 19679"/>
                <a:gd name="T5" fmla="*/ 1940691 h 19679"/>
                <a:gd name="T6" fmla="*/ 1767947 w 19679"/>
                <a:gd name="T7" fmla="*/ 194069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808" name="Line 16"/>
            <p:cNvSpPr>
              <a:spLocks noChangeShapeType="1"/>
            </p:cNvSpPr>
            <p:nvPr/>
          </p:nvSpPr>
          <p:spPr bwMode="auto">
            <a:xfrm flipV="1">
              <a:off x="369961" y="3271135"/>
              <a:ext cx="1906971" cy="1906179"/>
            </a:xfrm>
            <a:prstGeom prst="line">
              <a:avLst/>
            </a:prstGeom>
            <a:noFill/>
            <a:ln w="635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defTabSz="148867">
                <a:defRPr/>
              </a:pPr>
              <a:endParaRPr lang="es-ES" sz="391">
                <a:solidFill>
                  <a:srgbClr val="000000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3017051" y="2263165"/>
            <a:ext cx="2048979" cy="977451"/>
            <a:chOff x="0" y="-1"/>
            <a:chExt cx="6292395" cy="3002312"/>
          </a:xfrm>
        </p:grpSpPr>
        <p:sp>
          <p:nvSpPr>
            <p:cNvPr id="33810" name="AutoShape 18"/>
            <p:cNvSpPr>
              <a:spLocks/>
            </p:cNvSpPr>
            <p:nvPr/>
          </p:nvSpPr>
          <p:spPr bwMode="auto">
            <a:xfrm>
              <a:off x="0" y="-1"/>
              <a:ext cx="6292395" cy="3002312"/>
            </a:xfrm>
            <a:custGeom>
              <a:avLst/>
              <a:gdLst>
                <a:gd name="T0" fmla="*/ 3146048 w 21109"/>
                <a:gd name="T1" fmla="*/ 1501083 h 20595"/>
                <a:gd name="T2" fmla="*/ 3146048 w 21109"/>
                <a:gd name="T3" fmla="*/ 1501083 h 20595"/>
                <a:gd name="T4" fmla="*/ 3146048 w 21109"/>
                <a:gd name="T5" fmla="*/ 1501083 h 20595"/>
                <a:gd name="T6" fmla="*/ 3146048 w 21109"/>
                <a:gd name="T7" fmla="*/ 1501083 h 205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09" h="20595">
                  <a:moveTo>
                    <a:pt x="16077" y="0"/>
                  </a:moveTo>
                  <a:cubicBezTo>
                    <a:pt x="14790" y="0"/>
                    <a:pt x="13502" y="1005"/>
                    <a:pt x="12520" y="3016"/>
                  </a:cubicBezTo>
                  <a:cubicBezTo>
                    <a:pt x="11895" y="4295"/>
                    <a:pt x="11470" y="5826"/>
                    <a:pt x="11243" y="7451"/>
                  </a:cubicBezTo>
                  <a:lnTo>
                    <a:pt x="1363" y="7451"/>
                  </a:lnTo>
                  <a:lnTo>
                    <a:pt x="0" y="10500"/>
                  </a:lnTo>
                  <a:lnTo>
                    <a:pt x="1363" y="13549"/>
                  </a:lnTo>
                  <a:lnTo>
                    <a:pt x="11308" y="13549"/>
                  </a:lnTo>
                  <a:cubicBezTo>
                    <a:pt x="11547" y="15021"/>
                    <a:pt x="11947" y="16407"/>
                    <a:pt x="12520" y="17578"/>
                  </a:cubicBezTo>
                  <a:cubicBezTo>
                    <a:pt x="14485" y="21599"/>
                    <a:pt x="17670" y="21599"/>
                    <a:pt x="19635" y="17578"/>
                  </a:cubicBezTo>
                  <a:cubicBezTo>
                    <a:pt x="21599" y="13557"/>
                    <a:pt x="21600" y="7037"/>
                    <a:pt x="19635" y="3016"/>
                  </a:cubicBezTo>
                  <a:cubicBezTo>
                    <a:pt x="18652" y="1005"/>
                    <a:pt x="17365" y="0"/>
                    <a:pt x="160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lIns="14886" tIns="14886" rIns="14886" bIns="14886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811" name="AutoShape 19"/>
            <p:cNvSpPr>
              <a:spLocks/>
            </p:cNvSpPr>
            <p:nvPr/>
          </p:nvSpPr>
          <p:spPr bwMode="auto">
            <a:xfrm>
              <a:off x="3562093" y="263555"/>
              <a:ext cx="2481082" cy="2481551"/>
            </a:xfrm>
            <a:custGeom>
              <a:avLst/>
              <a:gdLst>
                <a:gd name="T0" fmla="*/ 1240478 w 19679"/>
                <a:gd name="T1" fmla="*/ 1361896 h 19679"/>
                <a:gd name="T2" fmla="*/ 1240478 w 19679"/>
                <a:gd name="T3" fmla="*/ 1361896 h 19679"/>
                <a:gd name="T4" fmla="*/ 1240478 w 19679"/>
                <a:gd name="T5" fmla="*/ 1361896 h 19679"/>
                <a:gd name="T6" fmla="*/ 1240478 w 19679"/>
                <a:gd name="T7" fmla="*/ 13618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812" name="Line 20"/>
            <p:cNvSpPr>
              <a:spLocks noChangeShapeType="1"/>
            </p:cNvSpPr>
            <p:nvPr/>
          </p:nvSpPr>
          <p:spPr bwMode="auto">
            <a:xfrm>
              <a:off x="541298" y="1522588"/>
              <a:ext cx="3131912" cy="0"/>
            </a:xfrm>
            <a:prstGeom prst="line">
              <a:avLst/>
            </a:prstGeom>
            <a:noFill/>
            <a:ln w="635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defTabSz="148867">
                <a:defRPr/>
              </a:pPr>
              <a:endParaRPr lang="es-ES" sz="391">
                <a:solidFill>
                  <a:srgbClr val="000000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3472437" y="1634618"/>
            <a:ext cx="1443693" cy="1455581"/>
            <a:chOff x="0" y="0"/>
            <a:chExt cx="4433297" cy="4470884"/>
          </a:xfrm>
          <a:effectLst/>
        </p:grpSpPr>
        <p:sp>
          <p:nvSpPr>
            <p:cNvPr id="33814" name="AutoShape 22"/>
            <p:cNvSpPr>
              <a:spLocks/>
            </p:cNvSpPr>
            <p:nvPr/>
          </p:nvSpPr>
          <p:spPr bwMode="auto">
            <a:xfrm>
              <a:off x="0" y="0"/>
              <a:ext cx="4433297" cy="4470884"/>
            </a:xfrm>
            <a:custGeom>
              <a:avLst/>
              <a:gdLst>
                <a:gd name="T0" fmla="*/ 2216544 w 21117"/>
                <a:gd name="T1" fmla="*/ 2235336 h 21121"/>
                <a:gd name="T2" fmla="*/ 2216544 w 21117"/>
                <a:gd name="T3" fmla="*/ 2235336 h 21121"/>
                <a:gd name="T4" fmla="*/ 2216544 w 21117"/>
                <a:gd name="T5" fmla="*/ 2235336 h 21121"/>
                <a:gd name="T6" fmla="*/ 2216544 w 21117"/>
                <a:gd name="T7" fmla="*/ 2235336 h 2112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17" h="21121">
                  <a:moveTo>
                    <a:pt x="2994" y="0"/>
                  </a:moveTo>
                  <a:lnTo>
                    <a:pt x="128" y="127"/>
                  </a:lnTo>
                  <a:lnTo>
                    <a:pt x="0" y="2969"/>
                  </a:lnTo>
                  <a:lnTo>
                    <a:pt x="11559" y="14434"/>
                  </a:lnTo>
                  <a:cubicBezTo>
                    <a:pt x="10874" y="16192"/>
                    <a:pt x="11241" y="18263"/>
                    <a:pt x="12671" y="19682"/>
                  </a:cubicBezTo>
                  <a:cubicBezTo>
                    <a:pt x="14603" y="21600"/>
                    <a:pt x="17735" y="21599"/>
                    <a:pt x="19667" y="19682"/>
                  </a:cubicBezTo>
                  <a:cubicBezTo>
                    <a:pt x="21600" y="17764"/>
                    <a:pt x="21599" y="14653"/>
                    <a:pt x="19667" y="12735"/>
                  </a:cubicBezTo>
                  <a:cubicBezTo>
                    <a:pt x="18305" y="11383"/>
                    <a:pt x="16347" y="10989"/>
                    <a:pt x="14633" y="11543"/>
                  </a:cubicBezTo>
                  <a:lnTo>
                    <a:pt x="29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lIns="14886" tIns="14886" rIns="14886" bIns="14886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815" name="AutoShape 23"/>
            <p:cNvSpPr>
              <a:spLocks/>
            </p:cNvSpPr>
            <p:nvPr/>
          </p:nvSpPr>
          <p:spPr bwMode="auto">
            <a:xfrm>
              <a:off x="2771406" y="2835582"/>
              <a:ext cx="1196815" cy="1197105"/>
            </a:xfrm>
            <a:custGeom>
              <a:avLst/>
              <a:gdLst>
                <a:gd name="T0" fmla="*/ 598377 w 19679"/>
                <a:gd name="T1" fmla="*/ 656981 h 19679"/>
                <a:gd name="T2" fmla="*/ 598377 w 19679"/>
                <a:gd name="T3" fmla="*/ 656981 h 19679"/>
                <a:gd name="T4" fmla="*/ 598377 w 19679"/>
                <a:gd name="T5" fmla="*/ 656981 h 19679"/>
                <a:gd name="T6" fmla="*/ 598377 w 19679"/>
                <a:gd name="T7" fmla="*/ 65698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/>
            <a:p>
              <a:pPr>
                <a:lnSpc>
                  <a:spcPct val="120000"/>
                </a:lnSpc>
              </a:pPr>
              <a:endParaRPr lang="zh-CN" altLang="en-US" sz="1111">
                <a:latin typeface="+mj-lt"/>
                <a:ea typeface="微软雅黑"/>
                <a:sym typeface="Arial"/>
              </a:endParaRPr>
            </a:p>
          </p:txBody>
        </p:sp>
        <p:sp>
          <p:nvSpPr>
            <p:cNvPr id="33816" name="Line 24"/>
            <p:cNvSpPr>
              <a:spLocks noChangeShapeType="1"/>
            </p:cNvSpPr>
            <p:nvPr/>
          </p:nvSpPr>
          <p:spPr bwMode="auto">
            <a:xfrm flipH="1" flipV="1">
              <a:off x="430156" y="446134"/>
              <a:ext cx="2963466" cy="2962597"/>
            </a:xfrm>
            <a:prstGeom prst="line">
              <a:avLst/>
            </a:prstGeom>
            <a:noFill/>
            <a:ln w="63500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defTabSz="148867">
                <a:defRPr/>
              </a:pPr>
              <a:endParaRPr lang="es-ES" sz="391">
                <a:solidFill>
                  <a:srgbClr val="000000"/>
                </a:solidFill>
                <a:latin typeface="+mj-lt"/>
                <a:ea typeface="微软雅黑"/>
                <a:sym typeface="Arial"/>
              </a:endParaRPr>
            </a:p>
          </p:txBody>
        </p:sp>
      </p:grpSp>
      <p:sp>
        <p:nvSpPr>
          <p:cNvPr id="33821" name="AutoShape 29"/>
          <p:cNvSpPr>
            <a:spLocks/>
          </p:cNvSpPr>
          <p:nvPr/>
        </p:nvSpPr>
        <p:spPr bwMode="auto">
          <a:xfrm>
            <a:off x="6009882" y="1817597"/>
            <a:ext cx="1019359" cy="31168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eaLnBrk="1">
              <a:lnSpc>
                <a:spcPct val="120000"/>
              </a:lnSpc>
              <a:spcBef>
                <a:spcPts val="554"/>
              </a:spcBef>
            </a:pPr>
            <a:r>
              <a:rPr lang="en-US" altLang="zh-CN" sz="49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We hope that this template will return to you as a time, money and reputation.</a:t>
            </a:r>
            <a:endParaRPr lang="es-ES" altLang="zh-CN" sz="617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22" name="AutoShape 30"/>
          <p:cNvSpPr>
            <a:spLocks/>
          </p:cNvSpPr>
          <p:nvPr/>
        </p:nvSpPr>
        <p:spPr bwMode="auto">
          <a:xfrm>
            <a:off x="6005747" y="1633066"/>
            <a:ext cx="845641" cy="16644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2405" tIns="12405" rIns="12405" bIns="12405" anchor="ctr"/>
          <a:lstStyle>
            <a:lvl1pPr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eaLnBrk="1">
              <a:lnSpc>
                <a:spcPct val="120000"/>
              </a:lnSpc>
            </a:pPr>
            <a:r>
              <a:rPr lang="tr-TR" altLang="zh-CN" sz="86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TITLE HERE</a:t>
            </a:r>
            <a:endParaRPr lang="es-ES" altLang="zh-CN" sz="864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23" name="AutoShape 31"/>
          <p:cNvSpPr>
            <a:spLocks/>
          </p:cNvSpPr>
          <p:nvPr/>
        </p:nvSpPr>
        <p:spPr bwMode="auto">
          <a:xfrm>
            <a:off x="5828969" y="1658912"/>
            <a:ext cx="140596" cy="140596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3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3" y="-961"/>
                  <a:pt x="12953" y="-961"/>
                  <a:pt x="16796" y="2881"/>
                </a:cubicBezTo>
              </a:path>
            </a:pathLst>
          </a:custGeom>
          <a:solidFill>
            <a:schemeClr val="accent6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defTabSz="190219">
              <a:lnSpc>
                <a:spcPct val="120000"/>
              </a:lnSpc>
              <a:defRPr/>
            </a:pPr>
            <a:endParaRPr lang="es-ES" sz="864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cs typeface="Gill Sans" charset="0"/>
              <a:sym typeface="Arial"/>
            </a:endParaRPr>
          </a:p>
        </p:txBody>
      </p:sp>
      <p:sp>
        <p:nvSpPr>
          <p:cNvPr id="33824" name="AutoShape 32"/>
          <p:cNvSpPr>
            <a:spLocks/>
          </p:cNvSpPr>
          <p:nvPr/>
        </p:nvSpPr>
        <p:spPr bwMode="auto">
          <a:xfrm>
            <a:off x="6361372" y="2818310"/>
            <a:ext cx="1018938" cy="31168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eaLnBrk="1">
              <a:lnSpc>
                <a:spcPct val="120000"/>
              </a:lnSpc>
              <a:spcBef>
                <a:spcPts val="554"/>
              </a:spcBef>
            </a:pPr>
            <a:r>
              <a:rPr lang="en-US" altLang="zh-CN" sz="49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We hope that this template will return to you as a time, money and reputation.</a:t>
            </a:r>
            <a:endParaRPr lang="es-ES" altLang="zh-CN" sz="617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25" name="AutoShape 33"/>
          <p:cNvSpPr>
            <a:spLocks/>
          </p:cNvSpPr>
          <p:nvPr/>
        </p:nvSpPr>
        <p:spPr bwMode="auto">
          <a:xfrm>
            <a:off x="6356719" y="2633778"/>
            <a:ext cx="845641" cy="16644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2405" tIns="12405" rIns="12405" bIns="12405" anchor="ctr"/>
          <a:lstStyle>
            <a:lvl1pPr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eaLnBrk="1">
              <a:lnSpc>
                <a:spcPct val="120000"/>
              </a:lnSpc>
            </a:pPr>
            <a:r>
              <a:rPr lang="tr-TR" altLang="zh-CN" sz="86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TITLE HERE</a:t>
            </a:r>
            <a:endParaRPr lang="es-ES" altLang="zh-CN" sz="864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26" name="AutoShape 34"/>
          <p:cNvSpPr>
            <a:spLocks/>
          </p:cNvSpPr>
          <p:nvPr/>
        </p:nvSpPr>
        <p:spPr bwMode="auto">
          <a:xfrm>
            <a:off x="6179941" y="2659624"/>
            <a:ext cx="140596" cy="140596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3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3" y="-961"/>
                  <a:pt x="12953" y="-961"/>
                  <a:pt x="16796" y="2881"/>
                </a:cubicBezTo>
              </a:path>
            </a:pathLst>
          </a:custGeom>
          <a:solidFill>
            <a:schemeClr val="accent5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defTabSz="190219">
              <a:lnSpc>
                <a:spcPct val="120000"/>
              </a:lnSpc>
              <a:defRPr/>
            </a:pPr>
            <a:endParaRPr lang="es-ES" sz="864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cs typeface="Gill Sans" charset="0"/>
              <a:sym typeface="Arial"/>
            </a:endParaRPr>
          </a:p>
        </p:txBody>
      </p:sp>
      <p:sp>
        <p:nvSpPr>
          <p:cNvPr id="33827" name="AutoShape 35"/>
          <p:cNvSpPr>
            <a:spLocks/>
          </p:cNvSpPr>
          <p:nvPr/>
        </p:nvSpPr>
        <p:spPr bwMode="auto">
          <a:xfrm>
            <a:off x="5902368" y="3841766"/>
            <a:ext cx="1019359" cy="31168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eaLnBrk="1">
              <a:lnSpc>
                <a:spcPct val="120000"/>
              </a:lnSpc>
              <a:spcBef>
                <a:spcPts val="554"/>
              </a:spcBef>
            </a:pPr>
            <a:r>
              <a:rPr lang="en-US" altLang="zh-CN" sz="49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We hope that this template will return to you as a time, money and reputation.</a:t>
            </a:r>
            <a:endParaRPr lang="es-ES" altLang="zh-CN" sz="617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5897715" y="3657234"/>
            <a:ext cx="846194" cy="16644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2405" tIns="12405" rIns="12405" bIns="12405" anchor="ctr"/>
          <a:lstStyle>
            <a:lvl1pPr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eaLnBrk="1">
              <a:lnSpc>
                <a:spcPct val="120000"/>
              </a:lnSpc>
            </a:pPr>
            <a:r>
              <a:rPr lang="tr-TR" altLang="zh-CN" sz="86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TITLE HERE</a:t>
            </a:r>
            <a:endParaRPr lang="es-ES" altLang="zh-CN" sz="864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29" name="AutoShape 37"/>
          <p:cNvSpPr>
            <a:spLocks/>
          </p:cNvSpPr>
          <p:nvPr/>
        </p:nvSpPr>
        <p:spPr bwMode="auto">
          <a:xfrm>
            <a:off x="5720938" y="3683080"/>
            <a:ext cx="140596" cy="140596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3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3" y="-961"/>
                  <a:pt x="12953" y="-961"/>
                  <a:pt x="16796" y="2881"/>
                </a:cubicBezTo>
              </a:path>
            </a:pathLst>
          </a:custGeom>
          <a:solidFill>
            <a:schemeClr val="accent4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defTabSz="190219">
              <a:lnSpc>
                <a:spcPct val="120000"/>
              </a:lnSpc>
              <a:defRPr/>
            </a:pPr>
            <a:endParaRPr lang="es-ES" sz="1303">
              <a:solidFill>
                <a:srgbClr val="F1F2F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cs typeface="Gill Sans" charset="0"/>
              <a:sym typeface="Arial"/>
            </a:endParaRPr>
          </a:p>
        </p:txBody>
      </p:sp>
      <p:sp>
        <p:nvSpPr>
          <p:cNvPr id="33830" name="AutoShape 38"/>
          <p:cNvSpPr>
            <a:spLocks/>
          </p:cNvSpPr>
          <p:nvPr/>
        </p:nvSpPr>
        <p:spPr bwMode="auto">
          <a:xfrm>
            <a:off x="2093946" y="3882084"/>
            <a:ext cx="1054913" cy="27137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554"/>
              </a:spcBef>
            </a:pPr>
            <a:r>
              <a:rPr lang="en-US" altLang="zh-CN" sz="49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We hope that this template will return to you as a time, money and reputation.</a:t>
            </a:r>
            <a:endParaRPr lang="es-ES" altLang="zh-CN" sz="617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31" name="AutoShape 39"/>
          <p:cNvSpPr>
            <a:spLocks/>
          </p:cNvSpPr>
          <p:nvPr/>
        </p:nvSpPr>
        <p:spPr bwMode="auto">
          <a:xfrm>
            <a:off x="2269617" y="3697036"/>
            <a:ext cx="874591" cy="14473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2405" tIns="12405" rIns="12405" bIns="12405" anchor="ctr"/>
          <a:lstStyle>
            <a:lvl1pPr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algn="r" eaLnBrk="1">
              <a:lnSpc>
                <a:spcPct val="120000"/>
              </a:lnSpc>
            </a:pPr>
            <a:r>
              <a:rPr lang="tr-TR" altLang="zh-CN" sz="86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TITLE HERE</a:t>
            </a:r>
            <a:endParaRPr lang="es-ES" altLang="zh-CN" sz="864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32" name="AutoShape 40"/>
          <p:cNvSpPr>
            <a:spLocks/>
          </p:cNvSpPr>
          <p:nvPr/>
        </p:nvSpPr>
        <p:spPr bwMode="auto">
          <a:xfrm>
            <a:off x="3204167" y="3723398"/>
            <a:ext cx="140596" cy="140596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3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3" y="-961"/>
                  <a:pt x="12953" y="-961"/>
                  <a:pt x="16796" y="2881"/>
                </a:cubicBezTo>
              </a:path>
            </a:pathLst>
          </a:custGeom>
          <a:solidFill>
            <a:schemeClr val="accent3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defTabSz="190219">
              <a:lnSpc>
                <a:spcPct val="120000"/>
              </a:lnSpc>
              <a:defRPr/>
            </a:pPr>
            <a:endParaRPr lang="es-ES" sz="864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cs typeface="Gill Sans" charset="0"/>
              <a:sym typeface="Arial"/>
            </a:endParaRPr>
          </a:p>
        </p:txBody>
      </p:sp>
      <p:sp>
        <p:nvSpPr>
          <p:cNvPr id="33833" name="AutoShape 41"/>
          <p:cNvSpPr>
            <a:spLocks/>
          </p:cNvSpPr>
          <p:nvPr/>
        </p:nvSpPr>
        <p:spPr bwMode="auto">
          <a:xfrm>
            <a:off x="1699554" y="2853460"/>
            <a:ext cx="1054913" cy="27137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554"/>
              </a:spcBef>
            </a:pPr>
            <a:r>
              <a:rPr lang="en-US" altLang="zh-CN" sz="49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We hope that this template will return to you as a time, money and reputation.</a:t>
            </a:r>
            <a:endParaRPr lang="es-ES" altLang="zh-CN" sz="617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34" name="AutoShape 42"/>
          <p:cNvSpPr>
            <a:spLocks/>
          </p:cNvSpPr>
          <p:nvPr/>
        </p:nvSpPr>
        <p:spPr bwMode="auto">
          <a:xfrm>
            <a:off x="1875223" y="2668411"/>
            <a:ext cx="874590" cy="14473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2405" tIns="12405" rIns="12405" bIns="12405" anchor="ctr"/>
          <a:lstStyle>
            <a:lvl1pPr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algn="r" eaLnBrk="1">
              <a:lnSpc>
                <a:spcPct val="120000"/>
              </a:lnSpc>
            </a:pPr>
            <a:r>
              <a:rPr lang="tr-TR" altLang="zh-CN" sz="86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TITLE HERE</a:t>
            </a:r>
            <a:endParaRPr lang="es-ES" altLang="zh-CN" sz="864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35" name="AutoShape 43"/>
          <p:cNvSpPr>
            <a:spLocks/>
          </p:cNvSpPr>
          <p:nvPr/>
        </p:nvSpPr>
        <p:spPr bwMode="auto">
          <a:xfrm>
            <a:off x="2793234" y="2694773"/>
            <a:ext cx="140596" cy="140596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3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3" y="-961"/>
                  <a:pt x="12953" y="-961"/>
                  <a:pt x="16796" y="2881"/>
                </a:cubicBezTo>
              </a:path>
            </a:pathLst>
          </a:custGeom>
          <a:solidFill>
            <a:schemeClr val="accent2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defTabSz="190219">
              <a:lnSpc>
                <a:spcPct val="120000"/>
              </a:lnSpc>
              <a:defRPr/>
            </a:pPr>
            <a:endParaRPr lang="es-ES" sz="864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cs typeface="Gill Sans" charset="0"/>
              <a:sym typeface="Arial"/>
            </a:endParaRPr>
          </a:p>
        </p:txBody>
      </p:sp>
      <p:sp>
        <p:nvSpPr>
          <p:cNvPr id="33836" name="AutoShape 44"/>
          <p:cNvSpPr>
            <a:spLocks/>
          </p:cNvSpPr>
          <p:nvPr/>
        </p:nvSpPr>
        <p:spPr bwMode="auto">
          <a:xfrm>
            <a:off x="2097046" y="1821733"/>
            <a:ext cx="1054913" cy="27137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defTabSz="6477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6477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algn="r" eaLnBrk="1">
              <a:lnSpc>
                <a:spcPct val="120000"/>
              </a:lnSpc>
              <a:spcBef>
                <a:spcPts val="554"/>
              </a:spcBef>
            </a:pPr>
            <a:r>
              <a:rPr lang="en-US" altLang="zh-CN" sz="49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We hope that this template will return to you as a time, money and reputation.</a:t>
            </a:r>
            <a:endParaRPr lang="es-ES" altLang="zh-CN" sz="617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37" name="AutoShape 45"/>
          <p:cNvSpPr>
            <a:spLocks/>
          </p:cNvSpPr>
          <p:nvPr/>
        </p:nvSpPr>
        <p:spPr bwMode="auto">
          <a:xfrm>
            <a:off x="2274079" y="1637201"/>
            <a:ext cx="878914" cy="14473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2405" tIns="12405" rIns="12405" bIns="12405" anchor="ctr"/>
          <a:lstStyle>
            <a:lvl1pPr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1pPr>
            <a:lvl2pPr marL="742950" indent="-28575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2pPr>
            <a:lvl3pPr marL="11430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3pPr>
            <a:lvl4pPr marL="16002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4pPr>
            <a:lvl5pPr marL="2057400" indent="-228600" eaLnBrk="0"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5pPr>
            <a:lvl6pPr marL="25146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6pPr>
            <a:lvl7pPr marL="29718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7pPr>
            <a:lvl8pPr marL="34290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8pPr>
            <a:lvl9pPr marL="3886200" indent="-228600" algn="ctr" defTabSz="8255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2500" b="1">
                <a:solidFill>
                  <a:srgbClr val="FFFFFF"/>
                </a:solidFill>
                <a:latin typeface="Lato" charset="0"/>
                <a:ea typeface="MS PGothic" panose="020B0600070205080204" pitchFamily="34" charset="-128"/>
                <a:sym typeface="Lato" charset="0"/>
              </a:defRPr>
            </a:lvl9pPr>
          </a:lstStyle>
          <a:p>
            <a:pPr algn="r" eaLnBrk="1">
              <a:lnSpc>
                <a:spcPct val="120000"/>
              </a:lnSpc>
            </a:pPr>
            <a:r>
              <a:rPr lang="tr-TR" altLang="zh-CN" sz="864" b="0" dirty="0">
                <a:solidFill>
                  <a:schemeClr val="bg1">
                    <a:lumMod val="65000"/>
                  </a:schemeClr>
                </a:solidFill>
                <a:latin typeface="+mj-lt"/>
                <a:ea typeface="微软雅黑"/>
                <a:sym typeface="Arial"/>
              </a:rPr>
              <a:t>TITLE HERE</a:t>
            </a:r>
            <a:endParaRPr lang="es-ES" altLang="zh-CN" sz="864" b="0" dirty="0">
              <a:solidFill>
                <a:schemeClr val="bg1">
                  <a:lumMod val="65000"/>
                </a:schemeClr>
              </a:solidFill>
              <a:latin typeface="+mj-lt"/>
              <a:ea typeface="微软雅黑"/>
              <a:sym typeface="Arial"/>
            </a:endParaRPr>
          </a:p>
        </p:txBody>
      </p:sp>
      <p:sp>
        <p:nvSpPr>
          <p:cNvPr id="33838" name="AutoShape 46"/>
          <p:cNvSpPr>
            <a:spLocks/>
          </p:cNvSpPr>
          <p:nvPr/>
        </p:nvSpPr>
        <p:spPr bwMode="auto">
          <a:xfrm>
            <a:off x="3207269" y="1663047"/>
            <a:ext cx="140596" cy="140596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3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3" y="-961"/>
                  <a:pt x="12953" y="-961"/>
                  <a:pt x="16796" y="2881"/>
                </a:cubicBezTo>
              </a:path>
            </a:pathLst>
          </a:custGeom>
          <a:solidFill>
            <a:schemeClr val="accent1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defTabSz="190219">
              <a:lnSpc>
                <a:spcPct val="120000"/>
              </a:lnSpc>
              <a:defRPr/>
            </a:pPr>
            <a:endParaRPr lang="es-ES" sz="864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微软雅黑"/>
              <a:cs typeface="Gill Sans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0088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3000">
        <p14:flash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73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63" presetID="2" presetClass="entr" presetSubtype="2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3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3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77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8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3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7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33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130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3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3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1900"/>
                            </p:stCondLst>
                            <p:childTnLst>
                              <p:par>
                                <p:cTn id="9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3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3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2400"/>
                            </p:stCondLst>
                            <p:childTnLst>
                              <p:par>
                                <p:cTn id="101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05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3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3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3600"/>
                            </p:stCondLst>
                            <p:childTnLst>
                              <p:par>
                                <p:cTn id="1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41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1" grpId="0" autoUpdateAnimBg="0"/>
      <p:bldP spid="33822" grpId="0" autoUpdateAnimBg="0"/>
      <p:bldP spid="33824" grpId="0" autoUpdateAnimBg="0"/>
      <p:bldP spid="33825" grpId="0" autoUpdateAnimBg="0"/>
      <p:bldP spid="33827" grpId="0" autoUpdateAnimBg="0"/>
      <p:bldP spid="33828" grpId="0" autoUpdateAnimBg="0"/>
      <p:bldP spid="33830" grpId="0" autoUpdateAnimBg="0"/>
      <p:bldP spid="33831" grpId="0" autoUpdateAnimBg="0"/>
      <p:bldP spid="33833" grpId="0" autoUpdateAnimBg="0"/>
      <p:bldP spid="33834" grpId="0" autoUpdateAnimBg="0"/>
      <p:bldP spid="33836" grpId="0" autoUpdateAnimBg="0"/>
      <p:bldP spid="33837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大气年终总结汇报商务PPT模板"/>
</p:tagLst>
</file>

<file path=ppt/theme/theme1.xml><?xml version="1.0" encoding="utf-8"?>
<a:theme xmlns:a="http://schemas.openxmlformats.org/drawingml/2006/main" name="Corporate Agreement Presentation Template www.templatesppt.com">
  <a:themeElements>
    <a:clrScheme name="自定义 227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B22C2F"/>
      </a:accent1>
      <a:accent2>
        <a:srgbClr val="3F3F3F"/>
      </a:accent2>
      <a:accent3>
        <a:srgbClr val="B22C2F"/>
      </a:accent3>
      <a:accent4>
        <a:srgbClr val="3F3F3F"/>
      </a:accent4>
      <a:accent5>
        <a:srgbClr val="B22C2F"/>
      </a:accent5>
      <a:accent6>
        <a:srgbClr val="3F3F3F"/>
      </a:accent6>
      <a:hlink>
        <a:srgbClr val="8E58B6"/>
      </a:hlink>
      <a:folHlink>
        <a:srgbClr val="7F6F6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A000120150318A03KPBG</Template>
  <TotalTime>4289</TotalTime>
  <Words>2124</Words>
  <Application>Microsoft Macintosh PowerPoint</Application>
  <PresentationFormat>Ekran Gösterisi (16:9)</PresentationFormat>
  <Paragraphs>204</Paragraphs>
  <Slides>24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2" baseType="lpstr">
      <vt:lpstr>微软雅黑</vt:lpstr>
      <vt:lpstr>Arial</vt:lpstr>
      <vt:lpstr>Calibri</vt:lpstr>
      <vt:lpstr>Open Sans</vt:lpstr>
      <vt:lpstr>Verdana</vt:lpstr>
      <vt:lpstr>Wingdings 2</vt:lpstr>
      <vt:lpstr>幼圆</vt:lpstr>
      <vt:lpstr>Corporate Agreement Presentation Template www.templatesppt.com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>Templatesppt.com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Agreement Presentation Template</dc:title>
  <dc:subject/>
  <dc:creator>Templatesppt.com</dc:creator>
  <cp:keywords>Corporate Agreement Presentation Template</cp:keywords>
  <dc:description>Corporate Agreement Presentation Template
www.Templatesppt.com</dc:description>
  <cp:lastModifiedBy>Resul Gok</cp:lastModifiedBy>
  <cp:revision>452</cp:revision>
  <dcterms:created xsi:type="dcterms:W3CDTF">2014-11-09T01:07:25Z</dcterms:created>
  <dcterms:modified xsi:type="dcterms:W3CDTF">2022-05-26T13:33:10Z</dcterms:modified>
  <cp:category>Business</cp:category>
</cp:coreProperties>
</file>