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1" r:id="rId6"/>
    <p:sldMasterId id="2147483690" r:id="rId7"/>
    <p:sldMasterId id="2147483714"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Lst>
  <p:sldSz cy="6858000" cx="12192000"/>
  <p:notesSz cx="6858000" cy="9144000"/>
  <p:embeddedFontLst>
    <p:embeddedFont>
      <p:font typeface="Raleway"/>
      <p:regular r:id="rId29"/>
      <p:bold r:id="rId30"/>
      <p:italic r:id="rId31"/>
      <p:boldItalic r:id="rId32"/>
    </p:embeddedFont>
    <p:embeddedFont>
      <p:font typeface="Lato"/>
      <p:regular r:id="rId33"/>
      <p:bold r:id="rId34"/>
      <p:italic r:id="rId35"/>
      <p:boldItalic r:id="rId36"/>
    </p:embeddedFont>
    <p:embeddedFont>
      <p:font typeface="Lato Light"/>
      <p:regular r:id="rId37"/>
      <p:bold r:id="rId38"/>
      <p:italic r:id="rId39"/>
      <p:boldItalic r:id="rId40"/>
    </p:embeddedFont>
    <p:embeddedFont>
      <p:font typeface="Quattrocento Sans"/>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5" roundtripDataSignature="AMtx7mgFE4rVddWl1Ydga7kjKoxJm0ZLs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Buraque Gul Agh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B47E0D7-2397-4290-B844-551402C4D713}">
  <a:tblStyle styleId="{DB47E0D7-2397-4290-B844-551402C4D713}"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LatoLight-boldItalic.fntdata"/><Relationship Id="rId20" Type="http://schemas.openxmlformats.org/officeDocument/2006/relationships/slide" Target="slides/slide11.xml"/><Relationship Id="rId42" Type="http://schemas.openxmlformats.org/officeDocument/2006/relationships/font" Target="fonts/QuattrocentoSans-bold.fntdata"/><Relationship Id="rId41" Type="http://schemas.openxmlformats.org/officeDocument/2006/relationships/font" Target="fonts/QuattrocentoSans-regular.fntdata"/><Relationship Id="rId22" Type="http://schemas.openxmlformats.org/officeDocument/2006/relationships/slide" Target="slides/slide13.xml"/><Relationship Id="rId44" Type="http://schemas.openxmlformats.org/officeDocument/2006/relationships/font" Target="fonts/QuattrocentoSans-boldItalic.fntdata"/><Relationship Id="rId21" Type="http://schemas.openxmlformats.org/officeDocument/2006/relationships/slide" Target="slides/slide12.xml"/><Relationship Id="rId43" Type="http://schemas.openxmlformats.org/officeDocument/2006/relationships/font" Target="fonts/QuattrocentoSans-italic.fntdata"/><Relationship Id="rId24" Type="http://schemas.openxmlformats.org/officeDocument/2006/relationships/slide" Target="slides/slide15.xml"/><Relationship Id="rId23" Type="http://schemas.openxmlformats.org/officeDocument/2006/relationships/slide" Target="slides/slide14.xml"/><Relationship Id="rId45"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Raleway-regular.fntdata"/><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font" Target="fonts/Raleway-italic.fntdata"/><Relationship Id="rId30" Type="http://schemas.openxmlformats.org/officeDocument/2006/relationships/font" Target="fonts/Raleway-bold.fntdata"/><Relationship Id="rId11" Type="http://schemas.openxmlformats.org/officeDocument/2006/relationships/slide" Target="slides/slide2.xml"/><Relationship Id="rId33" Type="http://schemas.openxmlformats.org/officeDocument/2006/relationships/font" Target="fonts/Lato-regular.fntdata"/><Relationship Id="rId10" Type="http://schemas.openxmlformats.org/officeDocument/2006/relationships/slide" Target="slides/slide1.xml"/><Relationship Id="rId32" Type="http://schemas.openxmlformats.org/officeDocument/2006/relationships/font" Target="fonts/Raleway-boldItalic.fntdata"/><Relationship Id="rId13" Type="http://schemas.openxmlformats.org/officeDocument/2006/relationships/slide" Target="slides/slide4.xml"/><Relationship Id="rId35" Type="http://schemas.openxmlformats.org/officeDocument/2006/relationships/font" Target="fonts/Lato-italic.fntdata"/><Relationship Id="rId12" Type="http://schemas.openxmlformats.org/officeDocument/2006/relationships/slide" Target="slides/slide3.xml"/><Relationship Id="rId34" Type="http://schemas.openxmlformats.org/officeDocument/2006/relationships/font" Target="fonts/Lato-bold.fntdata"/><Relationship Id="rId15" Type="http://schemas.openxmlformats.org/officeDocument/2006/relationships/slide" Target="slides/slide6.xml"/><Relationship Id="rId37" Type="http://schemas.openxmlformats.org/officeDocument/2006/relationships/font" Target="fonts/LatoLight-regular.fntdata"/><Relationship Id="rId14" Type="http://schemas.openxmlformats.org/officeDocument/2006/relationships/slide" Target="slides/slide5.xml"/><Relationship Id="rId36" Type="http://schemas.openxmlformats.org/officeDocument/2006/relationships/font" Target="fonts/Lato-boldItalic.fntdata"/><Relationship Id="rId17" Type="http://schemas.openxmlformats.org/officeDocument/2006/relationships/slide" Target="slides/slide8.xml"/><Relationship Id="rId39" Type="http://schemas.openxmlformats.org/officeDocument/2006/relationships/font" Target="fonts/LatoLight-italic.fntdata"/><Relationship Id="rId16" Type="http://schemas.openxmlformats.org/officeDocument/2006/relationships/slide" Target="slides/slide7.xml"/><Relationship Id="rId38" Type="http://schemas.openxmlformats.org/officeDocument/2006/relationships/font" Target="fonts/LatoLight-bold.fntdata"/><Relationship Id="rId19" Type="http://schemas.openxmlformats.org/officeDocument/2006/relationships/slide" Target="slides/slide10.xml"/><Relationship Id="rId18"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9-15T05:09:08.607">
    <p:pos x="6000" y="0"/>
    <p:text>Hiding this since this is old data and MS teams has shared new numbers in the channel. 
@umer@b3networks.com</p:text>
    <p:extLst>
      <p:ext uri="{C676402C-5697-4E1C-873F-D02D1690AC5C}">
        <p15:threadingInfo timeZoneBias="0"/>
      </p:ext>
      <p:ext uri="http://customooxmlschemas.google.com/">
        <go:slidesCustomData xmlns:go="http://customooxmlschemas.google.com/" commentPostId="AAAA5YnRTc8"/>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4" name="Google Shape;73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5" name="Google Shape;83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9" name="Google Shape;849;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5" name="Google Shape;855;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4" name="Google Shape;864;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2" name="Google Shape;872;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27e3e654398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3" name="Google Shape;903;g27e3e654398_1_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27e3e654398_1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9" name="Google Shape;909;g27e3e654398_1_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4" name="Google Shape;914;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0" name="Google Shape;920;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1" name="Google Shape;921;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4" name="Google Shape;944;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5" name="Google Shape;945;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1" name="Google Shape;741;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2" name="Google Shape;742;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3" name="Google Shape;773;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27f0d55d70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8" name="Google Shape;778;g27f0d55d701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Data as per Nov 2021</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27f0d55d701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3" name="Google Shape;783;g27f0d55d701_1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Data as per Nov 2021</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8" name="Google Shape;788;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7" name="Google Shape;807;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2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5.jp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jp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jp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p:cSld name="Contents slide layout">
    <p:spTree>
      <p:nvGrpSpPr>
        <p:cNvPr id="15" name="Shape 15"/>
        <p:cNvGrpSpPr/>
        <p:nvPr/>
      </p:nvGrpSpPr>
      <p:grpSpPr>
        <a:xfrm>
          <a:off x="0" y="0"/>
          <a:ext cx="0" cy="0"/>
          <a:chOff x="0" y="0"/>
          <a:chExt cx="0" cy="0"/>
        </a:xfrm>
      </p:grpSpPr>
      <p:sp>
        <p:nvSpPr>
          <p:cNvPr id="16" name="Google Shape;16;p17"/>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 name="Google Shape;17;p17"/>
          <p:cNvPicPr preferRelativeResize="0"/>
          <p:nvPr/>
        </p:nvPicPr>
        <p:blipFill rotWithShape="1">
          <a:blip r:embed="rId2">
            <a:alphaModFix/>
          </a:blip>
          <a:srcRect b="0" l="0" r="0" t="0"/>
          <a:stretch/>
        </p:blipFill>
        <p:spPr>
          <a:xfrm>
            <a:off x="495450" y="473225"/>
            <a:ext cx="2795679" cy="749425"/>
          </a:xfrm>
          <a:prstGeom prst="rect">
            <a:avLst/>
          </a:prstGeom>
          <a:noFill/>
          <a:ln>
            <a:noFill/>
          </a:ln>
        </p:spPr>
      </p:pic>
      <p:sp>
        <p:nvSpPr>
          <p:cNvPr id="18" name="Google Shape;18;p17"/>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17"/>
          <p:cNvSpPr txBox="1"/>
          <p:nvPr/>
        </p:nvSpPr>
        <p:spPr>
          <a:xfrm>
            <a:off x="528766" y="1094367"/>
            <a:ext cx="31029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900"/>
              </a:spcBef>
              <a:spcAft>
                <a:spcPts val="400"/>
              </a:spcAft>
              <a:buClr>
                <a:srgbClr val="000000"/>
              </a:buClr>
              <a:buSzPts val="1300"/>
              <a:buFont typeface="Arial"/>
              <a:buNone/>
            </a:pPr>
            <a:r>
              <a:rPr b="0" i="0" lang="en-US" sz="1300" u="none" cap="none" strike="noStrike">
                <a:solidFill>
                  <a:schemeClr val="dk1"/>
                </a:solidFill>
                <a:highlight>
                  <a:srgbClr val="FFFFFF"/>
                </a:highlight>
                <a:latin typeface="Lato Light"/>
                <a:ea typeface="Lato Light"/>
                <a:cs typeface="Lato Light"/>
                <a:sym typeface="Lato Light"/>
              </a:rPr>
              <a:t>Cloud Communications Company</a:t>
            </a:r>
            <a:endParaRPr b="0" i="0" sz="1300" u="none" cap="none" strike="noStrike">
              <a:solidFill>
                <a:schemeClr val="dk1"/>
              </a:solidFill>
              <a:highlight>
                <a:srgbClr val="FFFFFF"/>
              </a:highlight>
              <a:latin typeface="Lato Light"/>
              <a:ea typeface="Lato Light"/>
              <a:cs typeface="Lato Light"/>
              <a:sym typeface="Lato Light"/>
            </a:endParaRPr>
          </a:p>
        </p:txBody>
      </p:sp>
      <p:grpSp>
        <p:nvGrpSpPr>
          <p:cNvPr id="20" name="Google Shape;20;p17"/>
          <p:cNvGrpSpPr/>
          <p:nvPr/>
        </p:nvGrpSpPr>
        <p:grpSpPr>
          <a:xfrm>
            <a:off x="6872965" y="1234020"/>
            <a:ext cx="4725710" cy="4390660"/>
            <a:chOff x="6504842" y="1222650"/>
            <a:chExt cx="5055858" cy="4697400"/>
          </a:xfrm>
        </p:grpSpPr>
        <p:pic>
          <p:nvPicPr>
            <p:cNvPr id="21" name="Google Shape;21;p17"/>
            <p:cNvPicPr preferRelativeResize="0"/>
            <p:nvPr/>
          </p:nvPicPr>
          <p:blipFill rotWithShape="1">
            <a:blip r:embed="rId3">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22" name="Google Shape;22;p17"/>
            <p:cNvPicPr preferRelativeResize="0"/>
            <p:nvPr/>
          </p:nvPicPr>
          <p:blipFill rotWithShape="1">
            <a:blip r:embed="rId4">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23" name="Google Shape;23;p17"/>
            <p:cNvPicPr preferRelativeResize="0"/>
            <p:nvPr/>
          </p:nvPicPr>
          <p:blipFill rotWithShape="1">
            <a:blip r:embed="rId5">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24" name="Google Shape;24;p17"/>
            <p:cNvPicPr preferRelativeResize="0"/>
            <p:nvPr/>
          </p:nvPicPr>
          <p:blipFill rotWithShape="1">
            <a:blip r:embed="rId6">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25" name="Google Shape;25;p17"/>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0" name="Shape 80"/>
        <p:cNvGrpSpPr/>
        <p:nvPr/>
      </p:nvGrpSpPr>
      <p:grpSpPr>
        <a:xfrm>
          <a:off x="0" y="0"/>
          <a:ext cx="0" cy="0"/>
          <a:chOff x="0" y="0"/>
          <a:chExt cx="0" cy="0"/>
        </a:xfrm>
      </p:grpSpPr>
      <p:sp>
        <p:nvSpPr>
          <p:cNvPr id="81" name="Google Shape;81;p34"/>
          <p:cNvSpPr txBox="1"/>
          <p:nvPr>
            <p:ph type="title"/>
          </p:nvPr>
        </p:nvSpPr>
        <p:spPr>
          <a:xfrm>
            <a:off x="1194859" y="3200400"/>
            <a:ext cx="3657600" cy="377700"/>
          </a:xfrm>
          <a:prstGeom prst="rect">
            <a:avLst/>
          </a:prstGeom>
          <a:noFill/>
          <a:ln>
            <a:noFill/>
          </a:ln>
        </p:spPr>
        <p:txBody>
          <a:bodyPr anchorCtr="0" anchor="b" bIns="30475" lIns="60950" spcFirstLastPara="1" rIns="60950" wrap="square" tIns="30475">
            <a:normAutofit/>
          </a:bodyPr>
          <a:lstStyle>
            <a:lvl1pPr lvl="0" algn="l">
              <a:lnSpc>
                <a:spcPct val="100000"/>
              </a:lnSpc>
              <a:spcBef>
                <a:spcPts val="0"/>
              </a:spcBef>
              <a:spcAft>
                <a:spcPts val="0"/>
              </a:spcAft>
              <a:buClr>
                <a:schemeClr val="dk1"/>
              </a:buClr>
              <a:buSzPts val="1300"/>
              <a:buFont typeface="Calibri"/>
              <a:buNone/>
              <a:defRPr b="1" sz="1300"/>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82" name="Google Shape;82;p34"/>
          <p:cNvSpPr/>
          <p:nvPr>
            <p:ph idx="2" type="pic"/>
          </p:nvPr>
        </p:nvSpPr>
        <p:spPr>
          <a:xfrm>
            <a:off x="1194859" y="408517"/>
            <a:ext cx="3657600" cy="2743200"/>
          </a:xfrm>
          <a:prstGeom prst="rect">
            <a:avLst/>
          </a:prstGeom>
          <a:noFill/>
          <a:ln>
            <a:noFill/>
          </a:ln>
        </p:spPr>
      </p:sp>
      <p:sp>
        <p:nvSpPr>
          <p:cNvPr id="83" name="Google Shape;83;p34"/>
          <p:cNvSpPr txBox="1"/>
          <p:nvPr>
            <p:ph idx="1" type="body"/>
          </p:nvPr>
        </p:nvSpPr>
        <p:spPr>
          <a:xfrm>
            <a:off x="1194859" y="3578225"/>
            <a:ext cx="3657600" cy="536700"/>
          </a:xfrm>
          <a:prstGeom prst="rect">
            <a:avLst/>
          </a:prstGeom>
          <a:noFill/>
          <a:ln>
            <a:noFill/>
          </a:ln>
        </p:spPr>
        <p:txBody>
          <a:bodyPr anchorCtr="0" anchor="t" bIns="30475" lIns="60950" spcFirstLastPara="1" rIns="60950" wrap="square" tIns="30475">
            <a:normAutofit/>
          </a:bodyPr>
          <a:lstStyle>
            <a:lvl1pPr indent="-228600" lvl="0" marL="457200" algn="l">
              <a:lnSpc>
                <a:spcPct val="100000"/>
              </a:lnSpc>
              <a:spcBef>
                <a:spcPts val="200"/>
              </a:spcBef>
              <a:spcAft>
                <a:spcPts val="0"/>
              </a:spcAft>
              <a:buClr>
                <a:schemeClr val="dk1"/>
              </a:buClr>
              <a:buSzPts val="900"/>
              <a:buNone/>
              <a:defRPr sz="900"/>
            </a:lvl1pPr>
            <a:lvl2pPr indent="-228600" lvl="1" marL="914400" algn="l">
              <a:lnSpc>
                <a:spcPct val="100000"/>
              </a:lnSpc>
              <a:spcBef>
                <a:spcPts val="200"/>
              </a:spcBef>
              <a:spcAft>
                <a:spcPts val="0"/>
              </a:spcAft>
              <a:buClr>
                <a:schemeClr val="dk1"/>
              </a:buClr>
              <a:buSzPts val="800"/>
              <a:buNone/>
              <a:defRPr sz="800"/>
            </a:lvl2pPr>
            <a:lvl3pPr indent="-228600" lvl="2" marL="1371600" algn="l">
              <a:lnSpc>
                <a:spcPct val="100000"/>
              </a:lnSpc>
              <a:spcBef>
                <a:spcPts val="100"/>
              </a:spcBef>
              <a:spcAft>
                <a:spcPts val="0"/>
              </a:spcAft>
              <a:buClr>
                <a:schemeClr val="dk1"/>
              </a:buClr>
              <a:buSzPts val="700"/>
              <a:buNone/>
              <a:defRPr sz="700"/>
            </a:lvl3pPr>
            <a:lvl4pPr indent="-228600" lvl="3" marL="1828800" algn="l">
              <a:lnSpc>
                <a:spcPct val="100000"/>
              </a:lnSpc>
              <a:spcBef>
                <a:spcPts val="100"/>
              </a:spcBef>
              <a:spcAft>
                <a:spcPts val="0"/>
              </a:spcAft>
              <a:buClr>
                <a:schemeClr val="dk1"/>
              </a:buClr>
              <a:buSzPts val="600"/>
              <a:buNone/>
              <a:defRPr sz="600"/>
            </a:lvl4pPr>
            <a:lvl5pPr indent="-228600" lvl="4" marL="2286000" algn="l">
              <a:lnSpc>
                <a:spcPct val="100000"/>
              </a:lnSpc>
              <a:spcBef>
                <a:spcPts val="100"/>
              </a:spcBef>
              <a:spcAft>
                <a:spcPts val="0"/>
              </a:spcAft>
              <a:buClr>
                <a:schemeClr val="dk1"/>
              </a:buClr>
              <a:buSzPts val="600"/>
              <a:buNone/>
              <a:defRPr sz="600"/>
            </a:lvl5pPr>
            <a:lvl6pPr indent="-228600" lvl="5" marL="2743200" algn="l">
              <a:lnSpc>
                <a:spcPct val="100000"/>
              </a:lnSpc>
              <a:spcBef>
                <a:spcPts val="100"/>
              </a:spcBef>
              <a:spcAft>
                <a:spcPts val="0"/>
              </a:spcAft>
              <a:buClr>
                <a:schemeClr val="dk1"/>
              </a:buClr>
              <a:buSzPts val="600"/>
              <a:buNone/>
              <a:defRPr sz="600"/>
            </a:lvl6pPr>
            <a:lvl7pPr indent="-228600" lvl="6" marL="3200400" algn="l">
              <a:lnSpc>
                <a:spcPct val="100000"/>
              </a:lnSpc>
              <a:spcBef>
                <a:spcPts val="100"/>
              </a:spcBef>
              <a:spcAft>
                <a:spcPts val="0"/>
              </a:spcAft>
              <a:buClr>
                <a:schemeClr val="dk1"/>
              </a:buClr>
              <a:buSzPts val="600"/>
              <a:buNone/>
              <a:defRPr sz="600"/>
            </a:lvl7pPr>
            <a:lvl8pPr indent="-228600" lvl="7" marL="3657600" algn="l">
              <a:lnSpc>
                <a:spcPct val="100000"/>
              </a:lnSpc>
              <a:spcBef>
                <a:spcPts val="100"/>
              </a:spcBef>
              <a:spcAft>
                <a:spcPts val="0"/>
              </a:spcAft>
              <a:buClr>
                <a:schemeClr val="dk1"/>
              </a:buClr>
              <a:buSzPts val="600"/>
              <a:buNone/>
              <a:defRPr sz="600"/>
            </a:lvl8pPr>
            <a:lvl9pPr indent="-228600" lvl="8" marL="4114800" algn="l">
              <a:lnSpc>
                <a:spcPct val="100000"/>
              </a:lnSpc>
              <a:spcBef>
                <a:spcPts val="100"/>
              </a:spcBef>
              <a:spcAft>
                <a:spcPts val="0"/>
              </a:spcAft>
              <a:buClr>
                <a:schemeClr val="dk1"/>
              </a:buClr>
              <a:buSzPts val="600"/>
              <a:buNone/>
              <a:defRPr sz="600"/>
            </a:lvl9pPr>
          </a:lstStyle>
          <a:p/>
        </p:txBody>
      </p:sp>
      <p:sp>
        <p:nvSpPr>
          <p:cNvPr id="84" name="Google Shape;84;p34"/>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85" name="Google Shape;85;p34"/>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86" name="Google Shape;86;p34"/>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7" name="Shape 87"/>
        <p:cNvGrpSpPr/>
        <p:nvPr/>
      </p:nvGrpSpPr>
      <p:grpSpPr>
        <a:xfrm>
          <a:off x="0" y="0"/>
          <a:ext cx="0" cy="0"/>
          <a:chOff x="0" y="0"/>
          <a:chExt cx="0" cy="0"/>
        </a:xfrm>
      </p:grpSpPr>
      <p:sp>
        <p:nvSpPr>
          <p:cNvPr id="88" name="Google Shape;88;p35"/>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89" name="Google Shape;89;p35"/>
          <p:cNvSpPr txBox="1"/>
          <p:nvPr>
            <p:ph idx="1" type="body"/>
          </p:nvPr>
        </p:nvSpPr>
        <p:spPr>
          <a:xfrm rot="5400000">
            <a:off x="1539300" y="-167700"/>
            <a:ext cx="3017400" cy="5486400"/>
          </a:xfrm>
          <a:prstGeom prst="rect">
            <a:avLst/>
          </a:prstGeom>
          <a:noFill/>
          <a:ln>
            <a:noFill/>
          </a:ln>
        </p:spPr>
        <p:txBody>
          <a:bodyPr anchorCtr="0" anchor="t" bIns="30475" lIns="60950" spcFirstLastPara="1" rIns="60950" wrap="square" tIns="30475">
            <a:normAutofit/>
          </a:bodyPr>
          <a:lstStyle>
            <a:lvl1pPr indent="-304800" lvl="0" marL="457200" algn="l">
              <a:lnSpc>
                <a:spcPct val="100000"/>
              </a:lnSpc>
              <a:spcBef>
                <a:spcPts val="200"/>
              </a:spcBef>
              <a:spcAft>
                <a:spcPts val="0"/>
              </a:spcAft>
              <a:buClr>
                <a:schemeClr val="dk1"/>
              </a:buClr>
              <a:buSzPts val="1200"/>
              <a:buChar char="•"/>
              <a:defRPr/>
            </a:lvl1pPr>
            <a:lvl2pPr indent="-304800" lvl="1" marL="914400" algn="l">
              <a:lnSpc>
                <a:spcPct val="100000"/>
              </a:lnSpc>
              <a:spcBef>
                <a:spcPts val="200"/>
              </a:spcBef>
              <a:spcAft>
                <a:spcPts val="0"/>
              </a:spcAft>
              <a:buClr>
                <a:schemeClr val="dk1"/>
              </a:buClr>
              <a:buSzPts val="1200"/>
              <a:buChar char="–"/>
              <a:defRPr/>
            </a:lvl2pPr>
            <a:lvl3pPr indent="-304800" lvl="2" marL="1371600" algn="l">
              <a:lnSpc>
                <a:spcPct val="100000"/>
              </a:lnSpc>
              <a:spcBef>
                <a:spcPts val="200"/>
              </a:spcBef>
              <a:spcAft>
                <a:spcPts val="0"/>
              </a:spcAft>
              <a:buClr>
                <a:schemeClr val="dk1"/>
              </a:buClr>
              <a:buSzPts val="1200"/>
              <a:buChar char="•"/>
              <a:defRPr/>
            </a:lvl3pPr>
            <a:lvl4pPr indent="-304800" lvl="3" marL="1828800" algn="l">
              <a:lnSpc>
                <a:spcPct val="100000"/>
              </a:lnSpc>
              <a:spcBef>
                <a:spcPts val="200"/>
              </a:spcBef>
              <a:spcAft>
                <a:spcPts val="0"/>
              </a:spcAft>
              <a:buClr>
                <a:schemeClr val="dk1"/>
              </a:buClr>
              <a:buSzPts val="1200"/>
              <a:buChar char="–"/>
              <a:defRPr/>
            </a:lvl4pPr>
            <a:lvl5pPr indent="-304800" lvl="4" marL="2286000" algn="l">
              <a:lnSpc>
                <a:spcPct val="100000"/>
              </a:lnSpc>
              <a:spcBef>
                <a:spcPts val="200"/>
              </a:spcBef>
              <a:spcAft>
                <a:spcPts val="0"/>
              </a:spcAft>
              <a:buClr>
                <a:schemeClr val="dk1"/>
              </a:buClr>
              <a:buSzPts val="1200"/>
              <a:buChar char="»"/>
              <a:defRPr/>
            </a:lvl5pPr>
            <a:lvl6pPr indent="-304800" lvl="5" marL="2743200" algn="l">
              <a:lnSpc>
                <a:spcPct val="100000"/>
              </a:lnSpc>
              <a:spcBef>
                <a:spcPts val="200"/>
              </a:spcBef>
              <a:spcAft>
                <a:spcPts val="0"/>
              </a:spcAft>
              <a:buClr>
                <a:schemeClr val="dk1"/>
              </a:buClr>
              <a:buSzPts val="1200"/>
              <a:buChar char="•"/>
              <a:defRPr/>
            </a:lvl6pPr>
            <a:lvl7pPr indent="-304800" lvl="6" marL="3200400" algn="l">
              <a:lnSpc>
                <a:spcPct val="100000"/>
              </a:lnSpc>
              <a:spcBef>
                <a:spcPts val="200"/>
              </a:spcBef>
              <a:spcAft>
                <a:spcPts val="0"/>
              </a:spcAft>
              <a:buClr>
                <a:schemeClr val="dk1"/>
              </a:buClr>
              <a:buSzPts val="1200"/>
              <a:buChar char="•"/>
              <a:defRPr/>
            </a:lvl7pPr>
            <a:lvl8pPr indent="-304800" lvl="7" marL="3657600" algn="l">
              <a:lnSpc>
                <a:spcPct val="100000"/>
              </a:lnSpc>
              <a:spcBef>
                <a:spcPts val="200"/>
              </a:spcBef>
              <a:spcAft>
                <a:spcPts val="0"/>
              </a:spcAft>
              <a:buClr>
                <a:schemeClr val="dk1"/>
              </a:buClr>
              <a:buSzPts val="1200"/>
              <a:buChar char="•"/>
              <a:defRPr/>
            </a:lvl8pPr>
            <a:lvl9pPr indent="-304800" lvl="8" marL="4114800" algn="l">
              <a:lnSpc>
                <a:spcPct val="100000"/>
              </a:lnSpc>
              <a:spcBef>
                <a:spcPts val="200"/>
              </a:spcBef>
              <a:spcAft>
                <a:spcPts val="0"/>
              </a:spcAft>
              <a:buClr>
                <a:schemeClr val="dk1"/>
              </a:buClr>
              <a:buSzPts val="1200"/>
              <a:buChar char="•"/>
              <a:defRPr/>
            </a:lvl9pPr>
          </a:lstStyle>
          <a:p/>
        </p:txBody>
      </p:sp>
      <p:sp>
        <p:nvSpPr>
          <p:cNvPr id="90" name="Google Shape;90;p35"/>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91" name="Google Shape;91;p35"/>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92" name="Google Shape;92;p35"/>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3" name="Shape 93"/>
        <p:cNvGrpSpPr/>
        <p:nvPr/>
      </p:nvGrpSpPr>
      <p:grpSpPr>
        <a:xfrm>
          <a:off x="0" y="0"/>
          <a:ext cx="0" cy="0"/>
          <a:chOff x="0" y="0"/>
          <a:chExt cx="0" cy="0"/>
        </a:xfrm>
      </p:grpSpPr>
      <p:sp>
        <p:nvSpPr>
          <p:cNvPr id="94" name="Google Shape;94;p36"/>
          <p:cNvSpPr txBox="1"/>
          <p:nvPr>
            <p:ph type="title"/>
          </p:nvPr>
        </p:nvSpPr>
        <p:spPr>
          <a:xfrm rot="5400000">
            <a:off x="3154950" y="1447742"/>
            <a:ext cx="3900900" cy="1371600"/>
          </a:xfrm>
          <a:prstGeom prst="rect">
            <a:avLst/>
          </a:prstGeom>
          <a:noFill/>
          <a:ln>
            <a:noFill/>
          </a:ln>
        </p:spPr>
        <p:txBody>
          <a:bodyPr anchorCtr="0" anchor="ctr" bIns="30475" lIns="60950" spcFirstLastPara="1" rIns="60950" wrap="square" tIns="30475">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95" name="Google Shape;95;p36"/>
          <p:cNvSpPr txBox="1"/>
          <p:nvPr>
            <p:ph idx="1" type="body"/>
          </p:nvPr>
        </p:nvSpPr>
        <p:spPr>
          <a:xfrm rot="5400000">
            <a:off x="361000" y="126992"/>
            <a:ext cx="3900900" cy="4013100"/>
          </a:xfrm>
          <a:prstGeom prst="rect">
            <a:avLst/>
          </a:prstGeom>
          <a:noFill/>
          <a:ln>
            <a:noFill/>
          </a:ln>
        </p:spPr>
        <p:txBody>
          <a:bodyPr anchorCtr="0" anchor="t" bIns="30475" lIns="60950" spcFirstLastPara="1" rIns="60950" wrap="square" tIns="30475">
            <a:normAutofit/>
          </a:bodyPr>
          <a:lstStyle>
            <a:lvl1pPr indent="-304800" lvl="0" marL="457200" algn="l">
              <a:lnSpc>
                <a:spcPct val="100000"/>
              </a:lnSpc>
              <a:spcBef>
                <a:spcPts val="200"/>
              </a:spcBef>
              <a:spcAft>
                <a:spcPts val="0"/>
              </a:spcAft>
              <a:buClr>
                <a:schemeClr val="dk1"/>
              </a:buClr>
              <a:buSzPts val="1200"/>
              <a:buChar char="•"/>
              <a:defRPr/>
            </a:lvl1pPr>
            <a:lvl2pPr indent="-304800" lvl="1" marL="914400" algn="l">
              <a:lnSpc>
                <a:spcPct val="100000"/>
              </a:lnSpc>
              <a:spcBef>
                <a:spcPts val="200"/>
              </a:spcBef>
              <a:spcAft>
                <a:spcPts val="0"/>
              </a:spcAft>
              <a:buClr>
                <a:schemeClr val="dk1"/>
              </a:buClr>
              <a:buSzPts val="1200"/>
              <a:buChar char="–"/>
              <a:defRPr/>
            </a:lvl2pPr>
            <a:lvl3pPr indent="-304800" lvl="2" marL="1371600" algn="l">
              <a:lnSpc>
                <a:spcPct val="100000"/>
              </a:lnSpc>
              <a:spcBef>
                <a:spcPts val="200"/>
              </a:spcBef>
              <a:spcAft>
                <a:spcPts val="0"/>
              </a:spcAft>
              <a:buClr>
                <a:schemeClr val="dk1"/>
              </a:buClr>
              <a:buSzPts val="1200"/>
              <a:buChar char="•"/>
              <a:defRPr/>
            </a:lvl3pPr>
            <a:lvl4pPr indent="-304800" lvl="3" marL="1828800" algn="l">
              <a:lnSpc>
                <a:spcPct val="100000"/>
              </a:lnSpc>
              <a:spcBef>
                <a:spcPts val="200"/>
              </a:spcBef>
              <a:spcAft>
                <a:spcPts val="0"/>
              </a:spcAft>
              <a:buClr>
                <a:schemeClr val="dk1"/>
              </a:buClr>
              <a:buSzPts val="1200"/>
              <a:buChar char="–"/>
              <a:defRPr/>
            </a:lvl4pPr>
            <a:lvl5pPr indent="-304800" lvl="4" marL="2286000" algn="l">
              <a:lnSpc>
                <a:spcPct val="100000"/>
              </a:lnSpc>
              <a:spcBef>
                <a:spcPts val="200"/>
              </a:spcBef>
              <a:spcAft>
                <a:spcPts val="0"/>
              </a:spcAft>
              <a:buClr>
                <a:schemeClr val="dk1"/>
              </a:buClr>
              <a:buSzPts val="1200"/>
              <a:buChar char="»"/>
              <a:defRPr/>
            </a:lvl5pPr>
            <a:lvl6pPr indent="-304800" lvl="5" marL="2743200" algn="l">
              <a:lnSpc>
                <a:spcPct val="100000"/>
              </a:lnSpc>
              <a:spcBef>
                <a:spcPts val="200"/>
              </a:spcBef>
              <a:spcAft>
                <a:spcPts val="0"/>
              </a:spcAft>
              <a:buClr>
                <a:schemeClr val="dk1"/>
              </a:buClr>
              <a:buSzPts val="1200"/>
              <a:buChar char="•"/>
              <a:defRPr/>
            </a:lvl6pPr>
            <a:lvl7pPr indent="-304800" lvl="6" marL="3200400" algn="l">
              <a:lnSpc>
                <a:spcPct val="100000"/>
              </a:lnSpc>
              <a:spcBef>
                <a:spcPts val="200"/>
              </a:spcBef>
              <a:spcAft>
                <a:spcPts val="0"/>
              </a:spcAft>
              <a:buClr>
                <a:schemeClr val="dk1"/>
              </a:buClr>
              <a:buSzPts val="1200"/>
              <a:buChar char="•"/>
              <a:defRPr/>
            </a:lvl7pPr>
            <a:lvl8pPr indent="-304800" lvl="7" marL="3657600" algn="l">
              <a:lnSpc>
                <a:spcPct val="100000"/>
              </a:lnSpc>
              <a:spcBef>
                <a:spcPts val="200"/>
              </a:spcBef>
              <a:spcAft>
                <a:spcPts val="0"/>
              </a:spcAft>
              <a:buClr>
                <a:schemeClr val="dk1"/>
              </a:buClr>
              <a:buSzPts val="1200"/>
              <a:buChar char="•"/>
              <a:defRPr/>
            </a:lvl8pPr>
            <a:lvl9pPr indent="-304800" lvl="8" marL="4114800" algn="l">
              <a:lnSpc>
                <a:spcPct val="100000"/>
              </a:lnSpc>
              <a:spcBef>
                <a:spcPts val="200"/>
              </a:spcBef>
              <a:spcAft>
                <a:spcPts val="0"/>
              </a:spcAft>
              <a:buClr>
                <a:schemeClr val="dk1"/>
              </a:buClr>
              <a:buSzPts val="1200"/>
              <a:buChar char="•"/>
              <a:defRPr/>
            </a:lvl9pPr>
          </a:lstStyle>
          <a:p/>
        </p:txBody>
      </p:sp>
      <p:sp>
        <p:nvSpPr>
          <p:cNvPr id="96" name="Google Shape;96;p36"/>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97" name="Google Shape;97;p36"/>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98" name="Google Shape;98;p36"/>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100" name="Shape 100"/>
        <p:cNvGrpSpPr/>
        <p:nvPr/>
      </p:nvGrpSpPr>
      <p:grpSpPr>
        <a:xfrm>
          <a:off x="0" y="0"/>
          <a:ext cx="0" cy="0"/>
          <a:chOff x="0" y="0"/>
          <a:chExt cx="0" cy="0"/>
        </a:xfrm>
      </p:grpSpPr>
      <p:grpSp>
        <p:nvGrpSpPr>
          <p:cNvPr id="101" name="Google Shape;101;p19"/>
          <p:cNvGrpSpPr/>
          <p:nvPr/>
        </p:nvGrpSpPr>
        <p:grpSpPr>
          <a:xfrm>
            <a:off x="0" y="0"/>
            <a:ext cx="12199275" cy="6857999"/>
            <a:chOff x="0" y="0"/>
            <a:chExt cx="12199275" cy="6857999"/>
          </a:xfrm>
        </p:grpSpPr>
        <p:sp>
          <p:nvSpPr>
            <p:cNvPr id="102" name="Google Shape;102;p19"/>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3" name="Google Shape;103;p19"/>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104" name="Google Shape;104;p19"/>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FFFFFF"/>
                  </a:solidFill>
                  <a:latin typeface="Arial"/>
                  <a:ea typeface="Arial"/>
                  <a:cs typeface="Arial"/>
                  <a:sym typeface="Arial"/>
                </a:rPr>
                <a:t>Agenda</a:t>
              </a:r>
              <a:endParaRPr b="1" i="0" sz="60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105" name="Shape 105"/>
        <p:cNvGrpSpPr/>
        <p:nvPr/>
      </p:nvGrpSpPr>
      <p:grpSpPr>
        <a:xfrm>
          <a:off x="0" y="0"/>
          <a:ext cx="0" cy="0"/>
          <a:chOff x="0" y="0"/>
          <a:chExt cx="0" cy="0"/>
        </a:xfrm>
      </p:grpSpPr>
      <p:sp>
        <p:nvSpPr>
          <p:cNvPr id="106" name="Google Shape;106;p20"/>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20"/>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108" name="Google Shape;108;p20"/>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109" name="Shape 109"/>
        <p:cNvGrpSpPr/>
        <p:nvPr/>
      </p:nvGrpSpPr>
      <p:grpSpPr>
        <a:xfrm>
          <a:off x="0" y="0"/>
          <a:ext cx="0" cy="0"/>
          <a:chOff x="0" y="0"/>
          <a:chExt cx="0" cy="0"/>
        </a:xfrm>
      </p:grpSpPr>
      <p:sp>
        <p:nvSpPr>
          <p:cNvPr id="110" name="Google Shape;110;p70"/>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70"/>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2" name="Google Shape;112;p70"/>
          <p:cNvGrpSpPr/>
          <p:nvPr/>
        </p:nvGrpSpPr>
        <p:grpSpPr>
          <a:xfrm>
            <a:off x="6872965" y="1234020"/>
            <a:ext cx="4725710" cy="4390660"/>
            <a:chOff x="6504842" y="1222650"/>
            <a:chExt cx="5055858" cy="4697400"/>
          </a:xfrm>
        </p:grpSpPr>
        <p:pic>
          <p:nvPicPr>
            <p:cNvPr id="113" name="Google Shape;113;p70"/>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114" name="Google Shape;114;p70"/>
            <p:cNvPicPr preferRelativeResize="0"/>
            <p:nvPr/>
          </p:nvPicPr>
          <p:blipFill rotWithShape="1">
            <a:blip r:embed="rId3">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115" name="Google Shape;115;p70"/>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116" name="Google Shape;116;p70"/>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117" name="Google Shape;117;p70"/>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118" name="Google Shape;118;p70"/>
          <p:cNvGrpSpPr/>
          <p:nvPr/>
        </p:nvGrpSpPr>
        <p:grpSpPr>
          <a:xfrm>
            <a:off x="571650" y="670350"/>
            <a:ext cx="3049825" cy="1021900"/>
            <a:chOff x="495450" y="441750"/>
            <a:chExt cx="3049825" cy="1021900"/>
          </a:xfrm>
        </p:grpSpPr>
        <p:pic>
          <p:nvPicPr>
            <p:cNvPr id="119" name="Google Shape;119;p70"/>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120" name="Google Shape;120;p70"/>
            <p:cNvSpPr txBox="1"/>
            <p:nvPr/>
          </p:nvSpPr>
          <p:spPr>
            <a:xfrm>
              <a:off x="528775" y="1094350"/>
              <a:ext cx="3016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900"/>
                </a:spcBef>
                <a:spcAft>
                  <a:spcPts val="400"/>
                </a:spcAft>
                <a:buClr>
                  <a:srgbClr val="000000"/>
                </a:buClr>
                <a:buSzPts val="1200"/>
                <a:buFont typeface="Arial"/>
                <a:buNone/>
              </a:pPr>
              <a:r>
                <a:rPr b="0" i="0" lang="en-US" sz="12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1200" u="none" cap="none" strike="noStrike">
                <a:solidFill>
                  <a:srgbClr val="000000"/>
                </a:solidFill>
                <a:highlight>
                  <a:srgbClr val="FFFFFF"/>
                </a:highlight>
                <a:latin typeface="Lato Light"/>
                <a:ea typeface="Lato Light"/>
                <a:cs typeface="Lato Light"/>
                <a:sym typeface="Lato Light"/>
              </a:endParaRPr>
            </a:p>
          </p:txBody>
        </p:sp>
      </p:grpSp>
      <p:cxnSp>
        <p:nvCxnSpPr>
          <p:cNvPr id="121" name="Google Shape;121;p70"/>
          <p:cNvCxnSpPr/>
          <p:nvPr/>
        </p:nvCxnSpPr>
        <p:spPr>
          <a:xfrm>
            <a:off x="732900" y="4569100"/>
            <a:ext cx="1746000" cy="0"/>
          </a:xfrm>
          <a:prstGeom prst="straightConnector1">
            <a:avLst/>
          </a:prstGeom>
          <a:noFill/>
          <a:ln cap="flat" cmpd="sng" w="28575">
            <a:solidFill>
              <a:srgbClr val="1AC5D8"/>
            </a:solidFill>
            <a:prstDash val="solid"/>
            <a:round/>
            <a:headEnd len="sm" w="sm" type="none"/>
            <a:tailEnd len="sm" w="sm" type="none"/>
          </a:ln>
        </p:spPr>
      </p:cxnSp>
      <p:sp>
        <p:nvSpPr>
          <p:cNvPr id="122" name="Google Shape;122;p70"/>
          <p:cNvSpPr txBox="1"/>
          <p:nvPr>
            <p:ph type="title"/>
          </p:nvPr>
        </p:nvSpPr>
        <p:spPr>
          <a:xfrm>
            <a:off x="732900" y="2713900"/>
            <a:ext cx="4975500" cy="154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23" name="Google Shape;123;p70"/>
          <p:cNvSpPr txBox="1"/>
          <p:nvPr>
            <p:ph idx="1" type="subTitle"/>
          </p:nvPr>
        </p:nvSpPr>
        <p:spPr>
          <a:xfrm>
            <a:off x="732900" y="4871600"/>
            <a:ext cx="4975500" cy="555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000"/>
              <a:buFont typeface="Calibri"/>
              <a:buNone/>
              <a:defRPr b="0" i="0" sz="20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124" name="Shape 124"/>
        <p:cNvGrpSpPr/>
        <p:nvPr/>
      </p:nvGrpSpPr>
      <p:grpSpPr>
        <a:xfrm>
          <a:off x="0" y="0"/>
          <a:ext cx="0" cy="0"/>
          <a:chOff x="0" y="0"/>
          <a:chExt cx="0" cy="0"/>
        </a:xfrm>
      </p:grpSpPr>
      <p:sp>
        <p:nvSpPr>
          <p:cNvPr id="125" name="Google Shape;125;p71"/>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71"/>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127" name="Google Shape;127;p71"/>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128" name="Google Shape;128;p71"/>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Calibri"/>
              <a:buNone/>
              <a:defRPr b="0" i="0" sz="2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129" name="Shape 129"/>
        <p:cNvGrpSpPr/>
        <p:nvPr/>
      </p:nvGrpSpPr>
      <p:grpSpPr>
        <a:xfrm>
          <a:off x="0" y="0"/>
          <a:ext cx="0" cy="0"/>
          <a:chOff x="0" y="0"/>
          <a:chExt cx="0" cy="0"/>
        </a:xfrm>
      </p:grpSpPr>
      <p:grpSp>
        <p:nvGrpSpPr>
          <p:cNvPr id="130" name="Google Shape;130;p72"/>
          <p:cNvGrpSpPr/>
          <p:nvPr/>
        </p:nvGrpSpPr>
        <p:grpSpPr>
          <a:xfrm>
            <a:off x="0" y="-150"/>
            <a:ext cx="266593" cy="6857669"/>
            <a:chOff x="-7" y="0"/>
            <a:chExt cx="254407" cy="6578100"/>
          </a:xfrm>
        </p:grpSpPr>
        <p:sp>
          <p:nvSpPr>
            <p:cNvPr id="131" name="Google Shape;131;p72"/>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32" name="Google Shape;132;p72"/>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33" name="Google Shape;133;p72"/>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pic>
        <p:nvPicPr>
          <p:cNvPr id="134" name="Google Shape;134;p72"/>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135" name="Google Shape;135;p72"/>
          <p:cNvSpPr txBox="1"/>
          <p:nvPr>
            <p:ph type="title"/>
          </p:nvPr>
        </p:nvSpPr>
        <p:spPr>
          <a:xfrm>
            <a:off x="2935750" y="2389375"/>
            <a:ext cx="6282900" cy="1301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136" name="Shape 136"/>
        <p:cNvGrpSpPr/>
        <p:nvPr/>
      </p:nvGrpSpPr>
      <p:grpSpPr>
        <a:xfrm>
          <a:off x="0" y="0"/>
          <a:ext cx="0" cy="0"/>
          <a:chOff x="0" y="0"/>
          <a:chExt cx="0" cy="0"/>
        </a:xfrm>
      </p:grpSpPr>
      <p:sp>
        <p:nvSpPr>
          <p:cNvPr id="137" name="Google Shape;137;p73"/>
          <p:cNvSpPr txBox="1"/>
          <p:nvPr>
            <p:ph type="title"/>
          </p:nvPr>
        </p:nvSpPr>
        <p:spPr>
          <a:xfrm>
            <a:off x="3092938" y="2254700"/>
            <a:ext cx="6282900" cy="1301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500"/>
              <a:buFont typeface="Arial"/>
              <a:buNone/>
              <a:defRPr b="0" i="0" sz="35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cxnSp>
        <p:nvCxnSpPr>
          <p:cNvPr id="138" name="Google Shape;138;p73"/>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139" name="Google Shape;139;p73"/>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140" name="Google Shape;140;p73"/>
          <p:cNvGrpSpPr/>
          <p:nvPr/>
        </p:nvGrpSpPr>
        <p:grpSpPr>
          <a:xfrm>
            <a:off x="13499" y="6007500"/>
            <a:ext cx="12193340" cy="664200"/>
            <a:chOff x="-13500" y="6236050"/>
            <a:chExt cx="12219000" cy="664200"/>
          </a:xfrm>
        </p:grpSpPr>
        <p:sp>
          <p:nvSpPr>
            <p:cNvPr id="141" name="Google Shape;141;p73"/>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42" name="Google Shape;142;p73"/>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43" name="Google Shape;143;p73"/>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144" name="Shape 144"/>
        <p:cNvGrpSpPr/>
        <p:nvPr/>
      </p:nvGrpSpPr>
      <p:grpSpPr>
        <a:xfrm>
          <a:off x="0" y="0"/>
          <a:ext cx="0" cy="0"/>
          <a:chOff x="0" y="0"/>
          <a:chExt cx="0" cy="0"/>
        </a:xfrm>
      </p:grpSpPr>
      <p:cxnSp>
        <p:nvCxnSpPr>
          <p:cNvPr id="145" name="Google Shape;145;p74"/>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146" name="Google Shape;146;p74"/>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147" name="Google Shape;147;p74"/>
          <p:cNvGrpSpPr/>
          <p:nvPr/>
        </p:nvGrpSpPr>
        <p:grpSpPr>
          <a:xfrm>
            <a:off x="13499" y="6007500"/>
            <a:ext cx="12193340" cy="664200"/>
            <a:chOff x="-13500" y="6236050"/>
            <a:chExt cx="12219000" cy="664200"/>
          </a:xfrm>
        </p:grpSpPr>
        <p:sp>
          <p:nvSpPr>
            <p:cNvPr id="148" name="Google Shape;148;p74"/>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49" name="Google Shape;149;p74"/>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50" name="Google Shape;150;p74"/>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51" name="Google Shape;151;p74"/>
          <p:cNvSpPr txBox="1"/>
          <p:nvPr/>
        </p:nvSpPr>
        <p:spPr>
          <a:xfrm>
            <a:off x="3096600" y="2056913"/>
            <a:ext cx="5998800" cy="1092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900"/>
              <a:buFont typeface="Arial"/>
              <a:buNone/>
            </a:pPr>
            <a:r>
              <a:rPr b="1" i="0" lang="en-US" sz="5900" u="none" cap="none" strike="noStrike">
                <a:solidFill>
                  <a:schemeClr val="lt1"/>
                </a:solidFill>
                <a:latin typeface="Calibri"/>
                <a:ea typeface="Calibri"/>
                <a:cs typeface="Calibri"/>
                <a:sym typeface="Calibri"/>
              </a:rPr>
              <a:t>Thank You!</a:t>
            </a:r>
            <a:endParaRPr b="1" i="0" sz="5900" u="none" cap="none" strike="noStrike">
              <a:solidFill>
                <a:schemeClr val="lt1"/>
              </a:solidFill>
              <a:latin typeface="Calibri"/>
              <a:ea typeface="Calibri"/>
              <a:cs typeface="Calibri"/>
              <a:sym typeface="Calibri"/>
            </a:endParaRPr>
          </a:p>
        </p:txBody>
      </p:sp>
      <p:sp>
        <p:nvSpPr>
          <p:cNvPr id="152" name="Google Shape;152;p74"/>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 name="Shape 26"/>
        <p:cNvGrpSpPr/>
        <p:nvPr/>
      </p:nvGrpSpPr>
      <p:grpSpPr>
        <a:xfrm>
          <a:off x="0" y="0"/>
          <a:ext cx="0" cy="0"/>
          <a:chOff x="0" y="0"/>
          <a:chExt cx="0" cy="0"/>
        </a:xfrm>
      </p:grpSpPr>
      <p:sp>
        <p:nvSpPr>
          <p:cNvPr id="27" name="Google Shape;27;p26"/>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8" name="Google Shape;28;p26"/>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9" name="Google Shape;29;p26"/>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0" name="Google Shape;30;p26"/>
          <p:cNvSpPr/>
          <p:nvPr/>
        </p:nvSpPr>
        <p:spPr>
          <a:xfrm>
            <a:off x="241100" y="200925"/>
            <a:ext cx="11748900" cy="6469500"/>
          </a:xfrm>
          <a:prstGeom prst="rect">
            <a:avLst/>
          </a:prstGeom>
          <a:solidFill>
            <a:srgbClr val="F4E2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 name="Google Shape;31;p26"/>
          <p:cNvPicPr preferRelativeResize="0"/>
          <p:nvPr/>
        </p:nvPicPr>
        <p:blipFill rotWithShape="1">
          <a:blip r:embed="rId2">
            <a:alphaModFix/>
          </a:blip>
          <a:srcRect b="0" l="16028" r="10780" t="0"/>
          <a:stretch/>
        </p:blipFill>
        <p:spPr>
          <a:xfrm>
            <a:off x="5116700" y="386975"/>
            <a:ext cx="6685824" cy="6097400"/>
          </a:xfrm>
          <a:prstGeom prst="rect">
            <a:avLst/>
          </a:prstGeom>
          <a:noFill/>
          <a:ln>
            <a:noFill/>
          </a:ln>
        </p:spPr>
      </p:pic>
      <p:sp>
        <p:nvSpPr>
          <p:cNvPr id="32" name="Google Shape;32;p26"/>
          <p:cNvSpPr/>
          <p:nvPr/>
        </p:nvSpPr>
        <p:spPr>
          <a:xfrm>
            <a:off x="2143125" y="200925"/>
            <a:ext cx="4500600" cy="6469500"/>
          </a:xfrm>
          <a:prstGeom prst="parallelogram">
            <a:avLst>
              <a:gd fmla="val 25000" name="adj"/>
            </a:avLst>
          </a:prstGeom>
          <a:solidFill>
            <a:srgbClr val="F4E2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3" name="Google Shape;33;p26"/>
          <p:cNvCxnSpPr/>
          <p:nvPr/>
        </p:nvCxnSpPr>
        <p:spPr>
          <a:xfrm flipH="1" rot="10800000">
            <a:off x="5367050" y="388500"/>
            <a:ext cx="1071600" cy="6081000"/>
          </a:xfrm>
          <a:prstGeom prst="straightConnector1">
            <a:avLst/>
          </a:prstGeom>
          <a:noFill/>
          <a:ln cap="rnd" cmpd="sng" w="28575">
            <a:solidFill>
              <a:srgbClr val="000000"/>
            </a:solidFill>
            <a:prstDash val="solid"/>
            <a:round/>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153" name="Shape 153"/>
        <p:cNvGrpSpPr/>
        <p:nvPr/>
      </p:nvGrpSpPr>
      <p:grpSpPr>
        <a:xfrm>
          <a:off x="0" y="0"/>
          <a:ext cx="0" cy="0"/>
          <a:chOff x="0" y="0"/>
          <a:chExt cx="0" cy="0"/>
        </a:xfrm>
      </p:grpSpPr>
      <p:sp>
        <p:nvSpPr>
          <p:cNvPr id="154" name="Google Shape;154;p75"/>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55" name="Google Shape;155;p75"/>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156" name="Google Shape;156;p75"/>
          <p:cNvSpPr/>
          <p:nvPr/>
        </p:nvSpPr>
        <p:spPr>
          <a:xfrm>
            <a:off x="4630500" y="1047600"/>
            <a:ext cx="2862000" cy="6645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157" name="Google Shape;157;p75"/>
          <p:cNvGrpSpPr/>
          <p:nvPr/>
        </p:nvGrpSpPr>
        <p:grpSpPr>
          <a:xfrm>
            <a:off x="-13500" y="6007500"/>
            <a:ext cx="12219000" cy="664200"/>
            <a:chOff x="-13500" y="6236050"/>
            <a:chExt cx="12219000" cy="664200"/>
          </a:xfrm>
        </p:grpSpPr>
        <p:sp>
          <p:nvSpPr>
            <p:cNvPr id="158" name="Google Shape;158;p75"/>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9" name="Google Shape;159;p75"/>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60" name="Google Shape;160;p75"/>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161" name="Shape 161"/>
        <p:cNvGrpSpPr/>
        <p:nvPr/>
      </p:nvGrpSpPr>
      <p:grpSpPr>
        <a:xfrm>
          <a:off x="0" y="0"/>
          <a:ext cx="0" cy="0"/>
          <a:chOff x="0" y="0"/>
          <a:chExt cx="0" cy="0"/>
        </a:xfrm>
      </p:grpSpPr>
      <p:sp>
        <p:nvSpPr>
          <p:cNvPr id="162" name="Google Shape;162;p76"/>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76"/>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76"/>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76"/>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76"/>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7" name="Google Shape;167;p76"/>
          <p:cNvGrpSpPr/>
          <p:nvPr/>
        </p:nvGrpSpPr>
        <p:grpSpPr>
          <a:xfrm>
            <a:off x="-13500" y="6236050"/>
            <a:ext cx="12219000" cy="664200"/>
            <a:chOff x="-13500" y="6236050"/>
            <a:chExt cx="12219000" cy="664200"/>
          </a:xfrm>
        </p:grpSpPr>
        <p:sp>
          <p:nvSpPr>
            <p:cNvPr id="168" name="Google Shape;168;p76"/>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9" name="Google Shape;169;p76"/>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70" name="Google Shape;170;p76"/>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71" name="Google Shape;171;p76"/>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172" name="Shape 172"/>
        <p:cNvGrpSpPr/>
        <p:nvPr/>
      </p:nvGrpSpPr>
      <p:grpSpPr>
        <a:xfrm>
          <a:off x="0" y="0"/>
          <a:ext cx="0" cy="0"/>
          <a:chOff x="0" y="0"/>
          <a:chExt cx="0" cy="0"/>
        </a:xfrm>
      </p:grpSpPr>
      <p:sp>
        <p:nvSpPr>
          <p:cNvPr id="173" name="Google Shape;173;p77"/>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77"/>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75" name="Google Shape;175;p77"/>
          <p:cNvSpPr txBox="1"/>
          <p:nvPr/>
        </p:nvSpPr>
        <p:spPr>
          <a:xfrm>
            <a:off x="3733500" y="394788"/>
            <a:ext cx="47253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176" name="Google Shape;176;p77"/>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Your content</a:t>
            </a:r>
            <a:endParaRPr b="0" i="0" sz="1900" u="none" cap="none" strike="noStrike">
              <a:solidFill>
                <a:srgbClr val="000000"/>
              </a:solidFill>
              <a:latin typeface="Calibri"/>
              <a:ea typeface="Calibri"/>
              <a:cs typeface="Calibri"/>
              <a:sym typeface="Calibri"/>
            </a:endParaRPr>
          </a:p>
        </p:txBody>
      </p:sp>
      <p:pic>
        <p:nvPicPr>
          <p:cNvPr id="177" name="Google Shape;177;p77"/>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178" name="Google Shape;178;p77"/>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Your content</a:t>
            </a:r>
            <a:endParaRPr b="0" i="0" sz="1900" u="none" cap="none" strike="noStrike">
              <a:solidFill>
                <a:srgbClr val="000000"/>
              </a:solidFill>
              <a:latin typeface="Calibri"/>
              <a:ea typeface="Calibri"/>
              <a:cs typeface="Calibri"/>
              <a:sym typeface="Calibri"/>
            </a:endParaRPr>
          </a:p>
        </p:txBody>
      </p:sp>
      <p:sp>
        <p:nvSpPr>
          <p:cNvPr id="179" name="Google Shape;179;p77"/>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Your content</a:t>
            </a:r>
            <a:endParaRPr b="0" i="0" sz="1900" u="none" cap="none" strike="noStrike">
              <a:solidFill>
                <a:srgbClr val="000000"/>
              </a:solidFill>
              <a:latin typeface="Calibri"/>
              <a:ea typeface="Calibri"/>
              <a:cs typeface="Calibri"/>
              <a:sym typeface="Calibri"/>
            </a:endParaRPr>
          </a:p>
        </p:txBody>
      </p:sp>
      <p:sp>
        <p:nvSpPr>
          <p:cNvPr id="180" name="Google Shape;180;p77"/>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Your content</a:t>
            </a:r>
            <a:endParaRPr b="0" i="0" sz="1900" u="none" cap="none" strike="noStrike">
              <a:solidFill>
                <a:srgbClr val="000000"/>
              </a:solidFill>
              <a:latin typeface="Calibri"/>
              <a:ea typeface="Calibri"/>
              <a:cs typeface="Calibri"/>
              <a:sym typeface="Calibri"/>
            </a:endParaRPr>
          </a:p>
        </p:txBody>
      </p:sp>
      <p:sp>
        <p:nvSpPr>
          <p:cNvPr id="181" name="Google Shape;181;p77"/>
          <p:cNvSpPr txBox="1"/>
          <p:nvPr/>
        </p:nvSpPr>
        <p:spPr>
          <a:xfrm>
            <a:off x="1080000" y="2915100"/>
            <a:ext cx="2214000" cy="1062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p:txBody>
      </p:sp>
      <p:sp>
        <p:nvSpPr>
          <p:cNvPr id="182" name="Google Shape;182;p77"/>
          <p:cNvSpPr txBox="1"/>
          <p:nvPr/>
        </p:nvSpPr>
        <p:spPr>
          <a:xfrm>
            <a:off x="3736650" y="3310500"/>
            <a:ext cx="2214000" cy="1062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p:txBody>
      </p:sp>
      <p:sp>
        <p:nvSpPr>
          <p:cNvPr id="183" name="Google Shape;183;p77"/>
          <p:cNvSpPr txBox="1"/>
          <p:nvPr/>
        </p:nvSpPr>
        <p:spPr>
          <a:xfrm>
            <a:off x="6393300" y="2915100"/>
            <a:ext cx="2214000" cy="1062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p:txBody>
      </p:sp>
      <p:sp>
        <p:nvSpPr>
          <p:cNvPr id="184" name="Google Shape;184;p77"/>
          <p:cNvSpPr txBox="1"/>
          <p:nvPr/>
        </p:nvSpPr>
        <p:spPr>
          <a:xfrm>
            <a:off x="8962200" y="3310500"/>
            <a:ext cx="2214000" cy="1062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185" name="Shape 185"/>
        <p:cNvGrpSpPr/>
        <p:nvPr/>
      </p:nvGrpSpPr>
      <p:grpSpPr>
        <a:xfrm>
          <a:off x="0" y="0"/>
          <a:ext cx="0" cy="0"/>
          <a:chOff x="0" y="0"/>
          <a:chExt cx="0" cy="0"/>
        </a:xfrm>
      </p:grpSpPr>
      <p:sp>
        <p:nvSpPr>
          <p:cNvPr id="186" name="Google Shape;186;p78"/>
          <p:cNvSpPr txBox="1"/>
          <p:nvPr>
            <p:ph idx="1" type="body"/>
          </p:nvPr>
        </p:nvSpPr>
        <p:spPr>
          <a:xfrm>
            <a:off x="323529" y="33248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187" name="Shape 187"/>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188" name="Shape 188"/>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189" name="Shape 189"/>
        <p:cNvGrpSpPr/>
        <p:nvPr/>
      </p:nvGrpSpPr>
      <p:grpSpPr>
        <a:xfrm>
          <a:off x="0" y="0"/>
          <a:ext cx="0" cy="0"/>
          <a:chOff x="0" y="0"/>
          <a:chExt cx="0" cy="0"/>
        </a:xfrm>
      </p:grpSpPr>
      <p:pic>
        <p:nvPicPr>
          <p:cNvPr id="190" name="Google Shape;190;p8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91" name="Google Shape;191;p81"/>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Quattrocento Sans"/>
                <a:ea typeface="Quattrocento Sans"/>
                <a:cs typeface="Quattrocento Sans"/>
                <a:sym typeface="Quattrocento Sans"/>
              </a:rPr>
              <a:t>‹#›</a:t>
            </a:fld>
            <a:endParaRPr b="0" i="0" sz="1200" u="none" cap="none" strike="noStrike">
              <a:solidFill>
                <a:srgbClr val="888888"/>
              </a:solidFill>
              <a:latin typeface="Quattrocento Sans"/>
              <a:ea typeface="Quattrocento Sans"/>
              <a:cs typeface="Quattrocento Sans"/>
              <a:sym typeface="Quattrocento Sans"/>
            </a:endParaRPr>
          </a:p>
        </p:txBody>
      </p:sp>
      <p:sp>
        <p:nvSpPr>
          <p:cNvPr id="192" name="Google Shape;192;p81"/>
          <p:cNvSpPr txBox="1"/>
          <p:nvPr>
            <p:ph type="title"/>
          </p:nvPr>
        </p:nvSpPr>
        <p:spPr>
          <a:xfrm>
            <a:off x="505489" y="4406791"/>
            <a:ext cx="3894000" cy="658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4000"/>
              <a:buFont typeface="Quattrocento Sans"/>
              <a:buChar char="●"/>
              <a:defRPr b="1" i="0" sz="4000" u="none" cap="none" strike="noStrike">
                <a:solidFill>
                  <a:schemeClr val="lt1"/>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193" name="Google Shape;193;p81"/>
          <p:cNvSpPr txBox="1"/>
          <p:nvPr>
            <p:ph idx="1" type="body"/>
          </p:nvPr>
        </p:nvSpPr>
        <p:spPr>
          <a:xfrm>
            <a:off x="505489" y="5632288"/>
            <a:ext cx="3894000" cy="356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400"/>
              </a:spcBef>
              <a:spcAft>
                <a:spcPts val="0"/>
              </a:spcAft>
              <a:buClr>
                <a:srgbClr val="000000"/>
              </a:buClr>
              <a:buSzPts val="2000"/>
              <a:buFont typeface="Arial"/>
              <a:buNone/>
              <a:defRPr b="0" i="0" sz="2000" u="none" cap="none" strike="noStrike">
                <a:solidFill>
                  <a:schemeClr val="lt1"/>
                </a:solidFill>
                <a:latin typeface="Quattrocento Sans"/>
                <a:ea typeface="Quattrocento Sans"/>
                <a:cs typeface="Quattrocento Sans"/>
                <a:sym typeface="Quattrocento Sans"/>
              </a:defRPr>
            </a:lvl1pPr>
            <a:lvl2pPr indent="-349250" lvl="1" marL="914400" marR="0" rtl="0" algn="l">
              <a:lnSpc>
                <a:spcPct val="100000"/>
              </a:lnSpc>
              <a:spcBef>
                <a:spcPts val="1200"/>
              </a:spcBef>
              <a:spcAft>
                <a:spcPts val="0"/>
              </a:spcAft>
              <a:buClr>
                <a:srgbClr val="000000"/>
              </a:buClr>
              <a:buSzPts val="1900"/>
              <a:buFont typeface="Arial"/>
              <a:buChar char="○"/>
              <a:defRPr b="0" i="0" sz="1500" u="none" cap="none" strike="noStrike">
                <a:solidFill>
                  <a:srgbClr val="000000"/>
                </a:solidFill>
                <a:latin typeface="Arial"/>
                <a:ea typeface="Arial"/>
                <a:cs typeface="Arial"/>
                <a:sym typeface="Arial"/>
              </a:defRPr>
            </a:lvl2pPr>
            <a:lvl3pPr indent="-349250" lvl="2" marL="1371600" marR="0" rtl="0" algn="l">
              <a:lnSpc>
                <a:spcPct val="100000"/>
              </a:lnSpc>
              <a:spcBef>
                <a:spcPts val="1200"/>
              </a:spcBef>
              <a:spcAft>
                <a:spcPts val="0"/>
              </a:spcAft>
              <a:buClr>
                <a:srgbClr val="000000"/>
              </a:buClr>
              <a:buSzPts val="1900"/>
              <a:buFont typeface="Arial"/>
              <a:buChar char="■"/>
              <a:defRPr b="0" i="0" sz="1500" u="none" cap="none" strike="noStrike">
                <a:solidFill>
                  <a:srgbClr val="000000"/>
                </a:solidFill>
                <a:latin typeface="Arial"/>
                <a:ea typeface="Arial"/>
                <a:cs typeface="Arial"/>
                <a:sym typeface="Arial"/>
              </a:defRPr>
            </a:lvl3pPr>
            <a:lvl4pPr indent="-349250" lvl="3" marL="1828800" marR="0" rtl="0" algn="l">
              <a:lnSpc>
                <a:spcPct val="100000"/>
              </a:lnSpc>
              <a:spcBef>
                <a:spcPts val="1200"/>
              </a:spcBef>
              <a:spcAft>
                <a:spcPts val="0"/>
              </a:spcAft>
              <a:buClr>
                <a:schemeClr val="dk2"/>
              </a:buClr>
              <a:buSzPts val="1900"/>
              <a:buFont typeface="Arial"/>
              <a:buChar char="●"/>
              <a:defRPr b="0" i="0" sz="1500" u="none" cap="none" strike="noStrike">
                <a:solidFill>
                  <a:srgbClr val="000000"/>
                </a:solidFill>
                <a:latin typeface="Arial"/>
                <a:ea typeface="Arial"/>
                <a:cs typeface="Arial"/>
                <a:sym typeface="Arial"/>
              </a:defRPr>
            </a:lvl4pPr>
            <a:lvl5pPr indent="-349250" lvl="4" marL="2286000" marR="0" rtl="0" algn="l">
              <a:lnSpc>
                <a:spcPct val="100000"/>
              </a:lnSpc>
              <a:spcBef>
                <a:spcPts val="400"/>
              </a:spcBef>
              <a:spcAft>
                <a:spcPts val="0"/>
              </a:spcAft>
              <a:buClr>
                <a:schemeClr val="dk2"/>
              </a:buClr>
              <a:buSzPts val="1900"/>
              <a:buFont typeface="Arial"/>
              <a:buChar char="○"/>
              <a:defRPr b="0" i="0" sz="1500" u="none" cap="none" strike="noStrike">
                <a:solidFill>
                  <a:srgbClr val="000000"/>
                </a:solidFill>
                <a:latin typeface="Arial"/>
                <a:ea typeface="Arial"/>
                <a:cs typeface="Arial"/>
                <a:sym typeface="Arial"/>
              </a:defRPr>
            </a:lvl5pPr>
            <a:lvl6pPr indent="-349250" lvl="5" marL="2743200" marR="0" rtl="0" algn="l">
              <a:lnSpc>
                <a:spcPct val="100000"/>
              </a:lnSpc>
              <a:spcBef>
                <a:spcPts val="400"/>
              </a:spcBef>
              <a:spcAft>
                <a:spcPts val="0"/>
              </a:spcAft>
              <a:buClr>
                <a:schemeClr val="dk1"/>
              </a:buClr>
              <a:buSzPts val="1900"/>
              <a:buFont typeface="Arial"/>
              <a:buChar char="■"/>
              <a:defRPr b="0" i="0" sz="1500" u="none" cap="none" strike="noStrike">
                <a:solidFill>
                  <a:srgbClr val="000000"/>
                </a:solidFill>
                <a:latin typeface="Arial"/>
                <a:ea typeface="Arial"/>
                <a:cs typeface="Arial"/>
                <a:sym typeface="Arial"/>
              </a:defRPr>
            </a:lvl6pPr>
            <a:lvl7pPr indent="-349250" lvl="6" marL="3200400" marR="0" rtl="0" algn="l">
              <a:lnSpc>
                <a:spcPct val="100000"/>
              </a:lnSpc>
              <a:spcBef>
                <a:spcPts val="400"/>
              </a:spcBef>
              <a:spcAft>
                <a:spcPts val="0"/>
              </a:spcAft>
              <a:buClr>
                <a:schemeClr val="dk1"/>
              </a:buClr>
              <a:buSzPts val="1900"/>
              <a:buFont typeface="Arial"/>
              <a:buChar char="●"/>
              <a:defRPr b="0" i="0" sz="1500" u="none" cap="none" strike="noStrike">
                <a:solidFill>
                  <a:srgbClr val="000000"/>
                </a:solidFill>
                <a:latin typeface="Arial"/>
                <a:ea typeface="Arial"/>
                <a:cs typeface="Arial"/>
                <a:sym typeface="Arial"/>
              </a:defRPr>
            </a:lvl7pPr>
            <a:lvl8pPr indent="-349250" lvl="7" marL="3657600" marR="0" rtl="0" algn="l">
              <a:lnSpc>
                <a:spcPct val="100000"/>
              </a:lnSpc>
              <a:spcBef>
                <a:spcPts val="400"/>
              </a:spcBef>
              <a:spcAft>
                <a:spcPts val="0"/>
              </a:spcAft>
              <a:buClr>
                <a:schemeClr val="dk1"/>
              </a:buClr>
              <a:buSzPts val="1900"/>
              <a:buFont typeface="Arial"/>
              <a:buChar char="○"/>
              <a:defRPr b="0" i="0" sz="1500" u="none" cap="none" strike="noStrike">
                <a:solidFill>
                  <a:srgbClr val="000000"/>
                </a:solidFill>
                <a:latin typeface="Arial"/>
                <a:ea typeface="Arial"/>
                <a:cs typeface="Arial"/>
                <a:sym typeface="Arial"/>
              </a:defRPr>
            </a:lvl8pPr>
            <a:lvl9pPr indent="-349250" lvl="8" marL="4114800" marR="0" rtl="0" algn="l">
              <a:lnSpc>
                <a:spcPct val="100000"/>
              </a:lnSpc>
              <a:spcBef>
                <a:spcPts val="400"/>
              </a:spcBef>
              <a:spcAft>
                <a:spcPts val="0"/>
              </a:spcAft>
              <a:buClr>
                <a:schemeClr val="dk1"/>
              </a:buClr>
              <a:buSzPts val="1900"/>
              <a:buFont typeface="Arial"/>
              <a:buChar char="■"/>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194" name="Shape 194"/>
        <p:cNvGrpSpPr/>
        <p:nvPr/>
      </p:nvGrpSpPr>
      <p:grpSpPr>
        <a:xfrm>
          <a:off x="0" y="0"/>
          <a:ext cx="0" cy="0"/>
          <a:chOff x="0" y="0"/>
          <a:chExt cx="0" cy="0"/>
        </a:xfrm>
      </p:grpSpPr>
      <p:sp>
        <p:nvSpPr>
          <p:cNvPr id="195" name="Google Shape;195;p82"/>
          <p:cNvSpPr/>
          <p:nvPr/>
        </p:nvSpPr>
        <p:spPr>
          <a:xfrm rot="59978">
            <a:off x="-206410" y="-28987"/>
            <a:ext cx="12312374" cy="682006"/>
          </a:xfrm>
          <a:prstGeom prst="rect">
            <a:avLst/>
          </a:prstGeom>
          <a:solidFill>
            <a:srgbClr val="EDEDED">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00"/>
              <a:buFont typeface="Arial"/>
              <a:buNone/>
            </a:pPr>
            <a:r>
              <a:t/>
            </a:r>
            <a:endParaRPr b="0" i="0" sz="1300" u="none" cap="none" strike="noStrike">
              <a:solidFill>
                <a:srgbClr val="FFFFFF"/>
              </a:solidFill>
              <a:latin typeface="Arial"/>
              <a:ea typeface="Arial"/>
              <a:cs typeface="Arial"/>
              <a:sym typeface="Arial"/>
            </a:endParaRPr>
          </a:p>
        </p:txBody>
      </p:sp>
      <p:sp>
        <p:nvSpPr>
          <p:cNvPr id="196" name="Google Shape;196;p82"/>
          <p:cNvSpPr/>
          <p:nvPr/>
        </p:nvSpPr>
        <p:spPr>
          <a:xfrm>
            <a:off x="0" y="28629"/>
            <a:ext cx="12023700" cy="576000"/>
          </a:xfrm>
          <a:prstGeom prst="rect">
            <a:avLst/>
          </a:prstGeom>
          <a:solidFill>
            <a:srgbClr val="3D6D9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00"/>
              <a:buFont typeface="Arial"/>
              <a:buNone/>
            </a:pPr>
            <a:r>
              <a:t/>
            </a:r>
            <a:endParaRPr b="0" i="0" sz="1300" u="none" cap="none" strike="noStrike">
              <a:solidFill>
                <a:srgbClr val="FFFFFF"/>
              </a:solidFill>
              <a:latin typeface="SimSun"/>
              <a:ea typeface="SimSun"/>
              <a:cs typeface="SimSun"/>
              <a:sym typeface="SimSun"/>
            </a:endParaRPr>
          </a:p>
        </p:txBody>
      </p:sp>
      <p:sp>
        <p:nvSpPr>
          <p:cNvPr id="197" name="Google Shape;197;p82"/>
          <p:cNvSpPr txBox="1"/>
          <p:nvPr>
            <p:ph type="title"/>
          </p:nvPr>
        </p:nvSpPr>
        <p:spPr>
          <a:xfrm>
            <a:off x="0" y="0"/>
            <a:ext cx="12192000" cy="1143300"/>
          </a:xfrm>
          <a:prstGeom prst="rect">
            <a:avLst/>
          </a:prstGeom>
          <a:noFill/>
          <a:ln>
            <a:noFill/>
          </a:ln>
        </p:spPr>
        <p:txBody>
          <a:bodyPr anchorCtr="0" anchor="t" bIns="144000" lIns="121900" spcFirstLastPara="1" rIns="121900" wrap="square" tIns="144000">
            <a:noAutofit/>
          </a:bodyPr>
          <a:lstStyle>
            <a:lvl1pPr lvl="0" marR="0" rtl="0" algn="l">
              <a:lnSpc>
                <a:spcPct val="100000"/>
              </a:lnSpc>
              <a:spcBef>
                <a:spcPts val="0"/>
              </a:spcBef>
              <a:spcAft>
                <a:spcPts val="0"/>
              </a:spcAft>
              <a:buClr>
                <a:srgbClr val="000000"/>
              </a:buClr>
              <a:buSzPts val="1500"/>
              <a:buFont typeface="Arial"/>
              <a:buNone/>
              <a:defRPr b="1" i="0" sz="19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pic>
        <p:nvPicPr>
          <p:cNvPr id="198" name="Google Shape;198;p82"/>
          <p:cNvPicPr preferRelativeResize="0"/>
          <p:nvPr/>
        </p:nvPicPr>
        <p:blipFill rotWithShape="1">
          <a:blip r:embed="rId2">
            <a:alphaModFix/>
          </a:blip>
          <a:srcRect b="17918" l="0" r="0" t="0"/>
          <a:stretch/>
        </p:blipFill>
        <p:spPr>
          <a:xfrm>
            <a:off x="10713546" y="6137868"/>
            <a:ext cx="1478455" cy="587061"/>
          </a:xfrm>
          <a:prstGeom prst="rect">
            <a:avLst/>
          </a:prstGeom>
          <a:noFill/>
          <a:ln>
            <a:noFill/>
          </a:ln>
        </p:spPr>
      </p:pic>
      <p:sp>
        <p:nvSpPr>
          <p:cNvPr id="199" name="Google Shape;199;p82"/>
          <p:cNvSpPr txBox="1"/>
          <p:nvPr/>
        </p:nvSpPr>
        <p:spPr>
          <a:xfrm>
            <a:off x="11712597" y="6525259"/>
            <a:ext cx="540000" cy="331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rgbClr val="888888"/>
                </a:solidFill>
                <a:latin typeface="Calibri"/>
                <a:ea typeface="Calibri"/>
                <a:cs typeface="Calibri"/>
                <a:sym typeface="Calibri"/>
              </a:rPr>
              <a:t>‹#›</a:t>
            </a:fld>
            <a:endParaRPr b="0" i="0" sz="900" u="none" cap="none" strike="noStrike">
              <a:solidFill>
                <a:srgbClr val="888888"/>
              </a:solidFill>
              <a:latin typeface="Calibri"/>
              <a:ea typeface="Calibri"/>
              <a:cs typeface="Calibri"/>
              <a:sym typeface="Calibri"/>
            </a:endParaRPr>
          </a:p>
        </p:txBody>
      </p:sp>
      <p:sp>
        <p:nvSpPr>
          <p:cNvPr id="200" name="Google Shape;200;p82"/>
          <p:cNvSpPr txBox="1"/>
          <p:nvPr>
            <p:ph idx="11" type="ftr"/>
          </p:nvPr>
        </p:nvSpPr>
        <p:spPr>
          <a:xfrm>
            <a:off x="4165601" y="6525261"/>
            <a:ext cx="3860700" cy="3327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201" name="Google Shape;201;p82"/>
          <p:cNvSpPr txBox="1"/>
          <p:nvPr>
            <p:ph idx="1" type="body"/>
          </p:nvPr>
        </p:nvSpPr>
        <p:spPr>
          <a:xfrm>
            <a:off x="251779" y="1414866"/>
            <a:ext cx="11688300" cy="4388700"/>
          </a:xfrm>
          <a:prstGeom prst="rect">
            <a:avLst/>
          </a:prstGeom>
          <a:noFill/>
          <a:ln>
            <a:noFill/>
          </a:ln>
        </p:spPr>
        <p:txBody>
          <a:bodyPr anchorCtr="0" anchor="t" bIns="45700" lIns="91425" spcFirstLastPara="1" rIns="91425" wrap="square" tIns="45700">
            <a:noAutofit/>
          </a:bodyPr>
          <a:lstStyle>
            <a:lvl1pPr indent="-349250" lvl="0" marL="457200" marR="0" rtl="0" algn="l">
              <a:lnSpc>
                <a:spcPct val="100000"/>
              </a:lnSpc>
              <a:spcBef>
                <a:spcPts val="400"/>
              </a:spcBef>
              <a:spcAft>
                <a:spcPts val="0"/>
              </a:spcAft>
              <a:buClr>
                <a:schemeClr val="dk1"/>
              </a:buClr>
              <a:buSzPts val="1900"/>
              <a:buFont typeface="Arial"/>
              <a:buChar char="●"/>
              <a:defRPr b="0" i="0" sz="1500" u="none" cap="none" strike="noStrike">
                <a:solidFill>
                  <a:srgbClr val="000000"/>
                </a:solidFill>
                <a:latin typeface="Arial"/>
                <a:ea typeface="Arial"/>
                <a:cs typeface="Arial"/>
                <a:sym typeface="Arial"/>
              </a:defRPr>
            </a:lvl1pPr>
            <a:lvl2pPr indent="-349250" lvl="1" marL="914400" marR="0" rtl="0" algn="l">
              <a:lnSpc>
                <a:spcPct val="100000"/>
              </a:lnSpc>
              <a:spcBef>
                <a:spcPts val="400"/>
              </a:spcBef>
              <a:spcAft>
                <a:spcPts val="0"/>
              </a:spcAft>
              <a:buClr>
                <a:schemeClr val="dk1"/>
              </a:buClr>
              <a:buSzPts val="1900"/>
              <a:buFont typeface="Arial"/>
              <a:buChar char="○"/>
              <a:defRPr b="0" i="0" sz="1500" u="none" cap="none" strike="noStrike">
                <a:solidFill>
                  <a:srgbClr val="000000"/>
                </a:solidFill>
                <a:latin typeface="Arial"/>
                <a:ea typeface="Arial"/>
                <a:cs typeface="Arial"/>
                <a:sym typeface="Arial"/>
              </a:defRPr>
            </a:lvl2pPr>
            <a:lvl3pPr indent="-349250" lvl="2" marL="1371600" marR="0" rtl="0" algn="l">
              <a:lnSpc>
                <a:spcPct val="100000"/>
              </a:lnSpc>
              <a:spcBef>
                <a:spcPts val="400"/>
              </a:spcBef>
              <a:spcAft>
                <a:spcPts val="0"/>
              </a:spcAft>
              <a:buClr>
                <a:schemeClr val="dk1"/>
              </a:buClr>
              <a:buSzPts val="1900"/>
              <a:buFont typeface="Arial"/>
              <a:buChar char="■"/>
              <a:defRPr b="0" i="0" sz="1500" u="none" cap="none" strike="noStrike">
                <a:solidFill>
                  <a:srgbClr val="000000"/>
                </a:solidFill>
                <a:latin typeface="Arial"/>
                <a:ea typeface="Arial"/>
                <a:cs typeface="Arial"/>
                <a:sym typeface="Arial"/>
              </a:defRPr>
            </a:lvl3pPr>
            <a:lvl4pPr indent="-349250" lvl="3" marL="1828800" marR="0" rtl="0" algn="l">
              <a:lnSpc>
                <a:spcPct val="100000"/>
              </a:lnSpc>
              <a:spcBef>
                <a:spcPts val="400"/>
              </a:spcBef>
              <a:spcAft>
                <a:spcPts val="0"/>
              </a:spcAft>
              <a:buClr>
                <a:schemeClr val="dk1"/>
              </a:buClr>
              <a:buSzPts val="1900"/>
              <a:buFont typeface="Arial"/>
              <a:buChar char="●"/>
              <a:defRPr b="0" i="0" sz="1500" u="none" cap="none" strike="noStrike">
                <a:solidFill>
                  <a:srgbClr val="000000"/>
                </a:solidFill>
                <a:latin typeface="Arial"/>
                <a:ea typeface="Arial"/>
                <a:cs typeface="Arial"/>
                <a:sym typeface="Arial"/>
              </a:defRPr>
            </a:lvl4pPr>
            <a:lvl5pPr indent="-349250" lvl="4" marL="2286000" marR="0" rtl="0" algn="l">
              <a:lnSpc>
                <a:spcPct val="100000"/>
              </a:lnSpc>
              <a:spcBef>
                <a:spcPts val="400"/>
              </a:spcBef>
              <a:spcAft>
                <a:spcPts val="0"/>
              </a:spcAft>
              <a:buClr>
                <a:schemeClr val="dk1"/>
              </a:buClr>
              <a:buSzPts val="1900"/>
              <a:buFont typeface="Arial"/>
              <a:buChar char="○"/>
              <a:defRPr b="0" i="0" sz="1500" u="none" cap="none" strike="noStrike">
                <a:solidFill>
                  <a:srgbClr val="000000"/>
                </a:solidFill>
                <a:latin typeface="Arial"/>
                <a:ea typeface="Arial"/>
                <a:cs typeface="Arial"/>
                <a:sym typeface="Arial"/>
              </a:defRPr>
            </a:lvl5pPr>
            <a:lvl6pPr indent="-349250" lvl="5" marL="2743200" marR="0" rtl="0" algn="l">
              <a:lnSpc>
                <a:spcPct val="100000"/>
              </a:lnSpc>
              <a:spcBef>
                <a:spcPts val="400"/>
              </a:spcBef>
              <a:spcAft>
                <a:spcPts val="0"/>
              </a:spcAft>
              <a:buClr>
                <a:schemeClr val="dk1"/>
              </a:buClr>
              <a:buSzPts val="1900"/>
              <a:buFont typeface="Arial"/>
              <a:buChar char="■"/>
              <a:defRPr b="0" i="0" sz="1500" u="none" cap="none" strike="noStrike">
                <a:solidFill>
                  <a:srgbClr val="000000"/>
                </a:solidFill>
                <a:latin typeface="Arial"/>
                <a:ea typeface="Arial"/>
                <a:cs typeface="Arial"/>
                <a:sym typeface="Arial"/>
              </a:defRPr>
            </a:lvl6pPr>
            <a:lvl7pPr indent="-349250" lvl="6" marL="3200400" marR="0" rtl="0" algn="l">
              <a:lnSpc>
                <a:spcPct val="100000"/>
              </a:lnSpc>
              <a:spcBef>
                <a:spcPts val="400"/>
              </a:spcBef>
              <a:spcAft>
                <a:spcPts val="0"/>
              </a:spcAft>
              <a:buClr>
                <a:schemeClr val="dk1"/>
              </a:buClr>
              <a:buSzPts val="1900"/>
              <a:buFont typeface="Arial"/>
              <a:buChar char="●"/>
              <a:defRPr b="0" i="0" sz="1500" u="none" cap="none" strike="noStrike">
                <a:solidFill>
                  <a:srgbClr val="000000"/>
                </a:solidFill>
                <a:latin typeface="Arial"/>
                <a:ea typeface="Arial"/>
                <a:cs typeface="Arial"/>
                <a:sym typeface="Arial"/>
              </a:defRPr>
            </a:lvl7pPr>
            <a:lvl8pPr indent="-349250" lvl="7" marL="3657600" marR="0" rtl="0" algn="l">
              <a:lnSpc>
                <a:spcPct val="100000"/>
              </a:lnSpc>
              <a:spcBef>
                <a:spcPts val="400"/>
              </a:spcBef>
              <a:spcAft>
                <a:spcPts val="0"/>
              </a:spcAft>
              <a:buClr>
                <a:schemeClr val="dk1"/>
              </a:buClr>
              <a:buSzPts val="1900"/>
              <a:buFont typeface="Arial"/>
              <a:buChar char="○"/>
              <a:defRPr b="0" i="0" sz="1500" u="none" cap="none" strike="noStrike">
                <a:solidFill>
                  <a:srgbClr val="000000"/>
                </a:solidFill>
                <a:latin typeface="Arial"/>
                <a:ea typeface="Arial"/>
                <a:cs typeface="Arial"/>
                <a:sym typeface="Arial"/>
              </a:defRPr>
            </a:lvl8pPr>
            <a:lvl9pPr indent="-349250" lvl="8" marL="4114800" marR="0" rtl="0" algn="l">
              <a:lnSpc>
                <a:spcPct val="100000"/>
              </a:lnSpc>
              <a:spcBef>
                <a:spcPts val="400"/>
              </a:spcBef>
              <a:spcAft>
                <a:spcPts val="0"/>
              </a:spcAft>
              <a:buClr>
                <a:schemeClr val="dk1"/>
              </a:buClr>
              <a:buSzPts val="1900"/>
              <a:buFont typeface="Arial"/>
              <a:buChar char="■"/>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dk2"/>
        </a:solidFill>
      </p:bgPr>
    </p:bg>
    <p:spTree>
      <p:nvGrpSpPr>
        <p:cNvPr id="202" name="Shape 202"/>
        <p:cNvGrpSpPr/>
        <p:nvPr/>
      </p:nvGrpSpPr>
      <p:grpSpPr>
        <a:xfrm>
          <a:off x="0" y="0"/>
          <a:ext cx="0" cy="0"/>
          <a:chOff x="0" y="0"/>
          <a:chExt cx="0" cy="0"/>
        </a:xfrm>
      </p:grpSpPr>
      <p:sp>
        <p:nvSpPr>
          <p:cNvPr id="203" name="Google Shape;203;p83"/>
          <p:cNvSpPr txBox="1"/>
          <p:nvPr>
            <p:ph idx="1" type="body"/>
          </p:nvPr>
        </p:nvSpPr>
        <p:spPr>
          <a:xfrm>
            <a:off x="431371" y="1220755"/>
            <a:ext cx="11329200" cy="5146500"/>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100000"/>
              </a:lnSpc>
              <a:spcBef>
                <a:spcPts val="400"/>
              </a:spcBef>
              <a:spcAft>
                <a:spcPts val="0"/>
              </a:spcAft>
              <a:buClr>
                <a:schemeClr val="lt1"/>
              </a:buClr>
              <a:buSzPts val="2100"/>
              <a:buFont typeface="Arial"/>
              <a:buChar char="●"/>
              <a:defRPr b="0" i="0" sz="2100" u="none" cap="none" strike="noStrike">
                <a:solidFill>
                  <a:schemeClr val="lt1"/>
                </a:solidFill>
                <a:latin typeface="Arial"/>
                <a:ea typeface="Arial"/>
                <a:cs typeface="Arial"/>
                <a:sym typeface="Arial"/>
              </a:defRPr>
            </a:lvl1pPr>
            <a:lvl2pPr indent="-349250" lvl="1" marL="914400" marR="0" rtl="0" algn="l">
              <a:lnSpc>
                <a:spcPct val="100000"/>
              </a:lnSpc>
              <a:spcBef>
                <a:spcPts val="1200"/>
              </a:spcBef>
              <a:spcAft>
                <a:spcPts val="0"/>
              </a:spcAft>
              <a:buClr>
                <a:schemeClr val="lt1"/>
              </a:buClr>
              <a:buSzPts val="1900"/>
              <a:buFont typeface="Arial"/>
              <a:buChar char="○"/>
              <a:defRPr b="0" i="0" sz="1900" u="none" cap="none" strike="noStrike">
                <a:solidFill>
                  <a:schemeClr val="lt1"/>
                </a:solidFill>
                <a:latin typeface="Arial"/>
                <a:ea typeface="Arial"/>
                <a:cs typeface="Arial"/>
                <a:sym typeface="Arial"/>
              </a:defRPr>
            </a:lvl2pPr>
            <a:lvl3pPr indent="-311150" lvl="2" marL="1371600" marR="0" rtl="0" algn="l">
              <a:lnSpc>
                <a:spcPct val="100000"/>
              </a:lnSpc>
              <a:spcBef>
                <a:spcPts val="1200"/>
              </a:spcBef>
              <a:spcAft>
                <a:spcPts val="0"/>
              </a:spcAft>
              <a:buClr>
                <a:schemeClr val="lt1"/>
              </a:buClr>
              <a:buSzPts val="1300"/>
              <a:buFont typeface="Arial"/>
              <a:buChar char="■"/>
              <a:defRPr b="0" i="0" sz="1300" u="none" cap="none" strike="noStrike">
                <a:solidFill>
                  <a:schemeClr val="lt1"/>
                </a:solidFill>
                <a:latin typeface="Arial"/>
                <a:ea typeface="Arial"/>
                <a:cs typeface="Arial"/>
                <a:sym typeface="Arial"/>
              </a:defRPr>
            </a:lvl3pPr>
            <a:lvl4pPr indent="-349250" lvl="3" marL="1828800" marR="0" rtl="0" algn="l">
              <a:lnSpc>
                <a:spcPct val="100000"/>
              </a:lnSpc>
              <a:spcBef>
                <a:spcPts val="1200"/>
              </a:spcBef>
              <a:spcAft>
                <a:spcPts val="0"/>
              </a:spcAft>
              <a:buClr>
                <a:schemeClr val="dk2"/>
              </a:buClr>
              <a:buSzPts val="1900"/>
              <a:buFont typeface="Arial"/>
              <a:buChar char="●"/>
              <a:defRPr b="0" i="0" sz="1500" u="none" cap="none" strike="noStrike">
                <a:solidFill>
                  <a:srgbClr val="000000"/>
                </a:solidFill>
                <a:latin typeface="Arial"/>
                <a:ea typeface="Arial"/>
                <a:cs typeface="Arial"/>
                <a:sym typeface="Arial"/>
              </a:defRPr>
            </a:lvl4pPr>
            <a:lvl5pPr indent="-349250" lvl="4" marL="2286000" marR="0" rtl="0" algn="l">
              <a:lnSpc>
                <a:spcPct val="100000"/>
              </a:lnSpc>
              <a:spcBef>
                <a:spcPts val="400"/>
              </a:spcBef>
              <a:spcAft>
                <a:spcPts val="0"/>
              </a:spcAft>
              <a:buClr>
                <a:schemeClr val="dk2"/>
              </a:buClr>
              <a:buSzPts val="1900"/>
              <a:buFont typeface="Arial"/>
              <a:buChar char="○"/>
              <a:defRPr b="0" i="0" sz="1500" u="none" cap="none" strike="noStrike">
                <a:solidFill>
                  <a:srgbClr val="000000"/>
                </a:solidFill>
                <a:latin typeface="Arial"/>
                <a:ea typeface="Arial"/>
                <a:cs typeface="Arial"/>
                <a:sym typeface="Arial"/>
              </a:defRPr>
            </a:lvl5pPr>
            <a:lvl6pPr indent="-349250" lvl="5" marL="2743200" marR="0" rtl="0" algn="l">
              <a:lnSpc>
                <a:spcPct val="100000"/>
              </a:lnSpc>
              <a:spcBef>
                <a:spcPts val="400"/>
              </a:spcBef>
              <a:spcAft>
                <a:spcPts val="0"/>
              </a:spcAft>
              <a:buClr>
                <a:schemeClr val="dk1"/>
              </a:buClr>
              <a:buSzPts val="1900"/>
              <a:buFont typeface="Arial"/>
              <a:buChar char="■"/>
              <a:defRPr b="0" i="0" sz="1500" u="none" cap="none" strike="noStrike">
                <a:solidFill>
                  <a:srgbClr val="000000"/>
                </a:solidFill>
                <a:latin typeface="Arial"/>
                <a:ea typeface="Arial"/>
                <a:cs typeface="Arial"/>
                <a:sym typeface="Arial"/>
              </a:defRPr>
            </a:lvl6pPr>
            <a:lvl7pPr indent="-349250" lvl="6" marL="3200400" marR="0" rtl="0" algn="l">
              <a:lnSpc>
                <a:spcPct val="100000"/>
              </a:lnSpc>
              <a:spcBef>
                <a:spcPts val="400"/>
              </a:spcBef>
              <a:spcAft>
                <a:spcPts val="0"/>
              </a:spcAft>
              <a:buClr>
                <a:schemeClr val="dk1"/>
              </a:buClr>
              <a:buSzPts val="1900"/>
              <a:buFont typeface="Arial"/>
              <a:buChar char="●"/>
              <a:defRPr b="0" i="0" sz="1500" u="none" cap="none" strike="noStrike">
                <a:solidFill>
                  <a:srgbClr val="000000"/>
                </a:solidFill>
                <a:latin typeface="Arial"/>
                <a:ea typeface="Arial"/>
                <a:cs typeface="Arial"/>
                <a:sym typeface="Arial"/>
              </a:defRPr>
            </a:lvl7pPr>
            <a:lvl8pPr indent="-349250" lvl="7" marL="3657600" marR="0" rtl="0" algn="l">
              <a:lnSpc>
                <a:spcPct val="100000"/>
              </a:lnSpc>
              <a:spcBef>
                <a:spcPts val="400"/>
              </a:spcBef>
              <a:spcAft>
                <a:spcPts val="0"/>
              </a:spcAft>
              <a:buClr>
                <a:schemeClr val="dk1"/>
              </a:buClr>
              <a:buSzPts val="1900"/>
              <a:buFont typeface="Arial"/>
              <a:buChar char="○"/>
              <a:defRPr b="0" i="0" sz="1500" u="none" cap="none" strike="noStrike">
                <a:solidFill>
                  <a:srgbClr val="000000"/>
                </a:solidFill>
                <a:latin typeface="Arial"/>
                <a:ea typeface="Arial"/>
                <a:cs typeface="Arial"/>
                <a:sym typeface="Arial"/>
              </a:defRPr>
            </a:lvl8pPr>
            <a:lvl9pPr indent="-349250" lvl="8" marL="4114800" marR="0" rtl="0" algn="l">
              <a:lnSpc>
                <a:spcPct val="100000"/>
              </a:lnSpc>
              <a:spcBef>
                <a:spcPts val="400"/>
              </a:spcBef>
              <a:spcAft>
                <a:spcPts val="0"/>
              </a:spcAft>
              <a:buClr>
                <a:schemeClr val="dk1"/>
              </a:buClr>
              <a:buSzPts val="1900"/>
              <a:buFont typeface="Arial"/>
              <a:buChar char="■"/>
              <a:defRPr b="0" i="0" sz="1500" u="none" cap="none" strike="noStrike">
                <a:solidFill>
                  <a:srgbClr val="000000"/>
                </a:solidFill>
                <a:latin typeface="Arial"/>
                <a:ea typeface="Arial"/>
                <a:cs typeface="Arial"/>
                <a:sym typeface="Arial"/>
              </a:defRPr>
            </a:lvl9pPr>
          </a:lstStyle>
          <a:p/>
        </p:txBody>
      </p:sp>
      <p:sp>
        <p:nvSpPr>
          <p:cNvPr id="204" name="Google Shape;204;p83"/>
          <p:cNvSpPr txBox="1"/>
          <p:nvPr>
            <p:ph type="title"/>
          </p:nvPr>
        </p:nvSpPr>
        <p:spPr>
          <a:xfrm>
            <a:off x="431371" y="260648"/>
            <a:ext cx="11329200" cy="57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2400"/>
              <a:buFont typeface="Quattrocento Sans"/>
              <a:buChar char="●"/>
              <a:defRPr b="0"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205" name="Google Shape;205;p83"/>
          <p:cNvSpPr txBox="1"/>
          <p:nvPr>
            <p:ph idx="12" type="sldNum"/>
          </p:nvPr>
        </p:nvSpPr>
        <p:spPr>
          <a:xfrm>
            <a:off x="11664619" y="6492876"/>
            <a:ext cx="5277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206" name="Shape 206"/>
        <p:cNvGrpSpPr/>
        <p:nvPr/>
      </p:nvGrpSpPr>
      <p:grpSpPr>
        <a:xfrm>
          <a:off x="0" y="0"/>
          <a:ext cx="0" cy="0"/>
          <a:chOff x="0" y="0"/>
          <a:chExt cx="0" cy="0"/>
        </a:xfrm>
      </p:grpSpPr>
      <p:sp>
        <p:nvSpPr>
          <p:cNvPr id="207" name="Google Shape;207;p84"/>
          <p:cNvSpPr/>
          <p:nvPr/>
        </p:nvSpPr>
        <p:spPr>
          <a:xfrm>
            <a:off x="8595648" y="1981352"/>
            <a:ext cx="3594104" cy="4876650"/>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FFFFFF"/>
              </a:solidFill>
              <a:latin typeface="Quattrocento Sans"/>
              <a:ea typeface="Quattrocento Sans"/>
              <a:cs typeface="Quattrocento Sans"/>
              <a:sym typeface="Quattrocento Sans"/>
            </a:endParaRPr>
          </a:p>
        </p:txBody>
      </p:sp>
      <p:sp>
        <p:nvSpPr>
          <p:cNvPr id="208" name="Google Shape;208;p84"/>
          <p:cNvSpPr txBox="1"/>
          <p:nvPr>
            <p:ph type="ctrTitle"/>
          </p:nvPr>
        </p:nvSpPr>
        <p:spPr>
          <a:xfrm>
            <a:off x="914400" y="3000750"/>
            <a:ext cx="10363200" cy="774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4800"/>
              <a:buFont typeface="Quattrocento Sans"/>
              <a:buChar char="●"/>
              <a:defRPr b="0" i="0" sz="4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pic>
        <p:nvPicPr>
          <p:cNvPr id="209" name="Google Shape;209;p84"/>
          <p:cNvPicPr preferRelativeResize="0"/>
          <p:nvPr/>
        </p:nvPicPr>
        <p:blipFill rotWithShape="1">
          <a:blip r:embed="rId2">
            <a:alphaModFix/>
          </a:blip>
          <a:srcRect b="0" l="0" r="0" t="0"/>
          <a:stretch/>
        </p:blipFill>
        <p:spPr>
          <a:xfrm>
            <a:off x="10610274" y="6366663"/>
            <a:ext cx="1495127" cy="40167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 name="Shape 34"/>
        <p:cNvGrpSpPr/>
        <p:nvPr/>
      </p:nvGrpSpPr>
      <p:grpSpPr>
        <a:xfrm>
          <a:off x="0" y="0"/>
          <a:ext cx="0" cy="0"/>
          <a:chOff x="0" y="0"/>
          <a:chExt cx="0" cy="0"/>
        </a:xfrm>
      </p:grpSpPr>
      <p:sp>
        <p:nvSpPr>
          <p:cNvPr id="35" name="Google Shape;35;p27"/>
          <p:cNvSpPr txBox="1"/>
          <p:nvPr>
            <p:ph type="ctrTitle"/>
          </p:nvPr>
        </p:nvSpPr>
        <p:spPr>
          <a:xfrm>
            <a:off x="457200" y="1420283"/>
            <a:ext cx="5181600" cy="980100"/>
          </a:xfrm>
          <a:prstGeom prst="rect">
            <a:avLst/>
          </a:prstGeom>
          <a:noFill/>
          <a:ln>
            <a:noFill/>
          </a:ln>
        </p:spPr>
        <p:txBody>
          <a:bodyPr anchorCtr="0" anchor="ctr" bIns="30475" lIns="60950" spcFirstLastPara="1" rIns="60950" wrap="square" tIns="30475">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6" name="Google Shape;36;p27"/>
          <p:cNvSpPr txBox="1"/>
          <p:nvPr>
            <p:ph idx="1" type="subTitle"/>
          </p:nvPr>
        </p:nvSpPr>
        <p:spPr>
          <a:xfrm>
            <a:off x="914400" y="2590800"/>
            <a:ext cx="4267200" cy="1168500"/>
          </a:xfrm>
          <a:prstGeom prst="rect">
            <a:avLst/>
          </a:prstGeom>
          <a:noFill/>
          <a:ln>
            <a:noFill/>
          </a:ln>
        </p:spPr>
        <p:txBody>
          <a:bodyPr anchorCtr="0" anchor="t" bIns="30475" lIns="60950" spcFirstLastPara="1" rIns="60950" wrap="square" tIns="30475">
            <a:normAutofit/>
          </a:bodyPr>
          <a:lstStyle>
            <a:lvl1pPr lvl="0" algn="ctr">
              <a:lnSpc>
                <a:spcPct val="100000"/>
              </a:lnSpc>
              <a:spcBef>
                <a:spcPts val="400"/>
              </a:spcBef>
              <a:spcAft>
                <a:spcPts val="0"/>
              </a:spcAft>
              <a:buClr>
                <a:srgbClr val="888888"/>
              </a:buClr>
              <a:buSzPts val="2100"/>
              <a:buNone/>
              <a:defRPr>
                <a:solidFill>
                  <a:srgbClr val="888888"/>
                </a:solidFill>
              </a:defRPr>
            </a:lvl1pPr>
            <a:lvl2pPr lvl="1" algn="ctr">
              <a:lnSpc>
                <a:spcPct val="100000"/>
              </a:lnSpc>
              <a:spcBef>
                <a:spcPts val="400"/>
              </a:spcBef>
              <a:spcAft>
                <a:spcPts val="0"/>
              </a:spcAft>
              <a:buClr>
                <a:srgbClr val="888888"/>
              </a:buClr>
              <a:buSzPts val="1900"/>
              <a:buNone/>
              <a:defRPr>
                <a:solidFill>
                  <a:srgbClr val="888888"/>
                </a:solidFill>
              </a:defRPr>
            </a:lvl2pPr>
            <a:lvl3pPr lvl="2" algn="ctr">
              <a:lnSpc>
                <a:spcPct val="100000"/>
              </a:lnSpc>
              <a:spcBef>
                <a:spcPts val="300"/>
              </a:spcBef>
              <a:spcAft>
                <a:spcPts val="0"/>
              </a:spcAft>
              <a:buClr>
                <a:srgbClr val="888888"/>
              </a:buClr>
              <a:buSzPts val="1600"/>
              <a:buNone/>
              <a:defRPr>
                <a:solidFill>
                  <a:srgbClr val="888888"/>
                </a:solidFill>
              </a:defRPr>
            </a:lvl3pPr>
            <a:lvl4pPr lvl="3" algn="ctr">
              <a:lnSpc>
                <a:spcPct val="100000"/>
              </a:lnSpc>
              <a:spcBef>
                <a:spcPts val="300"/>
              </a:spcBef>
              <a:spcAft>
                <a:spcPts val="0"/>
              </a:spcAft>
              <a:buClr>
                <a:srgbClr val="888888"/>
              </a:buClr>
              <a:buSzPts val="1300"/>
              <a:buNone/>
              <a:defRPr>
                <a:solidFill>
                  <a:srgbClr val="888888"/>
                </a:solidFill>
              </a:defRPr>
            </a:lvl4pPr>
            <a:lvl5pPr lvl="4" algn="ctr">
              <a:lnSpc>
                <a:spcPct val="100000"/>
              </a:lnSpc>
              <a:spcBef>
                <a:spcPts val="300"/>
              </a:spcBef>
              <a:spcAft>
                <a:spcPts val="0"/>
              </a:spcAft>
              <a:buClr>
                <a:srgbClr val="888888"/>
              </a:buClr>
              <a:buSzPts val="1300"/>
              <a:buNone/>
              <a:defRPr>
                <a:solidFill>
                  <a:srgbClr val="888888"/>
                </a:solidFill>
              </a:defRPr>
            </a:lvl5pPr>
            <a:lvl6pPr lvl="5" algn="ctr">
              <a:lnSpc>
                <a:spcPct val="100000"/>
              </a:lnSpc>
              <a:spcBef>
                <a:spcPts val="300"/>
              </a:spcBef>
              <a:spcAft>
                <a:spcPts val="0"/>
              </a:spcAft>
              <a:buClr>
                <a:srgbClr val="888888"/>
              </a:buClr>
              <a:buSzPts val="1300"/>
              <a:buNone/>
              <a:defRPr>
                <a:solidFill>
                  <a:srgbClr val="888888"/>
                </a:solidFill>
              </a:defRPr>
            </a:lvl6pPr>
            <a:lvl7pPr lvl="6" algn="ctr">
              <a:lnSpc>
                <a:spcPct val="100000"/>
              </a:lnSpc>
              <a:spcBef>
                <a:spcPts val="300"/>
              </a:spcBef>
              <a:spcAft>
                <a:spcPts val="0"/>
              </a:spcAft>
              <a:buClr>
                <a:srgbClr val="888888"/>
              </a:buClr>
              <a:buSzPts val="1300"/>
              <a:buNone/>
              <a:defRPr>
                <a:solidFill>
                  <a:srgbClr val="888888"/>
                </a:solidFill>
              </a:defRPr>
            </a:lvl7pPr>
            <a:lvl8pPr lvl="7" algn="ctr">
              <a:lnSpc>
                <a:spcPct val="100000"/>
              </a:lnSpc>
              <a:spcBef>
                <a:spcPts val="300"/>
              </a:spcBef>
              <a:spcAft>
                <a:spcPts val="0"/>
              </a:spcAft>
              <a:buClr>
                <a:srgbClr val="888888"/>
              </a:buClr>
              <a:buSzPts val="1300"/>
              <a:buNone/>
              <a:defRPr>
                <a:solidFill>
                  <a:srgbClr val="888888"/>
                </a:solidFill>
              </a:defRPr>
            </a:lvl8pPr>
            <a:lvl9pPr lvl="8" algn="ctr">
              <a:lnSpc>
                <a:spcPct val="100000"/>
              </a:lnSpc>
              <a:spcBef>
                <a:spcPts val="300"/>
              </a:spcBef>
              <a:spcAft>
                <a:spcPts val="0"/>
              </a:spcAft>
              <a:buClr>
                <a:srgbClr val="888888"/>
              </a:buClr>
              <a:buSzPts val="1300"/>
              <a:buNone/>
              <a:defRPr>
                <a:solidFill>
                  <a:srgbClr val="888888"/>
                </a:solidFill>
              </a:defRPr>
            </a:lvl9pPr>
          </a:lstStyle>
          <a:p/>
        </p:txBody>
      </p:sp>
      <p:sp>
        <p:nvSpPr>
          <p:cNvPr id="37" name="Google Shape;37;p27"/>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8" name="Google Shape;38;p27"/>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9" name="Google Shape;39;p27"/>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0" name="Shape 210"/>
        <p:cNvGrpSpPr/>
        <p:nvPr/>
      </p:nvGrpSpPr>
      <p:grpSpPr>
        <a:xfrm>
          <a:off x="0" y="0"/>
          <a:ext cx="0" cy="0"/>
          <a:chOff x="0" y="0"/>
          <a:chExt cx="0" cy="0"/>
        </a:xfrm>
      </p:grpSpPr>
      <p:sp>
        <p:nvSpPr>
          <p:cNvPr id="211" name="Google Shape;211;p85"/>
          <p:cNvSpPr txBox="1"/>
          <p:nvPr>
            <p:ph type="title"/>
          </p:nvPr>
        </p:nvSpPr>
        <p:spPr>
          <a:xfrm>
            <a:off x="609600" y="274639"/>
            <a:ext cx="10972800" cy="533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212" name="Google Shape;212;p85"/>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213" name="Google Shape;213;p85"/>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14" name="Google Shape;214;p85"/>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5" name="Shape 215"/>
        <p:cNvGrpSpPr/>
        <p:nvPr/>
      </p:nvGrpSpPr>
      <p:grpSpPr>
        <a:xfrm>
          <a:off x="0" y="0"/>
          <a:ext cx="0" cy="0"/>
          <a:chOff x="0" y="0"/>
          <a:chExt cx="0" cy="0"/>
        </a:xfrm>
      </p:grpSpPr>
      <p:sp>
        <p:nvSpPr>
          <p:cNvPr id="216" name="Google Shape;216;p86"/>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217" name="Google Shape;217;p86"/>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218" name="Google Shape;218;p86"/>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219" name="Shape 219"/>
        <p:cNvGrpSpPr/>
        <p:nvPr/>
      </p:nvGrpSpPr>
      <p:grpSpPr>
        <a:xfrm>
          <a:off x="0" y="0"/>
          <a:ext cx="0" cy="0"/>
          <a:chOff x="0" y="0"/>
          <a:chExt cx="0" cy="0"/>
        </a:xfrm>
      </p:grpSpPr>
      <p:pic>
        <p:nvPicPr>
          <p:cNvPr id="220" name="Google Shape;220;p87"/>
          <p:cNvPicPr preferRelativeResize="0"/>
          <p:nvPr/>
        </p:nvPicPr>
        <p:blipFill rotWithShape="1">
          <a:blip r:embed="rId2">
            <a:alphaModFix/>
          </a:blip>
          <a:srcRect b="23277" l="16971" r="17195" t="22158"/>
          <a:stretch/>
        </p:blipFill>
        <p:spPr>
          <a:xfrm>
            <a:off x="4503580" y="2727731"/>
            <a:ext cx="3184849" cy="1399590"/>
          </a:xfrm>
          <a:prstGeom prst="rect">
            <a:avLst/>
          </a:prstGeom>
          <a:noFill/>
          <a:ln>
            <a:noFill/>
          </a:ln>
        </p:spPr>
      </p:pic>
      <p:sp>
        <p:nvSpPr>
          <p:cNvPr id="221" name="Google Shape;221;p87"/>
          <p:cNvSpPr/>
          <p:nvPr/>
        </p:nvSpPr>
        <p:spPr>
          <a:xfrm>
            <a:off x="239184" y="6336268"/>
            <a:ext cx="11648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1" i="0" lang="en-US" sz="700" u="none" cap="none" strike="noStrike">
                <a:solidFill>
                  <a:schemeClr val="dk1"/>
                </a:solidFill>
                <a:latin typeface="Arial"/>
                <a:ea typeface="Arial"/>
                <a:cs typeface="Arial"/>
                <a:sym typeface="Arial"/>
              </a:rPr>
              <a:t>Disclaimer: </a:t>
            </a:r>
            <a:r>
              <a:rPr b="0" i="0" lang="en-US" sz="7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5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222" name="Shape 222"/>
        <p:cNvGrpSpPr/>
        <p:nvPr/>
      </p:nvGrpSpPr>
      <p:grpSpPr>
        <a:xfrm>
          <a:off x="0" y="0"/>
          <a:ext cx="0" cy="0"/>
          <a:chOff x="0" y="0"/>
          <a:chExt cx="0" cy="0"/>
        </a:xfrm>
      </p:grpSpPr>
      <p:grpSp>
        <p:nvGrpSpPr>
          <p:cNvPr id="223" name="Google Shape;223;p88"/>
          <p:cNvGrpSpPr/>
          <p:nvPr/>
        </p:nvGrpSpPr>
        <p:grpSpPr>
          <a:xfrm>
            <a:off x="90" y="6775681"/>
            <a:ext cx="12192148" cy="82352"/>
            <a:chOff x="1063925" y="1155200"/>
            <a:chExt cx="10673333" cy="88200"/>
          </a:xfrm>
        </p:grpSpPr>
        <p:sp>
          <p:nvSpPr>
            <p:cNvPr id="224" name="Google Shape;224;p8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8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26" name="Google Shape;226;p8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227" name="Shape 227"/>
        <p:cNvGrpSpPr/>
        <p:nvPr/>
      </p:nvGrpSpPr>
      <p:grpSpPr>
        <a:xfrm>
          <a:off x="0" y="0"/>
          <a:ext cx="0" cy="0"/>
          <a:chOff x="0" y="0"/>
          <a:chExt cx="0" cy="0"/>
        </a:xfrm>
      </p:grpSpPr>
      <p:sp>
        <p:nvSpPr>
          <p:cNvPr id="228" name="Google Shape;228;p89"/>
          <p:cNvSpPr/>
          <p:nvPr/>
        </p:nvSpPr>
        <p:spPr>
          <a:xfrm>
            <a:off x="0" y="0"/>
            <a:ext cx="6096000" cy="6858000"/>
          </a:xfrm>
          <a:prstGeom prst="rect">
            <a:avLst/>
          </a:prstGeom>
          <a:solidFill>
            <a:srgbClr val="999999">
              <a:alpha val="941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89"/>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230" name="Google Shape;230;p89"/>
          <p:cNvSpPr txBox="1"/>
          <p:nvPr>
            <p:ph idx="1" type="body"/>
          </p:nvPr>
        </p:nvSpPr>
        <p:spPr>
          <a:xfrm>
            <a:off x="6882617" y="520125"/>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231" name="Google Shape;231;p89"/>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232" name="Google Shape;232;p89"/>
          <p:cNvGrpSpPr/>
          <p:nvPr/>
        </p:nvGrpSpPr>
        <p:grpSpPr>
          <a:xfrm>
            <a:off x="973317" y="1320804"/>
            <a:ext cx="1813399" cy="60602"/>
            <a:chOff x="1063925" y="1155200"/>
            <a:chExt cx="10673333" cy="88200"/>
          </a:xfrm>
        </p:grpSpPr>
        <p:sp>
          <p:nvSpPr>
            <p:cNvPr id="233" name="Google Shape;233;p8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8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35" name="Google Shape;235;p8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236" name="Shape 236"/>
        <p:cNvGrpSpPr/>
        <p:nvPr/>
      </p:nvGrpSpPr>
      <p:grpSpPr>
        <a:xfrm>
          <a:off x="0" y="0"/>
          <a:ext cx="0" cy="0"/>
          <a:chOff x="0" y="0"/>
          <a:chExt cx="0" cy="0"/>
        </a:xfrm>
      </p:grpSpPr>
      <p:sp>
        <p:nvSpPr>
          <p:cNvPr id="237" name="Google Shape;237;p90"/>
          <p:cNvSpPr/>
          <p:nvPr/>
        </p:nvSpPr>
        <p:spPr>
          <a:xfrm>
            <a:off x="0" y="0"/>
            <a:ext cx="12192000" cy="6504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38" name="Google Shape;238;p90"/>
          <p:cNvGrpSpPr/>
          <p:nvPr/>
        </p:nvGrpSpPr>
        <p:grpSpPr>
          <a:xfrm>
            <a:off x="1107036" y="1588427"/>
            <a:ext cx="994316" cy="61102"/>
            <a:chOff x="4580561" y="2589004"/>
            <a:chExt cx="1064464" cy="25200"/>
          </a:xfrm>
        </p:grpSpPr>
        <p:sp>
          <p:nvSpPr>
            <p:cNvPr id="239" name="Google Shape;239;p90"/>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90"/>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1" name="Google Shape;241;p90"/>
          <p:cNvSpPr txBox="1"/>
          <p:nvPr>
            <p:ph type="ctrTitle"/>
          </p:nvPr>
        </p:nvSpPr>
        <p:spPr>
          <a:xfrm>
            <a:off x="972600" y="1763267"/>
            <a:ext cx="10250700" cy="221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9pPr>
          </a:lstStyle>
          <a:p/>
        </p:txBody>
      </p:sp>
      <p:sp>
        <p:nvSpPr>
          <p:cNvPr id="242" name="Google Shape;242;p90"/>
          <p:cNvSpPr txBox="1"/>
          <p:nvPr>
            <p:ph idx="1" type="subTitle"/>
          </p:nvPr>
        </p:nvSpPr>
        <p:spPr>
          <a:xfrm>
            <a:off x="972837" y="4230533"/>
            <a:ext cx="10250700" cy="721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243" name="Google Shape;243;p90"/>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4" name="Shape 244"/>
        <p:cNvGrpSpPr/>
        <p:nvPr/>
      </p:nvGrpSpPr>
      <p:grpSpPr>
        <a:xfrm>
          <a:off x="0" y="0"/>
          <a:ext cx="0" cy="0"/>
          <a:chOff x="0" y="0"/>
          <a:chExt cx="0" cy="0"/>
        </a:xfrm>
      </p:grpSpPr>
      <p:sp>
        <p:nvSpPr>
          <p:cNvPr id="245" name="Google Shape;245;p91"/>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6" name="Google Shape;246;p91"/>
          <p:cNvGrpSpPr/>
          <p:nvPr/>
        </p:nvGrpSpPr>
        <p:grpSpPr>
          <a:xfrm>
            <a:off x="1107036" y="1588427"/>
            <a:ext cx="994316" cy="61102"/>
            <a:chOff x="4580561" y="2589004"/>
            <a:chExt cx="1064464" cy="25200"/>
          </a:xfrm>
        </p:grpSpPr>
        <p:sp>
          <p:nvSpPr>
            <p:cNvPr id="247" name="Google Shape;247;p91"/>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91"/>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9" name="Google Shape;249;p91"/>
          <p:cNvSpPr txBox="1"/>
          <p:nvPr>
            <p:ph type="title"/>
          </p:nvPr>
        </p:nvSpPr>
        <p:spPr>
          <a:xfrm>
            <a:off x="972600" y="1758200"/>
            <a:ext cx="10251600" cy="713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9pPr>
          </a:lstStyle>
          <a:p/>
        </p:txBody>
      </p:sp>
      <p:sp>
        <p:nvSpPr>
          <p:cNvPr id="250" name="Google Shape;250;p91"/>
          <p:cNvSpPr txBox="1"/>
          <p:nvPr>
            <p:ph idx="1" type="body"/>
          </p:nvPr>
        </p:nvSpPr>
        <p:spPr>
          <a:xfrm>
            <a:off x="972600" y="2771833"/>
            <a:ext cx="10251600" cy="30147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251" name="Google Shape;251;p91"/>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ontents slide layout">
  <p:cSld name="8_Contents slide layout">
    <p:bg>
      <p:bgPr>
        <a:blipFill>
          <a:blip r:embed="rId2">
            <a:alphaModFix/>
          </a:blip>
          <a:stretch>
            <a:fillRect/>
          </a:stretch>
        </a:blipFill>
      </p:bgPr>
    </p:bg>
    <p:spTree>
      <p:nvGrpSpPr>
        <p:cNvPr id="252" name="Shape 252"/>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3" name="Shape 253"/>
        <p:cNvGrpSpPr/>
        <p:nvPr/>
      </p:nvGrpSpPr>
      <p:grpSpPr>
        <a:xfrm>
          <a:off x="0" y="0"/>
          <a:ext cx="0" cy="0"/>
          <a:chOff x="0" y="0"/>
          <a:chExt cx="0" cy="0"/>
        </a:xfrm>
      </p:grpSpPr>
      <p:sp>
        <p:nvSpPr>
          <p:cNvPr id="254" name="Google Shape;254;p93"/>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55" name="Google Shape;255;p93"/>
          <p:cNvGrpSpPr/>
          <p:nvPr/>
        </p:nvGrpSpPr>
        <p:grpSpPr>
          <a:xfrm>
            <a:off x="1107036" y="1588427"/>
            <a:ext cx="994316" cy="61102"/>
            <a:chOff x="4580561" y="2589004"/>
            <a:chExt cx="1064464" cy="25200"/>
          </a:xfrm>
        </p:grpSpPr>
        <p:sp>
          <p:nvSpPr>
            <p:cNvPr id="256" name="Google Shape;256;p93"/>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93"/>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8" name="Google Shape;258;p93"/>
          <p:cNvSpPr txBox="1"/>
          <p:nvPr>
            <p:ph type="title"/>
          </p:nvPr>
        </p:nvSpPr>
        <p:spPr>
          <a:xfrm>
            <a:off x="972600" y="1758200"/>
            <a:ext cx="10251300" cy="713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9pPr>
          </a:lstStyle>
          <a:p/>
        </p:txBody>
      </p:sp>
      <p:sp>
        <p:nvSpPr>
          <p:cNvPr id="259" name="Google Shape;259;p93"/>
          <p:cNvSpPr txBox="1"/>
          <p:nvPr>
            <p:ph idx="1" type="body"/>
          </p:nvPr>
        </p:nvSpPr>
        <p:spPr>
          <a:xfrm>
            <a:off x="972434" y="2771833"/>
            <a:ext cx="5032500" cy="30147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260" name="Google Shape;260;p93"/>
          <p:cNvSpPr txBox="1"/>
          <p:nvPr>
            <p:ph idx="2" type="body"/>
          </p:nvPr>
        </p:nvSpPr>
        <p:spPr>
          <a:xfrm>
            <a:off x="6191471" y="2771833"/>
            <a:ext cx="5032500" cy="30147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261" name="Google Shape;261;p93"/>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1">
  <p:cSld name="4_Taam slide layout_1_1">
    <p:spTree>
      <p:nvGrpSpPr>
        <p:cNvPr id="262" name="Shape 262"/>
        <p:cNvGrpSpPr/>
        <p:nvPr/>
      </p:nvGrpSpPr>
      <p:grpSpPr>
        <a:xfrm>
          <a:off x="0" y="0"/>
          <a:ext cx="0" cy="0"/>
          <a:chOff x="0" y="0"/>
          <a:chExt cx="0" cy="0"/>
        </a:xfrm>
      </p:grpSpPr>
      <p:sp>
        <p:nvSpPr>
          <p:cNvPr id="263" name="Google Shape;263;p94"/>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94"/>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265" name="Google Shape;265;p94"/>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266" name="Google Shape;266;p94"/>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0" name="Shape 40"/>
        <p:cNvGrpSpPr/>
        <p:nvPr/>
      </p:nvGrpSpPr>
      <p:grpSpPr>
        <a:xfrm>
          <a:off x="0" y="0"/>
          <a:ext cx="0" cy="0"/>
          <a:chOff x="0" y="0"/>
          <a:chExt cx="0" cy="0"/>
        </a:xfrm>
      </p:grpSpPr>
      <p:sp>
        <p:nvSpPr>
          <p:cNvPr id="41" name="Google Shape;41;p28"/>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2" name="Google Shape;42;p28"/>
          <p:cNvSpPr txBox="1"/>
          <p:nvPr>
            <p:ph idx="1" type="body"/>
          </p:nvPr>
        </p:nvSpPr>
        <p:spPr>
          <a:xfrm>
            <a:off x="304800" y="1066800"/>
            <a:ext cx="5486400" cy="3017400"/>
          </a:xfrm>
          <a:prstGeom prst="rect">
            <a:avLst/>
          </a:prstGeom>
          <a:noFill/>
          <a:ln>
            <a:noFill/>
          </a:ln>
        </p:spPr>
        <p:txBody>
          <a:bodyPr anchorCtr="0" anchor="t" bIns="30475" lIns="60950" spcFirstLastPara="1" rIns="60950" wrap="square" tIns="30475">
            <a:normAutofit/>
          </a:bodyPr>
          <a:lstStyle>
            <a:lvl1pPr indent="-304800" lvl="0" marL="457200" algn="l">
              <a:lnSpc>
                <a:spcPct val="100000"/>
              </a:lnSpc>
              <a:spcBef>
                <a:spcPts val="200"/>
              </a:spcBef>
              <a:spcAft>
                <a:spcPts val="0"/>
              </a:spcAft>
              <a:buClr>
                <a:schemeClr val="dk1"/>
              </a:buClr>
              <a:buSzPts val="1200"/>
              <a:buChar char="•"/>
              <a:defRPr/>
            </a:lvl1pPr>
            <a:lvl2pPr indent="-304800" lvl="1" marL="914400" algn="l">
              <a:lnSpc>
                <a:spcPct val="100000"/>
              </a:lnSpc>
              <a:spcBef>
                <a:spcPts val="200"/>
              </a:spcBef>
              <a:spcAft>
                <a:spcPts val="0"/>
              </a:spcAft>
              <a:buClr>
                <a:schemeClr val="dk1"/>
              </a:buClr>
              <a:buSzPts val="1200"/>
              <a:buChar char="–"/>
              <a:defRPr/>
            </a:lvl2pPr>
            <a:lvl3pPr indent="-304800" lvl="2" marL="1371600" algn="l">
              <a:lnSpc>
                <a:spcPct val="100000"/>
              </a:lnSpc>
              <a:spcBef>
                <a:spcPts val="200"/>
              </a:spcBef>
              <a:spcAft>
                <a:spcPts val="0"/>
              </a:spcAft>
              <a:buClr>
                <a:schemeClr val="dk1"/>
              </a:buClr>
              <a:buSzPts val="1200"/>
              <a:buChar char="•"/>
              <a:defRPr/>
            </a:lvl3pPr>
            <a:lvl4pPr indent="-304800" lvl="3" marL="1828800" algn="l">
              <a:lnSpc>
                <a:spcPct val="100000"/>
              </a:lnSpc>
              <a:spcBef>
                <a:spcPts val="200"/>
              </a:spcBef>
              <a:spcAft>
                <a:spcPts val="0"/>
              </a:spcAft>
              <a:buClr>
                <a:schemeClr val="dk1"/>
              </a:buClr>
              <a:buSzPts val="1200"/>
              <a:buChar char="–"/>
              <a:defRPr/>
            </a:lvl4pPr>
            <a:lvl5pPr indent="-304800" lvl="4" marL="2286000" algn="l">
              <a:lnSpc>
                <a:spcPct val="100000"/>
              </a:lnSpc>
              <a:spcBef>
                <a:spcPts val="200"/>
              </a:spcBef>
              <a:spcAft>
                <a:spcPts val="0"/>
              </a:spcAft>
              <a:buClr>
                <a:schemeClr val="dk1"/>
              </a:buClr>
              <a:buSzPts val="1200"/>
              <a:buChar char="»"/>
              <a:defRPr/>
            </a:lvl5pPr>
            <a:lvl6pPr indent="-304800" lvl="5" marL="2743200" algn="l">
              <a:lnSpc>
                <a:spcPct val="100000"/>
              </a:lnSpc>
              <a:spcBef>
                <a:spcPts val="200"/>
              </a:spcBef>
              <a:spcAft>
                <a:spcPts val="0"/>
              </a:spcAft>
              <a:buClr>
                <a:schemeClr val="dk1"/>
              </a:buClr>
              <a:buSzPts val="1200"/>
              <a:buChar char="•"/>
              <a:defRPr/>
            </a:lvl6pPr>
            <a:lvl7pPr indent="-304800" lvl="6" marL="3200400" algn="l">
              <a:lnSpc>
                <a:spcPct val="100000"/>
              </a:lnSpc>
              <a:spcBef>
                <a:spcPts val="200"/>
              </a:spcBef>
              <a:spcAft>
                <a:spcPts val="0"/>
              </a:spcAft>
              <a:buClr>
                <a:schemeClr val="dk1"/>
              </a:buClr>
              <a:buSzPts val="1200"/>
              <a:buChar char="•"/>
              <a:defRPr/>
            </a:lvl7pPr>
            <a:lvl8pPr indent="-304800" lvl="7" marL="3657600" algn="l">
              <a:lnSpc>
                <a:spcPct val="100000"/>
              </a:lnSpc>
              <a:spcBef>
                <a:spcPts val="200"/>
              </a:spcBef>
              <a:spcAft>
                <a:spcPts val="0"/>
              </a:spcAft>
              <a:buClr>
                <a:schemeClr val="dk1"/>
              </a:buClr>
              <a:buSzPts val="1200"/>
              <a:buChar char="•"/>
              <a:defRPr/>
            </a:lvl8pPr>
            <a:lvl9pPr indent="-304800" lvl="8" marL="4114800" algn="l">
              <a:lnSpc>
                <a:spcPct val="100000"/>
              </a:lnSpc>
              <a:spcBef>
                <a:spcPts val="200"/>
              </a:spcBef>
              <a:spcAft>
                <a:spcPts val="0"/>
              </a:spcAft>
              <a:buClr>
                <a:schemeClr val="dk1"/>
              </a:buClr>
              <a:buSzPts val="1200"/>
              <a:buChar char="•"/>
              <a:defRPr/>
            </a:lvl9pPr>
          </a:lstStyle>
          <a:p/>
        </p:txBody>
      </p:sp>
      <p:sp>
        <p:nvSpPr>
          <p:cNvPr id="43" name="Google Shape;43;p28"/>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4" name="Google Shape;44;p28"/>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5" name="Google Shape;45;p28"/>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TITLE_AND_DESCRIPTION_2">
  <p:cSld name="SECTION_TITLE_AND_DESCRIPTION_2">
    <p:spTree>
      <p:nvGrpSpPr>
        <p:cNvPr id="267" name="Shape 267"/>
        <p:cNvGrpSpPr/>
        <p:nvPr/>
      </p:nvGrpSpPr>
      <p:grpSpPr>
        <a:xfrm>
          <a:off x="0" y="0"/>
          <a:ext cx="0" cy="0"/>
          <a:chOff x="0" y="0"/>
          <a:chExt cx="0" cy="0"/>
        </a:xfrm>
      </p:grpSpPr>
      <p:sp>
        <p:nvSpPr>
          <p:cNvPr id="268" name="Google Shape;268;p95"/>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9" name="Google Shape;269;p95"/>
          <p:cNvGrpSpPr/>
          <p:nvPr/>
        </p:nvGrpSpPr>
        <p:grpSpPr>
          <a:xfrm>
            <a:off x="1107036" y="1588427"/>
            <a:ext cx="994316" cy="61102"/>
            <a:chOff x="4580561" y="2589004"/>
            <a:chExt cx="1064464" cy="25200"/>
          </a:xfrm>
        </p:grpSpPr>
        <p:sp>
          <p:nvSpPr>
            <p:cNvPr id="270" name="Google Shape;270;p95"/>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95"/>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2" name="Google Shape;272;p95"/>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500"/>
              <a:buFont typeface="Arial"/>
              <a:buChar char="■"/>
              <a:defRPr b="0" i="0" sz="3500" u="none" cap="none" strike="noStrike">
                <a:solidFill>
                  <a:srgbClr val="000000"/>
                </a:solidFill>
                <a:latin typeface="Arial"/>
                <a:ea typeface="Arial"/>
                <a:cs typeface="Arial"/>
                <a:sym typeface="Arial"/>
              </a:defRPr>
            </a:lvl9pPr>
          </a:lstStyle>
          <a:p/>
        </p:txBody>
      </p:sp>
      <p:sp>
        <p:nvSpPr>
          <p:cNvPr id="273" name="Google Shape;273;p95"/>
          <p:cNvSpPr txBox="1"/>
          <p:nvPr>
            <p:ph idx="1" type="subTitle"/>
          </p:nvPr>
        </p:nvSpPr>
        <p:spPr>
          <a:xfrm>
            <a:off x="966600" y="4215367"/>
            <a:ext cx="4401300" cy="10119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274" name="Google Shape;274;p95"/>
          <p:cNvSpPr txBox="1"/>
          <p:nvPr>
            <p:ph idx="2" type="body"/>
          </p:nvPr>
        </p:nvSpPr>
        <p:spPr>
          <a:xfrm>
            <a:off x="6898967" y="1803500"/>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275" name="Google Shape;275;p95"/>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280" name="Shape 280"/>
        <p:cNvGrpSpPr/>
        <p:nvPr/>
      </p:nvGrpSpPr>
      <p:grpSpPr>
        <a:xfrm>
          <a:off x="0" y="0"/>
          <a:ext cx="0" cy="0"/>
          <a:chOff x="0" y="0"/>
          <a:chExt cx="0" cy="0"/>
        </a:xfrm>
      </p:grpSpPr>
      <p:sp>
        <p:nvSpPr>
          <p:cNvPr id="281" name="Google Shape;281;p22"/>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22"/>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283" name="Google Shape;283;p22"/>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ontents slide layout">
  <p:cSld name="8_Contents slide layout">
    <p:bg>
      <p:bgPr>
        <a:blipFill>
          <a:blip r:embed="rId2">
            <a:alphaModFix/>
          </a:blip>
          <a:stretch>
            <a:fillRect/>
          </a:stretch>
        </a:blipFill>
      </p:bgPr>
    </p:bg>
    <p:spTree>
      <p:nvGrpSpPr>
        <p:cNvPr id="284" name="Shape 284"/>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285" name="Shape 285"/>
        <p:cNvGrpSpPr/>
        <p:nvPr/>
      </p:nvGrpSpPr>
      <p:grpSpPr>
        <a:xfrm>
          <a:off x="0" y="0"/>
          <a:ext cx="0" cy="0"/>
          <a:chOff x="0" y="0"/>
          <a:chExt cx="0" cy="0"/>
        </a:xfrm>
      </p:grpSpPr>
      <p:sp>
        <p:nvSpPr>
          <p:cNvPr id="286" name="Google Shape;286;p96"/>
          <p:cNvSpPr/>
          <p:nvPr/>
        </p:nvSpPr>
        <p:spPr>
          <a:xfrm>
            <a:off x="0" y="0"/>
            <a:ext cx="12192000" cy="6504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7" name="Google Shape;287;p96"/>
          <p:cNvGrpSpPr/>
          <p:nvPr/>
        </p:nvGrpSpPr>
        <p:grpSpPr>
          <a:xfrm>
            <a:off x="1107036" y="1588427"/>
            <a:ext cx="994316" cy="61102"/>
            <a:chOff x="4580561" y="2589004"/>
            <a:chExt cx="1064464" cy="25200"/>
          </a:xfrm>
        </p:grpSpPr>
        <p:sp>
          <p:nvSpPr>
            <p:cNvPr id="288" name="Google Shape;288;p96"/>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96"/>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0" name="Google Shape;290;p96"/>
          <p:cNvSpPr txBox="1"/>
          <p:nvPr>
            <p:ph type="ctrTitle"/>
          </p:nvPr>
        </p:nvSpPr>
        <p:spPr>
          <a:xfrm>
            <a:off x="972600" y="1763267"/>
            <a:ext cx="10250700" cy="22197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5600"/>
              <a:buNone/>
              <a:defRPr sz="5600"/>
            </a:lvl1pPr>
            <a:lvl2pPr lvl="1" algn="l">
              <a:lnSpc>
                <a:spcPct val="100000"/>
              </a:lnSpc>
              <a:spcBef>
                <a:spcPts val="0"/>
              </a:spcBef>
              <a:spcAft>
                <a:spcPts val="0"/>
              </a:spcAft>
              <a:buSzPts val="5600"/>
              <a:buNone/>
              <a:defRPr sz="5600"/>
            </a:lvl2pPr>
            <a:lvl3pPr lvl="2" algn="l">
              <a:lnSpc>
                <a:spcPct val="100000"/>
              </a:lnSpc>
              <a:spcBef>
                <a:spcPts val="0"/>
              </a:spcBef>
              <a:spcAft>
                <a:spcPts val="0"/>
              </a:spcAft>
              <a:buSzPts val="5600"/>
              <a:buNone/>
              <a:defRPr sz="5600"/>
            </a:lvl3pPr>
            <a:lvl4pPr lvl="3" algn="l">
              <a:lnSpc>
                <a:spcPct val="100000"/>
              </a:lnSpc>
              <a:spcBef>
                <a:spcPts val="0"/>
              </a:spcBef>
              <a:spcAft>
                <a:spcPts val="0"/>
              </a:spcAft>
              <a:buSzPts val="5600"/>
              <a:buNone/>
              <a:defRPr sz="5600"/>
            </a:lvl4pPr>
            <a:lvl5pPr lvl="4" algn="l">
              <a:lnSpc>
                <a:spcPct val="100000"/>
              </a:lnSpc>
              <a:spcBef>
                <a:spcPts val="0"/>
              </a:spcBef>
              <a:spcAft>
                <a:spcPts val="0"/>
              </a:spcAft>
              <a:buSzPts val="5600"/>
              <a:buNone/>
              <a:defRPr sz="5600"/>
            </a:lvl5pPr>
            <a:lvl6pPr lvl="5" algn="l">
              <a:lnSpc>
                <a:spcPct val="100000"/>
              </a:lnSpc>
              <a:spcBef>
                <a:spcPts val="0"/>
              </a:spcBef>
              <a:spcAft>
                <a:spcPts val="0"/>
              </a:spcAft>
              <a:buSzPts val="5600"/>
              <a:buNone/>
              <a:defRPr sz="5600"/>
            </a:lvl6pPr>
            <a:lvl7pPr lvl="6" algn="l">
              <a:lnSpc>
                <a:spcPct val="100000"/>
              </a:lnSpc>
              <a:spcBef>
                <a:spcPts val="0"/>
              </a:spcBef>
              <a:spcAft>
                <a:spcPts val="0"/>
              </a:spcAft>
              <a:buSzPts val="5600"/>
              <a:buNone/>
              <a:defRPr sz="5600"/>
            </a:lvl7pPr>
            <a:lvl8pPr lvl="7" algn="l">
              <a:lnSpc>
                <a:spcPct val="100000"/>
              </a:lnSpc>
              <a:spcBef>
                <a:spcPts val="0"/>
              </a:spcBef>
              <a:spcAft>
                <a:spcPts val="0"/>
              </a:spcAft>
              <a:buSzPts val="5600"/>
              <a:buNone/>
              <a:defRPr sz="5600"/>
            </a:lvl8pPr>
            <a:lvl9pPr lvl="8" algn="l">
              <a:lnSpc>
                <a:spcPct val="100000"/>
              </a:lnSpc>
              <a:spcBef>
                <a:spcPts val="0"/>
              </a:spcBef>
              <a:spcAft>
                <a:spcPts val="0"/>
              </a:spcAft>
              <a:buSzPts val="5600"/>
              <a:buNone/>
              <a:defRPr sz="5600"/>
            </a:lvl9pPr>
          </a:lstStyle>
          <a:p/>
        </p:txBody>
      </p:sp>
      <p:sp>
        <p:nvSpPr>
          <p:cNvPr id="291" name="Google Shape;291;p96"/>
          <p:cNvSpPr txBox="1"/>
          <p:nvPr>
            <p:ph idx="1" type="subTitle"/>
          </p:nvPr>
        </p:nvSpPr>
        <p:spPr>
          <a:xfrm>
            <a:off x="972837" y="4230533"/>
            <a:ext cx="10250700" cy="721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292" name="Google Shape;292;p96"/>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93" name="Shape 293"/>
        <p:cNvGrpSpPr/>
        <p:nvPr/>
      </p:nvGrpSpPr>
      <p:grpSpPr>
        <a:xfrm>
          <a:off x="0" y="0"/>
          <a:ext cx="0" cy="0"/>
          <a:chOff x="0" y="0"/>
          <a:chExt cx="0" cy="0"/>
        </a:xfrm>
      </p:grpSpPr>
      <p:grpSp>
        <p:nvGrpSpPr>
          <p:cNvPr id="294" name="Google Shape;294;p97"/>
          <p:cNvGrpSpPr/>
          <p:nvPr/>
        </p:nvGrpSpPr>
        <p:grpSpPr>
          <a:xfrm>
            <a:off x="1107036" y="1588427"/>
            <a:ext cx="994316" cy="61102"/>
            <a:chOff x="4580561" y="2589004"/>
            <a:chExt cx="1064464" cy="25200"/>
          </a:xfrm>
        </p:grpSpPr>
        <p:sp>
          <p:nvSpPr>
            <p:cNvPr id="295" name="Google Shape;295;p97"/>
            <p:cNvSpPr/>
            <p:nvPr/>
          </p:nvSpPr>
          <p:spPr>
            <a:xfrm rot="-5400000">
              <a:off x="5366325" y="2335504"/>
              <a:ext cx="25200" cy="532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97"/>
            <p:cNvSpPr/>
            <p:nvPr/>
          </p:nvSpPr>
          <p:spPr>
            <a:xfrm rot="-5400000">
              <a:off x="4836311" y="2333254"/>
              <a:ext cx="25200" cy="5367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7" name="Google Shape;297;p97"/>
          <p:cNvSpPr txBox="1"/>
          <p:nvPr>
            <p:ph type="title"/>
          </p:nvPr>
        </p:nvSpPr>
        <p:spPr>
          <a:xfrm>
            <a:off x="972600" y="1763267"/>
            <a:ext cx="10251300" cy="20247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298" name="Google Shape;298;p97"/>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9" name="Shape 299"/>
        <p:cNvGrpSpPr/>
        <p:nvPr/>
      </p:nvGrpSpPr>
      <p:grpSpPr>
        <a:xfrm>
          <a:off x="0" y="0"/>
          <a:ext cx="0" cy="0"/>
          <a:chOff x="0" y="0"/>
          <a:chExt cx="0" cy="0"/>
        </a:xfrm>
      </p:grpSpPr>
      <p:sp>
        <p:nvSpPr>
          <p:cNvPr id="300" name="Google Shape;300;p98"/>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1" name="Google Shape;301;p98"/>
          <p:cNvGrpSpPr/>
          <p:nvPr/>
        </p:nvGrpSpPr>
        <p:grpSpPr>
          <a:xfrm>
            <a:off x="1107036" y="1588427"/>
            <a:ext cx="994316" cy="61102"/>
            <a:chOff x="4580561" y="2589004"/>
            <a:chExt cx="1064464" cy="25200"/>
          </a:xfrm>
        </p:grpSpPr>
        <p:sp>
          <p:nvSpPr>
            <p:cNvPr id="302" name="Google Shape;302;p98"/>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98"/>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4" name="Google Shape;304;p98"/>
          <p:cNvSpPr txBox="1"/>
          <p:nvPr>
            <p:ph type="title"/>
          </p:nvPr>
        </p:nvSpPr>
        <p:spPr>
          <a:xfrm>
            <a:off x="972600" y="1758200"/>
            <a:ext cx="10251600" cy="7137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305" name="Google Shape;305;p98"/>
          <p:cNvSpPr txBox="1"/>
          <p:nvPr>
            <p:ph idx="1" type="body"/>
          </p:nvPr>
        </p:nvSpPr>
        <p:spPr>
          <a:xfrm>
            <a:off x="972600" y="2771833"/>
            <a:ext cx="10251600" cy="3014700"/>
          </a:xfrm>
          <a:prstGeom prst="rect">
            <a:avLst/>
          </a:prstGeom>
          <a:noFill/>
          <a:ln>
            <a:noFill/>
          </a:ln>
        </p:spPr>
        <p:txBody>
          <a:bodyPr anchorCtr="0" anchor="t" bIns="121900" lIns="121900" spcFirstLastPara="1" rIns="121900" wrap="square" tIns="121900">
            <a:normAutofit/>
          </a:bodyPr>
          <a:lstStyle>
            <a:lvl1pPr indent="-336550" lvl="0" marL="457200" algn="l">
              <a:lnSpc>
                <a:spcPct val="115000"/>
              </a:lnSpc>
              <a:spcBef>
                <a:spcPts val="0"/>
              </a:spcBef>
              <a:spcAft>
                <a:spcPts val="0"/>
              </a:spcAft>
              <a:buSzPts val="1700"/>
              <a:buChar char="●"/>
              <a:defRPr/>
            </a:lvl1pPr>
            <a:lvl2pPr indent="-323850" lvl="1" marL="914400" algn="l">
              <a:lnSpc>
                <a:spcPct val="115000"/>
              </a:lnSpc>
              <a:spcBef>
                <a:spcPts val="0"/>
              </a:spcBef>
              <a:spcAft>
                <a:spcPts val="0"/>
              </a:spcAft>
              <a:buSzPts val="1500"/>
              <a:buChar char="○"/>
              <a:defRPr/>
            </a:lvl2pPr>
            <a:lvl3pPr indent="-323850" lvl="2" marL="1371600" algn="l">
              <a:lnSpc>
                <a:spcPct val="115000"/>
              </a:lnSpc>
              <a:spcBef>
                <a:spcPts val="0"/>
              </a:spcBef>
              <a:spcAft>
                <a:spcPts val="0"/>
              </a:spcAft>
              <a:buSzPts val="1500"/>
              <a:buChar char="■"/>
              <a:defRPr/>
            </a:lvl3pPr>
            <a:lvl4pPr indent="-323850" lvl="3" marL="1828800" algn="l">
              <a:lnSpc>
                <a:spcPct val="115000"/>
              </a:lnSpc>
              <a:spcBef>
                <a:spcPts val="0"/>
              </a:spcBef>
              <a:spcAft>
                <a:spcPts val="0"/>
              </a:spcAft>
              <a:buSzPts val="1500"/>
              <a:buChar char="●"/>
              <a:defRPr/>
            </a:lvl4pPr>
            <a:lvl5pPr indent="-323850" lvl="4" marL="2286000" algn="l">
              <a:lnSpc>
                <a:spcPct val="115000"/>
              </a:lnSpc>
              <a:spcBef>
                <a:spcPts val="0"/>
              </a:spcBef>
              <a:spcAft>
                <a:spcPts val="0"/>
              </a:spcAft>
              <a:buSzPts val="1500"/>
              <a:buChar char="○"/>
              <a:defRPr/>
            </a:lvl5pPr>
            <a:lvl6pPr indent="-323850" lvl="5" marL="2743200" algn="l">
              <a:lnSpc>
                <a:spcPct val="115000"/>
              </a:lnSpc>
              <a:spcBef>
                <a:spcPts val="0"/>
              </a:spcBef>
              <a:spcAft>
                <a:spcPts val="0"/>
              </a:spcAft>
              <a:buSzPts val="1500"/>
              <a:buChar char="■"/>
              <a:defRPr/>
            </a:lvl6pPr>
            <a:lvl7pPr indent="-323850" lvl="6" marL="3200400" algn="l">
              <a:lnSpc>
                <a:spcPct val="115000"/>
              </a:lnSpc>
              <a:spcBef>
                <a:spcPts val="0"/>
              </a:spcBef>
              <a:spcAft>
                <a:spcPts val="0"/>
              </a:spcAft>
              <a:buSzPts val="1500"/>
              <a:buChar char="●"/>
              <a:defRPr/>
            </a:lvl7pPr>
            <a:lvl8pPr indent="-323850" lvl="7" marL="3657600" algn="l">
              <a:lnSpc>
                <a:spcPct val="115000"/>
              </a:lnSpc>
              <a:spcBef>
                <a:spcPts val="0"/>
              </a:spcBef>
              <a:spcAft>
                <a:spcPts val="0"/>
              </a:spcAft>
              <a:buSzPts val="1500"/>
              <a:buChar char="○"/>
              <a:defRPr/>
            </a:lvl8pPr>
            <a:lvl9pPr indent="-323850" lvl="8" marL="4114800" algn="l">
              <a:lnSpc>
                <a:spcPct val="115000"/>
              </a:lnSpc>
              <a:spcBef>
                <a:spcPts val="0"/>
              </a:spcBef>
              <a:spcAft>
                <a:spcPts val="0"/>
              </a:spcAft>
              <a:buSzPts val="1500"/>
              <a:buChar char="■"/>
              <a:defRPr/>
            </a:lvl9pPr>
          </a:lstStyle>
          <a:p/>
        </p:txBody>
      </p:sp>
      <p:sp>
        <p:nvSpPr>
          <p:cNvPr id="306" name="Google Shape;306;p98"/>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7" name="Shape 307"/>
        <p:cNvGrpSpPr/>
        <p:nvPr/>
      </p:nvGrpSpPr>
      <p:grpSpPr>
        <a:xfrm>
          <a:off x="0" y="0"/>
          <a:ext cx="0" cy="0"/>
          <a:chOff x="0" y="0"/>
          <a:chExt cx="0" cy="0"/>
        </a:xfrm>
      </p:grpSpPr>
      <p:sp>
        <p:nvSpPr>
          <p:cNvPr id="308" name="Google Shape;308;p99"/>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9" name="Google Shape;309;p99"/>
          <p:cNvGrpSpPr/>
          <p:nvPr/>
        </p:nvGrpSpPr>
        <p:grpSpPr>
          <a:xfrm>
            <a:off x="1107036" y="1588427"/>
            <a:ext cx="994316" cy="61102"/>
            <a:chOff x="4580561" y="2589004"/>
            <a:chExt cx="1064464" cy="25200"/>
          </a:xfrm>
        </p:grpSpPr>
        <p:sp>
          <p:nvSpPr>
            <p:cNvPr id="310" name="Google Shape;310;p99"/>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99"/>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2" name="Google Shape;312;p99"/>
          <p:cNvSpPr txBox="1"/>
          <p:nvPr>
            <p:ph type="title"/>
          </p:nvPr>
        </p:nvSpPr>
        <p:spPr>
          <a:xfrm>
            <a:off x="972600" y="1758200"/>
            <a:ext cx="10251300" cy="7137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313" name="Google Shape;313;p99"/>
          <p:cNvSpPr txBox="1"/>
          <p:nvPr>
            <p:ph idx="1" type="body"/>
          </p:nvPr>
        </p:nvSpPr>
        <p:spPr>
          <a:xfrm>
            <a:off x="972434" y="2771833"/>
            <a:ext cx="5032500" cy="3014700"/>
          </a:xfrm>
          <a:prstGeom prst="rect">
            <a:avLst/>
          </a:prstGeom>
          <a:noFill/>
          <a:ln>
            <a:noFill/>
          </a:ln>
        </p:spPr>
        <p:txBody>
          <a:bodyPr anchorCtr="0" anchor="t" bIns="121900" lIns="121900" spcFirstLastPara="1" rIns="121900" wrap="square" tIns="121900">
            <a:normAutofit/>
          </a:bodyPr>
          <a:lstStyle>
            <a:lvl1pPr indent="-336550" lvl="0" marL="457200" algn="l">
              <a:lnSpc>
                <a:spcPct val="115000"/>
              </a:lnSpc>
              <a:spcBef>
                <a:spcPts val="0"/>
              </a:spcBef>
              <a:spcAft>
                <a:spcPts val="0"/>
              </a:spcAft>
              <a:buSzPts val="1700"/>
              <a:buChar char="●"/>
              <a:defRPr/>
            </a:lvl1pPr>
            <a:lvl2pPr indent="-323850" lvl="1" marL="914400" algn="l">
              <a:lnSpc>
                <a:spcPct val="115000"/>
              </a:lnSpc>
              <a:spcBef>
                <a:spcPts val="0"/>
              </a:spcBef>
              <a:spcAft>
                <a:spcPts val="0"/>
              </a:spcAft>
              <a:buSzPts val="1500"/>
              <a:buChar char="○"/>
              <a:defRPr/>
            </a:lvl2pPr>
            <a:lvl3pPr indent="-323850" lvl="2" marL="1371600" algn="l">
              <a:lnSpc>
                <a:spcPct val="115000"/>
              </a:lnSpc>
              <a:spcBef>
                <a:spcPts val="0"/>
              </a:spcBef>
              <a:spcAft>
                <a:spcPts val="0"/>
              </a:spcAft>
              <a:buSzPts val="1500"/>
              <a:buChar char="■"/>
              <a:defRPr/>
            </a:lvl3pPr>
            <a:lvl4pPr indent="-323850" lvl="3" marL="1828800" algn="l">
              <a:lnSpc>
                <a:spcPct val="115000"/>
              </a:lnSpc>
              <a:spcBef>
                <a:spcPts val="0"/>
              </a:spcBef>
              <a:spcAft>
                <a:spcPts val="0"/>
              </a:spcAft>
              <a:buSzPts val="1500"/>
              <a:buChar char="●"/>
              <a:defRPr/>
            </a:lvl4pPr>
            <a:lvl5pPr indent="-323850" lvl="4" marL="2286000" algn="l">
              <a:lnSpc>
                <a:spcPct val="115000"/>
              </a:lnSpc>
              <a:spcBef>
                <a:spcPts val="0"/>
              </a:spcBef>
              <a:spcAft>
                <a:spcPts val="0"/>
              </a:spcAft>
              <a:buSzPts val="1500"/>
              <a:buChar char="○"/>
              <a:defRPr/>
            </a:lvl5pPr>
            <a:lvl6pPr indent="-323850" lvl="5" marL="2743200" algn="l">
              <a:lnSpc>
                <a:spcPct val="115000"/>
              </a:lnSpc>
              <a:spcBef>
                <a:spcPts val="0"/>
              </a:spcBef>
              <a:spcAft>
                <a:spcPts val="0"/>
              </a:spcAft>
              <a:buSzPts val="1500"/>
              <a:buChar char="■"/>
              <a:defRPr/>
            </a:lvl6pPr>
            <a:lvl7pPr indent="-323850" lvl="6" marL="3200400" algn="l">
              <a:lnSpc>
                <a:spcPct val="115000"/>
              </a:lnSpc>
              <a:spcBef>
                <a:spcPts val="0"/>
              </a:spcBef>
              <a:spcAft>
                <a:spcPts val="0"/>
              </a:spcAft>
              <a:buSzPts val="1500"/>
              <a:buChar char="●"/>
              <a:defRPr/>
            </a:lvl7pPr>
            <a:lvl8pPr indent="-323850" lvl="7" marL="3657600" algn="l">
              <a:lnSpc>
                <a:spcPct val="115000"/>
              </a:lnSpc>
              <a:spcBef>
                <a:spcPts val="0"/>
              </a:spcBef>
              <a:spcAft>
                <a:spcPts val="0"/>
              </a:spcAft>
              <a:buSzPts val="1500"/>
              <a:buChar char="○"/>
              <a:defRPr/>
            </a:lvl8pPr>
            <a:lvl9pPr indent="-323850" lvl="8" marL="4114800" algn="l">
              <a:lnSpc>
                <a:spcPct val="115000"/>
              </a:lnSpc>
              <a:spcBef>
                <a:spcPts val="0"/>
              </a:spcBef>
              <a:spcAft>
                <a:spcPts val="0"/>
              </a:spcAft>
              <a:buSzPts val="1500"/>
              <a:buChar char="■"/>
              <a:defRPr/>
            </a:lvl9pPr>
          </a:lstStyle>
          <a:p/>
        </p:txBody>
      </p:sp>
      <p:sp>
        <p:nvSpPr>
          <p:cNvPr id="314" name="Google Shape;314;p99"/>
          <p:cNvSpPr txBox="1"/>
          <p:nvPr>
            <p:ph idx="2" type="body"/>
          </p:nvPr>
        </p:nvSpPr>
        <p:spPr>
          <a:xfrm>
            <a:off x="6191471" y="2771833"/>
            <a:ext cx="5032500" cy="3014700"/>
          </a:xfrm>
          <a:prstGeom prst="rect">
            <a:avLst/>
          </a:prstGeom>
          <a:noFill/>
          <a:ln>
            <a:noFill/>
          </a:ln>
        </p:spPr>
        <p:txBody>
          <a:bodyPr anchorCtr="0" anchor="t" bIns="121900" lIns="121900" spcFirstLastPara="1" rIns="121900" wrap="square" tIns="121900">
            <a:normAutofit/>
          </a:bodyPr>
          <a:lstStyle>
            <a:lvl1pPr indent="-336550" lvl="0" marL="457200" algn="l">
              <a:lnSpc>
                <a:spcPct val="115000"/>
              </a:lnSpc>
              <a:spcBef>
                <a:spcPts val="0"/>
              </a:spcBef>
              <a:spcAft>
                <a:spcPts val="0"/>
              </a:spcAft>
              <a:buSzPts val="1700"/>
              <a:buChar char="●"/>
              <a:defRPr/>
            </a:lvl1pPr>
            <a:lvl2pPr indent="-323850" lvl="1" marL="914400" algn="l">
              <a:lnSpc>
                <a:spcPct val="115000"/>
              </a:lnSpc>
              <a:spcBef>
                <a:spcPts val="0"/>
              </a:spcBef>
              <a:spcAft>
                <a:spcPts val="0"/>
              </a:spcAft>
              <a:buSzPts val="1500"/>
              <a:buChar char="○"/>
              <a:defRPr/>
            </a:lvl2pPr>
            <a:lvl3pPr indent="-323850" lvl="2" marL="1371600" algn="l">
              <a:lnSpc>
                <a:spcPct val="115000"/>
              </a:lnSpc>
              <a:spcBef>
                <a:spcPts val="0"/>
              </a:spcBef>
              <a:spcAft>
                <a:spcPts val="0"/>
              </a:spcAft>
              <a:buSzPts val="1500"/>
              <a:buChar char="■"/>
              <a:defRPr/>
            </a:lvl3pPr>
            <a:lvl4pPr indent="-323850" lvl="3" marL="1828800" algn="l">
              <a:lnSpc>
                <a:spcPct val="115000"/>
              </a:lnSpc>
              <a:spcBef>
                <a:spcPts val="0"/>
              </a:spcBef>
              <a:spcAft>
                <a:spcPts val="0"/>
              </a:spcAft>
              <a:buSzPts val="1500"/>
              <a:buChar char="●"/>
              <a:defRPr/>
            </a:lvl4pPr>
            <a:lvl5pPr indent="-323850" lvl="4" marL="2286000" algn="l">
              <a:lnSpc>
                <a:spcPct val="115000"/>
              </a:lnSpc>
              <a:spcBef>
                <a:spcPts val="0"/>
              </a:spcBef>
              <a:spcAft>
                <a:spcPts val="0"/>
              </a:spcAft>
              <a:buSzPts val="1500"/>
              <a:buChar char="○"/>
              <a:defRPr/>
            </a:lvl5pPr>
            <a:lvl6pPr indent="-323850" lvl="5" marL="2743200" algn="l">
              <a:lnSpc>
                <a:spcPct val="115000"/>
              </a:lnSpc>
              <a:spcBef>
                <a:spcPts val="0"/>
              </a:spcBef>
              <a:spcAft>
                <a:spcPts val="0"/>
              </a:spcAft>
              <a:buSzPts val="1500"/>
              <a:buChar char="■"/>
              <a:defRPr/>
            </a:lvl6pPr>
            <a:lvl7pPr indent="-323850" lvl="6" marL="3200400" algn="l">
              <a:lnSpc>
                <a:spcPct val="115000"/>
              </a:lnSpc>
              <a:spcBef>
                <a:spcPts val="0"/>
              </a:spcBef>
              <a:spcAft>
                <a:spcPts val="0"/>
              </a:spcAft>
              <a:buSzPts val="1500"/>
              <a:buChar char="●"/>
              <a:defRPr/>
            </a:lvl7pPr>
            <a:lvl8pPr indent="-323850" lvl="7" marL="3657600" algn="l">
              <a:lnSpc>
                <a:spcPct val="115000"/>
              </a:lnSpc>
              <a:spcBef>
                <a:spcPts val="0"/>
              </a:spcBef>
              <a:spcAft>
                <a:spcPts val="0"/>
              </a:spcAft>
              <a:buSzPts val="1500"/>
              <a:buChar char="○"/>
              <a:defRPr/>
            </a:lvl8pPr>
            <a:lvl9pPr indent="-323850" lvl="8" marL="4114800" algn="l">
              <a:lnSpc>
                <a:spcPct val="115000"/>
              </a:lnSpc>
              <a:spcBef>
                <a:spcPts val="0"/>
              </a:spcBef>
              <a:spcAft>
                <a:spcPts val="0"/>
              </a:spcAft>
              <a:buSzPts val="1500"/>
              <a:buChar char="■"/>
              <a:defRPr/>
            </a:lvl9pPr>
          </a:lstStyle>
          <a:p/>
        </p:txBody>
      </p:sp>
      <p:sp>
        <p:nvSpPr>
          <p:cNvPr id="315" name="Google Shape;315;p99"/>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6" name="Shape 316"/>
        <p:cNvGrpSpPr/>
        <p:nvPr/>
      </p:nvGrpSpPr>
      <p:grpSpPr>
        <a:xfrm>
          <a:off x="0" y="0"/>
          <a:ext cx="0" cy="0"/>
          <a:chOff x="0" y="0"/>
          <a:chExt cx="0" cy="0"/>
        </a:xfrm>
      </p:grpSpPr>
      <p:sp>
        <p:nvSpPr>
          <p:cNvPr id="317" name="Google Shape;317;p100"/>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8" name="Google Shape;318;p100"/>
          <p:cNvGrpSpPr/>
          <p:nvPr/>
        </p:nvGrpSpPr>
        <p:grpSpPr>
          <a:xfrm>
            <a:off x="1107036" y="1588427"/>
            <a:ext cx="994316" cy="61102"/>
            <a:chOff x="4580561" y="2589004"/>
            <a:chExt cx="1064464" cy="25200"/>
          </a:xfrm>
        </p:grpSpPr>
        <p:sp>
          <p:nvSpPr>
            <p:cNvPr id="319" name="Google Shape;319;p100"/>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100"/>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1" name="Google Shape;321;p100"/>
          <p:cNvSpPr txBox="1"/>
          <p:nvPr>
            <p:ph type="title"/>
          </p:nvPr>
        </p:nvSpPr>
        <p:spPr>
          <a:xfrm>
            <a:off x="972600" y="1758200"/>
            <a:ext cx="10251300" cy="7137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322" name="Google Shape;322;p100"/>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3" name="Shape 323"/>
        <p:cNvGrpSpPr/>
        <p:nvPr/>
      </p:nvGrpSpPr>
      <p:grpSpPr>
        <a:xfrm>
          <a:off x="0" y="0"/>
          <a:ext cx="0" cy="0"/>
          <a:chOff x="0" y="0"/>
          <a:chExt cx="0" cy="0"/>
        </a:xfrm>
      </p:grpSpPr>
      <p:sp>
        <p:nvSpPr>
          <p:cNvPr id="324" name="Google Shape;324;p101"/>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5" name="Google Shape;325;p101"/>
          <p:cNvGrpSpPr/>
          <p:nvPr/>
        </p:nvGrpSpPr>
        <p:grpSpPr>
          <a:xfrm>
            <a:off x="1107036" y="1588427"/>
            <a:ext cx="994316" cy="61102"/>
            <a:chOff x="4580561" y="2589004"/>
            <a:chExt cx="1064464" cy="25200"/>
          </a:xfrm>
        </p:grpSpPr>
        <p:sp>
          <p:nvSpPr>
            <p:cNvPr id="326" name="Google Shape;326;p101"/>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101"/>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8" name="Google Shape;328;p101"/>
          <p:cNvSpPr txBox="1"/>
          <p:nvPr>
            <p:ph type="title"/>
          </p:nvPr>
        </p:nvSpPr>
        <p:spPr>
          <a:xfrm>
            <a:off x="973333" y="1758200"/>
            <a:ext cx="4401300" cy="18420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329" name="Google Shape;329;p101"/>
          <p:cNvSpPr txBox="1"/>
          <p:nvPr>
            <p:ph idx="1" type="body"/>
          </p:nvPr>
        </p:nvSpPr>
        <p:spPr>
          <a:xfrm>
            <a:off x="961633" y="3708967"/>
            <a:ext cx="4401300" cy="2130000"/>
          </a:xfrm>
          <a:prstGeom prst="rect">
            <a:avLst/>
          </a:prstGeom>
          <a:noFill/>
          <a:ln>
            <a:noFill/>
          </a:ln>
        </p:spPr>
        <p:txBody>
          <a:bodyPr anchorCtr="0" anchor="t" bIns="121900" lIns="121900" spcFirstLastPara="1" rIns="121900" wrap="square" tIns="121900">
            <a:normAutofit/>
          </a:bodyPr>
          <a:lstStyle>
            <a:lvl1pPr indent="-336550" lvl="0" marL="457200" algn="l">
              <a:lnSpc>
                <a:spcPct val="115000"/>
              </a:lnSpc>
              <a:spcBef>
                <a:spcPts val="0"/>
              </a:spcBef>
              <a:spcAft>
                <a:spcPts val="0"/>
              </a:spcAft>
              <a:buSzPts val="1700"/>
              <a:buChar char="●"/>
              <a:defRPr/>
            </a:lvl1pPr>
            <a:lvl2pPr indent="-323850" lvl="1" marL="914400" algn="l">
              <a:lnSpc>
                <a:spcPct val="115000"/>
              </a:lnSpc>
              <a:spcBef>
                <a:spcPts val="0"/>
              </a:spcBef>
              <a:spcAft>
                <a:spcPts val="0"/>
              </a:spcAft>
              <a:buSzPts val="1500"/>
              <a:buChar char="○"/>
              <a:defRPr/>
            </a:lvl2pPr>
            <a:lvl3pPr indent="-323850" lvl="2" marL="1371600" algn="l">
              <a:lnSpc>
                <a:spcPct val="115000"/>
              </a:lnSpc>
              <a:spcBef>
                <a:spcPts val="0"/>
              </a:spcBef>
              <a:spcAft>
                <a:spcPts val="0"/>
              </a:spcAft>
              <a:buSzPts val="1500"/>
              <a:buChar char="■"/>
              <a:defRPr/>
            </a:lvl3pPr>
            <a:lvl4pPr indent="-323850" lvl="3" marL="1828800" algn="l">
              <a:lnSpc>
                <a:spcPct val="115000"/>
              </a:lnSpc>
              <a:spcBef>
                <a:spcPts val="0"/>
              </a:spcBef>
              <a:spcAft>
                <a:spcPts val="0"/>
              </a:spcAft>
              <a:buSzPts val="1500"/>
              <a:buChar char="●"/>
              <a:defRPr/>
            </a:lvl4pPr>
            <a:lvl5pPr indent="-323850" lvl="4" marL="2286000" algn="l">
              <a:lnSpc>
                <a:spcPct val="115000"/>
              </a:lnSpc>
              <a:spcBef>
                <a:spcPts val="0"/>
              </a:spcBef>
              <a:spcAft>
                <a:spcPts val="0"/>
              </a:spcAft>
              <a:buSzPts val="1500"/>
              <a:buChar char="○"/>
              <a:defRPr/>
            </a:lvl5pPr>
            <a:lvl6pPr indent="-323850" lvl="5" marL="2743200" algn="l">
              <a:lnSpc>
                <a:spcPct val="115000"/>
              </a:lnSpc>
              <a:spcBef>
                <a:spcPts val="0"/>
              </a:spcBef>
              <a:spcAft>
                <a:spcPts val="0"/>
              </a:spcAft>
              <a:buSzPts val="1500"/>
              <a:buChar char="■"/>
              <a:defRPr/>
            </a:lvl6pPr>
            <a:lvl7pPr indent="-323850" lvl="6" marL="3200400" algn="l">
              <a:lnSpc>
                <a:spcPct val="115000"/>
              </a:lnSpc>
              <a:spcBef>
                <a:spcPts val="0"/>
              </a:spcBef>
              <a:spcAft>
                <a:spcPts val="0"/>
              </a:spcAft>
              <a:buSzPts val="1500"/>
              <a:buChar char="●"/>
              <a:defRPr/>
            </a:lvl7pPr>
            <a:lvl8pPr indent="-323850" lvl="7" marL="3657600" algn="l">
              <a:lnSpc>
                <a:spcPct val="115000"/>
              </a:lnSpc>
              <a:spcBef>
                <a:spcPts val="0"/>
              </a:spcBef>
              <a:spcAft>
                <a:spcPts val="0"/>
              </a:spcAft>
              <a:buSzPts val="1500"/>
              <a:buChar char="○"/>
              <a:defRPr/>
            </a:lvl8pPr>
            <a:lvl9pPr indent="-323850" lvl="8" marL="4114800" algn="l">
              <a:lnSpc>
                <a:spcPct val="115000"/>
              </a:lnSpc>
              <a:spcBef>
                <a:spcPts val="0"/>
              </a:spcBef>
              <a:spcAft>
                <a:spcPts val="0"/>
              </a:spcAft>
              <a:buSzPts val="1500"/>
              <a:buChar char="■"/>
              <a:defRPr/>
            </a:lvl9pPr>
          </a:lstStyle>
          <a:p/>
        </p:txBody>
      </p:sp>
      <p:sp>
        <p:nvSpPr>
          <p:cNvPr id="330" name="Google Shape;330;p101"/>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31" name="Shape 331"/>
        <p:cNvGrpSpPr/>
        <p:nvPr/>
      </p:nvGrpSpPr>
      <p:grpSpPr>
        <a:xfrm>
          <a:off x="0" y="0"/>
          <a:ext cx="0" cy="0"/>
          <a:chOff x="0" y="0"/>
          <a:chExt cx="0" cy="0"/>
        </a:xfrm>
      </p:grpSpPr>
      <p:grpSp>
        <p:nvGrpSpPr>
          <p:cNvPr id="332" name="Google Shape;332;p102"/>
          <p:cNvGrpSpPr/>
          <p:nvPr/>
        </p:nvGrpSpPr>
        <p:grpSpPr>
          <a:xfrm>
            <a:off x="1107036" y="5558926"/>
            <a:ext cx="994316" cy="61102"/>
            <a:chOff x="4580561" y="2589004"/>
            <a:chExt cx="1064464" cy="25200"/>
          </a:xfrm>
        </p:grpSpPr>
        <p:sp>
          <p:nvSpPr>
            <p:cNvPr id="333" name="Google Shape;333;p102"/>
            <p:cNvSpPr/>
            <p:nvPr/>
          </p:nvSpPr>
          <p:spPr>
            <a:xfrm rot="-5400000">
              <a:off x="5366325" y="2335504"/>
              <a:ext cx="25200" cy="532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102"/>
            <p:cNvSpPr/>
            <p:nvPr/>
          </p:nvSpPr>
          <p:spPr>
            <a:xfrm rot="-5400000">
              <a:off x="4836311" y="2333254"/>
              <a:ext cx="25200" cy="5367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5" name="Google Shape;335;p102"/>
          <p:cNvSpPr txBox="1"/>
          <p:nvPr>
            <p:ph type="title"/>
          </p:nvPr>
        </p:nvSpPr>
        <p:spPr>
          <a:xfrm>
            <a:off x="972600" y="1152400"/>
            <a:ext cx="9361500" cy="39801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336" name="Google Shape;336;p102"/>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6" name="Shape 46"/>
        <p:cNvGrpSpPr/>
        <p:nvPr/>
      </p:nvGrpSpPr>
      <p:grpSpPr>
        <a:xfrm>
          <a:off x="0" y="0"/>
          <a:ext cx="0" cy="0"/>
          <a:chOff x="0" y="0"/>
          <a:chExt cx="0" cy="0"/>
        </a:xfrm>
      </p:grpSpPr>
      <p:sp>
        <p:nvSpPr>
          <p:cNvPr id="47" name="Google Shape;47;p29"/>
          <p:cNvSpPr txBox="1"/>
          <p:nvPr>
            <p:ph type="title"/>
          </p:nvPr>
        </p:nvSpPr>
        <p:spPr>
          <a:xfrm>
            <a:off x="481542" y="2937933"/>
            <a:ext cx="5181600" cy="908100"/>
          </a:xfrm>
          <a:prstGeom prst="rect">
            <a:avLst/>
          </a:prstGeom>
          <a:noFill/>
          <a:ln>
            <a:noFill/>
          </a:ln>
        </p:spPr>
        <p:txBody>
          <a:bodyPr anchorCtr="0" anchor="t" bIns="30475" lIns="60950" spcFirstLastPara="1" rIns="60950" wrap="square" tIns="30475">
            <a:normAutofit/>
          </a:bodyPr>
          <a:lstStyle>
            <a:lvl1pPr lvl="0" algn="l">
              <a:lnSpc>
                <a:spcPct val="100000"/>
              </a:lnSpc>
              <a:spcBef>
                <a:spcPts val="0"/>
              </a:spcBef>
              <a:spcAft>
                <a:spcPts val="0"/>
              </a:spcAft>
              <a:buClr>
                <a:schemeClr val="dk1"/>
              </a:buClr>
              <a:buSzPts val="2700"/>
              <a:buFont typeface="Calibri"/>
              <a:buNone/>
              <a:defRPr b="1" sz="2700" cap="none"/>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8" name="Google Shape;48;p29"/>
          <p:cNvSpPr txBox="1"/>
          <p:nvPr>
            <p:ph idx="1" type="body"/>
          </p:nvPr>
        </p:nvSpPr>
        <p:spPr>
          <a:xfrm>
            <a:off x="481542" y="1937809"/>
            <a:ext cx="5181600" cy="1000200"/>
          </a:xfrm>
          <a:prstGeom prst="rect">
            <a:avLst/>
          </a:prstGeom>
          <a:noFill/>
          <a:ln>
            <a:noFill/>
          </a:ln>
        </p:spPr>
        <p:txBody>
          <a:bodyPr anchorCtr="0" anchor="b" bIns="30475" lIns="60950" spcFirstLastPara="1" rIns="60950" wrap="square" tIns="30475">
            <a:normAutofit/>
          </a:bodyPr>
          <a:lstStyle>
            <a:lvl1pPr indent="-228600" lvl="0" marL="457200" algn="l">
              <a:lnSpc>
                <a:spcPct val="100000"/>
              </a:lnSpc>
              <a:spcBef>
                <a:spcPts val="300"/>
              </a:spcBef>
              <a:spcAft>
                <a:spcPts val="0"/>
              </a:spcAft>
              <a:buClr>
                <a:srgbClr val="888888"/>
              </a:buClr>
              <a:buSzPts val="1300"/>
              <a:buNone/>
              <a:defRPr sz="1300">
                <a:solidFill>
                  <a:srgbClr val="888888"/>
                </a:solidFill>
              </a:defRPr>
            </a:lvl1pPr>
            <a:lvl2pPr indent="-228600" lvl="1" marL="914400" algn="l">
              <a:lnSpc>
                <a:spcPct val="100000"/>
              </a:lnSpc>
              <a:spcBef>
                <a:spcPts val="200"/>
              </a:spcBef>
              <a:spcAft>
                <a:spcPts val="0"/>
              </a:spcAft>
              <a:buClr>
                <a:srgbClr val="888888"/>
              </a:buClr>
              <a:buSzPts val="1200"/>
              <a:buNone/>
              <a:defRPr sz="1200">
                <a:solidFill>
                  <a:srgbClr val="888888"/>
                </a:solidFill>
              </a:defRPr>
            </a:lvl2pPr>
            <a:lvl3pPr indent="-228600" lvl="2" marL="1371600" algn="l">
              <a:lnSpc>
                <a:spcPct val="100000"/>
              </a:lnSpc>
              <a:spcBef>
                <a:spcPts val="200"/>
              </a:spcBef>
              <a:spcAft>
                <a:spcPts val="0"/>
              </a:spcAft>
              <a:buClr>
                <a:srgbClr val="888888"/>
              </a:buClr>
              <a:buSzPts val="1100"/>
              <a:buNone/>
              <a:defRPr sz="1100">
                <a:solidFill>
                  <a:srgbClr val="888888"/>
                </a:solidFill>
              </a:defRPr>
            </a:lvl3pPr>
            <a:lvl4pPr indent="-228600" lvl="3" marL="1828800" algn="l">
              <a:lnSpc>
                <a:spcPct val="100000"/>
              </a:lnSpc>
              <a:spcBef>
                <a:spcPts val="200"/>
              </a:spcBef>
              <a:spcAft>
                <a:spcPts val="0"/>
              </a:spcAft>
              <a:buClr>
                <a:srgbClr val="888888"/>
              </a:buClr>
              <a:buSzPts val="900"/>
              <a:buNone/>
              <a:defRPr sz="900">
                <a:solidFill>
                  <a:srgbClr val="888888"/>
                </a:solidFill>
              </a:defRPr>
            </a:lvl4pPr>
            <a:lvl5pPr indent="-228600" lvl="4" marL="2286000" algn="l">
              <a:lnSpc>
                <a:spcPct val="100000"/>
              </a:lnSpc>
              <a:spcBef>
                <a:spcPts val="200"/>
              </a:spcBef>
              <a:spcAft>
                <a:spcPts val="0"/>
              </a:spcAft>
              <a:buClr>
                <a:srgbClr val="888888"/>
              </a:buClr>
              <a:buSzPts val="900"/>
              <a:buNone/>
              <a:defRPr sz="900">
                <a:solidFill>
                  <a:srgbClr val="888888"/>
                </a:solidFill>
              </a:defRPr>
            </a:lvl5pPr>
            <a:lvl6pPr indent="-228600" lvl="5" marL="2743200" algn="l">
              <a:lnSpc>
                <a:spcPct val="100000"/>
              </a:lnSpc>
              <a:spcBef>
                <a:spcPts val="200"/>
              </a:spcBef>
              <a:spcAft>
                <a:spcPts val="0"/>
              </a:spcAft>
              <a:buClr>
                <a:srgbClr val="888888"/>
              </a:buClr>
              <a:buSzPts val="900"/>
              <a:buNone/>
              <a:defRPr sz="900">
                <a:solidFill>
                  <a:srgbClr val="888888"/>
                </a:solidFill>
              </a:defRPr>
            </a:lvl6pPr>
            <a:lvl7pPr indent="-228600" lvl="6" marL="3200400" algn="l">
              <a:lnSpc>
                <a:spcPct val="100000"/>
              </a:lnSpc>
              <a:spcBef>
                <a:spcPts val="200"/>
              </a:spcBef>
              <a:spcAft>
                <a:spcPts val="0"/>
              </a:spcAft>
              <a:buClr>
                <a:srgbClr val="888888"/>
              </a:buClr>
              <a:buSzPts val="900"/>
              <a:buNone/>
              <a:defRPr sz="900">
                <a:solidFill>
                  <a:srgbClr val="888888"/>
                </a:solidFill>
              </a:defRPr>
            </a:lvl7pPr>
            <a:lvl8pPr indent="-228600" lvl="7" marL="3657600" algn="l">
              <a:lnSpc>
                <a:spcPct val="100000"/>
              </a:lnSpc>
              <a:spcBef>
                <a:spcPts val="200"/>
              </a:spcBef>
              <a:spcAft>
                <a:spcPts val="0"/>
              </a:spcAft>
              <a:buClr>
                <a:srgbClr val="888888"/>
              </a:buClr>
              <a:buSzPts val="900"/>
              <a:buNone/>
              <a:defRPr sz="900">
                <a:solidFill>
                  <a:srgbClr val="888888"/>
                </a:solidFill>
              </a:defRPr>
            </a:lvl8pPr>
            <a:lvl9pPr indent="-228600" lvl="8" marL="4114800" algn="l">
              <a:lnSpc>
                <a:spcPct val="100000"/>
              </a:lnSpc>
              <a:spcBef>
                <a:spcPts val="200"/>
              </a:spcBef>
              <a:spcAft>
                <a:spcPts val="0"/>
              </a:spcAft>
              <a:buClr>
                <a:srgbClr val="888888"/>
              </a:buClr>
              <a:buSzPts val="900"/>
              <a:buNone/>
              <a:defRPr sz="900">
                <a:solidFill>
                  <a:srgbClr val="888888"/>
                </a:solidFill>
              </a:defRPr>
            </a:lvl9pPr>
          </a:lstStyle>
          <a:p/>
        </p:txBody>
      </p:sp>
      <p:sp>
        <p:nvSpPr>
          <p:cNvPr id="49" name="Google Shape;49;p29"/>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50" name="Google Shape;50;p29"/>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51" name="Google Shape;51;p29"/>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37" name="Shape 337"/>
        <p:cNvGrpSpPr/>
        <p:nvPr/>
      </p:nvGrpSpPr>
      <p:grpSpPr>
        <a:xfrm>
          <a:off x="0" y="0"/>
          <a:ext cx="0" cy="0"/>
          <a:chOff x="0" y="0"/>
          <a:chExt cx="0" cy="0"/>
        </a:xfrm>
      </p:grpSpPr>
      <p:sp>
        <p:nvSpPr>
          <p:cNvPr id="338" name="Google Shape;338;p103"/>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9" name="Google Shape;339;p103"/>
          <p:cNvGrpSpPr/>
          <p:nvPr/>
        </p:nvGrpSpPr>
        <p:grpSpPr>
          <a:xfrm>
            <a:off x="1107036" y="1588427"/>
            <a:ext cx="994316" cy="61102"/>
            <a:chOff x="4580561" y="2589004"/>
            <a:chExt cx="1064464" cy="25200"/>
          </a:xfrm>
        </p:grpSpPr>
        <p:sp>
          <p:nvSpPr>
            <p:cNvPr id="340" name="Google Shape;340;p103"/>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103"/>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2" name="Google Shape;342;p103"/>
          <p:cNvSpPr txBox="1"/>
          <p:nvPr>
            <p:ph type="title"/>
          </p:nvPr>
        </p:nvSpPr>
        <p:spPr>
          <a:xfrm>
            <a:off x="973333" y="1758200"/>
            <a:ext cx="4401300" cy="22497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343" name="Google Shape;343;p103"/>
          <p:cNvSpPr txBox="1"/>
          <p:nvPr>
            <p:ph idx="1" type="subTitle"/>
          </p:nvPr>
        </p:nvSpPr>
        <p:spPr>
          <a:xfrm>
            <a:off x="966600" y="4215367"/>
            <a:ext cx="4401300" cy="10119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344" name="Google Shape;344;p103"/>
          <p:cNvSpPr txBox="1"/>
          <p:nvPr>
            <p:ph idx="2" type="body"/>
          </p:nvPr>
        </p:nvSpPr>
        <p:spPr>
          <a:xfrm>
            <a:off x="6898967" y="1803500"/>
            <a:ext cx="4499100" cy="4034100"/>
          </a:xfrm>
          <a:prstGeom prst="rect">
            <a:avLst/>
          </a:prstGeom>
          <a:noFill/>
          <a:ln>
            <a:noFill/>
          </a:ln>
        </p:spPr>
        <p:txBody>
          <a:bodyPr anchorCtr="0" anchor="t" bIns="121900" lIns="121900" spcFirstLastPara="1" rIns="121900" wrap="square" tIns="121900">
            <a:normAutofit/>
          </a:bodyPr>
          <a:lstStyle>
            <a:lvl1pPr indent="-336550" lvl="0" marL="457200" algn="l">
              <a:lnSpc>
                <a:spcPct val="115000"/>
              </a:lnSpc>
              <a:spcBef>
                <a:spcPts val="0"/>
              </a:spcBef>
              <a:spcAft>
                <a:spcPts val="0"/>
              </a:spcAft>
              <a:buSzPts val="1700"/>
              <a:buChar char="●"/>
              <a:defRPr/>
            </a:lvl1pPr>
            <a:lvl2pPr indent="-323850" lvl="1" marL="914400" algn="l">
              <a:lnSpc>
                <a:spcPct val="115000"/>
              </a:lnSpc>
              <a:spcBef>
                <a:spcPts val="0"/>
              </a:spcBef>
              <a:spcAft>
                <a:spcPts val="0"/>
              </a:spcAft>
              <a:buSzPts val="1500"/>
              <a:buChar char="○"/>
              <a:defRPr/>
            </a:lvl2pPr>
            <a:lvl3pPr indent="-323850" lvl="2" marL="1371600" algn="l">
              <a:lnSpc>
                <a:spcPct val="115000"/>
              </a:lnSpc>
              <a:spcBef>
                <a:spcPts val="0"/>
              </a:spcBef>
              <a:spcAft>
                <a:spcPts val="0"/>
              </a:spcAft>
              <a:buSzPts val="1500"/>
              <a:buChar char="■"/>
              <a:defRPr/>
            </a:lvl3pPr>
            <a:lvl4pPr indent="-323850" lvl="3" marL="1828800" algn="l">
              <a:lnSpc>
                <a:spcPct val="115000"/>
              </a:lnSpc>
              <a:spcBef>
                <a:spcPts val="0"/>
              </a:spcBef>
              <a:spcAft>
                <a:spcPts val="0"/>
              </a:spcAft>
              <a:buSzPts val="1500"/>
              <a:buChar char="●"/>
              <a:defRPr/>
            </a:lvl4pPr>
            <a:lvl5pPr indent="-323850" lvl="4" marL="2286000" algn="l">
              <a:lnSpc>
                <a:spcPct val="115000"/>
              </a:lnSpc>
              <a:spcBef>
                <a:spcPts val="0"/>
              </a:spcBef>
              <a:spcAft>
                <a:spcPts val="0"/>
              </a:spcAft>
              <a:buSzPts val="1500"/>
              <a:buChar char="○"/>
              <a:defRPr/>
            </a:lvl5pPr>
            <a:lvl6pPr indent="-323850" lvl="5" marL="2743200" algn="l">
              <a:lnSpc>
                <a:spcPct val="115000"/>
              </a:lnSpc>
              <a:spcBef>
                <a:spcPts val="0"/>
              </a:spcBef>
              <a:spcAft>
                <a:spcPts val="0"/>
              </a:spcAft>
              <a:buSzPts val="1500"/>
              <a:buChar char="■"/>
              <a:defRPr/>
            </a:lvl6pPr>
            <a:lvl7pPr indent="-323850" lvl="6" marL="3200400" algn="l">
              <a:lnSpc>
                <a:spcPct val="115000"/>
              </a:lnSpc>
              <a:spcBef>
                <a:spcPts val="0"/>
              </a:spcBef>
              <a:spcAft>
                <a:spcPts val="0"/>
              </a:spcAft>
              <a:buSzPts val="1500"/>
              <a:buChar char="●"/>
              <a:defRPr/>
            </a:lvl7pPr>
            <a:lvl8pPr indent="-323850" lvl="7" marL="3657600" algn="l">
              <a:lnSpc>
                <a:spcPct val="115000"/>
              </a:lnSpc>
              <a:spcBef>
                <a:spcPts val="0"/>
              </a:spcBef>
              <a:spcAft>
                <a:spcPts val="0"/>
              </a:spcAft>
              <a:buSzPts val="1500"/>
              <a:buChar char="○"/>
              <a:defRPr/>
            </a:lvl8pPr>
            <a:lvl9pPr indent="-323850" lvl="8" marL="4114800" algn="l">
              <a:lnSpc>
                <a:spcPct val="115000"/>
              </a:lnSpc>
              <a:spcBef>
                <a:spcPts val="0"/>
              </a:spcBef>
              <a:spcAft>
                <a:spcPts val="0"/>
              </a:spcAft>
              <a:buSzPts val="1500"/>
              <a:buChar char="■"/>
              <a:defRPr/>
            </a:lvl9pPr>
          </a:lstStyle>
          <a:p/>
        </p:txBody>
      </p:sp>
      <p:sp>
        <p:nvSpPr>
          <p:cNvPr id="345" name="Google Shape;345;p103"/>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46" name="Shape 346"/>
        <p:cNvGrpSpPr/>
        <p:nvPr/>
      </p:nvGrpSpPr>
      <p:grpSpPr>
        <a:xfrm>
          <a:off x="0" y="0"/>
          <a:ext cx="0" cy="0"/>
          <a:chOff x="0" y="0"/>
          <a:chExt cx="0" cy="0"/>
        </a:xfrm>
      </p:grpSpPr>
      <p:sp>
        <p:nvSpPr>
          <p:cNvPr id="347" name="Google Shape;347;p104"/>
          <p:cNvSpPr txBox="1"/>
          <p:nvPr>
            <p:ph idx="1" type="body"/>
          </p:nvPr>
        </p:nvSpPr>
        <p:spPr>
          <a:xfrm>
            <a:off x="966600" y="5830068"/>
            <a:ext cx="10263300" cy="6141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1700"/>
              <a:buNone/>
              <a:defRPr/>
            </a:lvl1pPr>
          </a:lstStyle>
          <a:p/>
        </p:txBody>
      </p:sp>
      <p:sp>
        <p:nvSpPr>
          <p:cNvPr id="348" name="Google Shape;348;p104"/>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349" name="Shape 349"/>
        <p:cNvGrpSpPr/>
        <p:nvPr/>
      </p:nvGrpSpPr>
      <p:grpSpPr>
        <a:xfrm>
          <a:off x="0" y="0"/>
          <a:ext cx="0" cy="0"/>
          <a:chOff x="0" y="0"/>
          <a:chExt cx="0" cy="0"/>
        </a:xfrm>
      </p:grpSpPr>
      <p:grpSp>
        <p:nvGrpSpPr>
          <p:cNvPr id="350" name="Google Shape;350;p105"/>
          <p:cNvGrpSpPr/>
          <p:nvPr/>
        </p:nvGrpSpPr>
        <p:grpSpPr>
          <a:xfrm>
            <a:off x="1107036" y="5558926"/>
            <a:ext cx="994316" cy="61102"/>
            <a:chOff x="4580561" y="2589004"/>
            <a:chExt cx="1064464" cy="25200"/>
          </a:xfrm>
        </p:grpSpPr>
        <p:sp>
          <p:nvSpPr>
            <p:cNvPr id="351" name="Google Shape;351;p105"/>
            <p:cNvSpPr/>
            <p:nvPr/>
          </p:nvSpPr>
          <p:spPr>
            <a:xfrm rot="-5400000">
              <a:off x="5366325" y="2335504"/>
              <a:ext cx="25200" cy="532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105"/>
            <p:cNvSpPr/>
            <p:nvPr/>
          </p:nvSpPr>
          <p:spPr>
            <a:xfrm rot="-5400000">
              <a:off x="4836311" y="2333254"/>
              <a:ext cx="25200" cy="5367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3" name="Google Shape;353;p105"/>
          <p:cNvSpPr txBox="1"/>
          <p:nvPr>
            <p:ph hasCustomPrompt="1" type="title"/>
          </p:nvPr>
        </p:nvSpPr>
        <p:spPr>
          <a:xfrm>
            <a:off x="972600" y="978600"/>
            <a:ext cx="10251300" cy="1659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chemeClr val="lt1"/>
              </a:buClr>
              <a:buSzPts val="10700"/>
              <a:buNone/>
              <a:defRPr sz="10700">
                <a:solidFill>
                  <a:schemeClr val="lt1"/>
                </a:solidFill>
              </a:defRPr>
            </a:lvl1pPr>
            <a:lvl2pPr lvl="1" algn="l">
              <a:lnSpc>
                <a:spcPct val="100000"/>
              </a:lnSpc>
              <a:spcBef>
                <a:spcPts val="0"/>
              </a:spcBef>
              <a:spcAft>
                <a:spcPts val="0"/>
              </a:spcAft>
              <a:buClr>
                <a:schemeClr val="lt1"/>
              </a:buClr>
              <a:buSzPts val="10700"/>
              <a:buNone/>
              <a:defRPr sz="10700">
                <a:solidFill>
                  <a:schemeClr val="lt1"/>
                </a:solidFill>
              </a:defRPr>
            </a:lvl2pPr>
            <a:lvl3pPr lvl="2" algn="l">
              <a:lnSpc>
                <a:spcPct val="100000"/>
              </a:lnSpc>
              <a:spcBef>
                <a:spcPts val="0"/>
              </a:spcBef>
              <a:spcAft>
                <a:spcPts val="0"/>
              </a:spcAft>
              <a:buClr>
                <a:schemeClr val="lt1"/>
              </a:buClr>
              <a:buSzPts val="10700"/>
              <a:buNone/>
              <a:defRPr sz="10700">
                <a:solidFill>
                  <a:schemeClr val="lt1"/>
                </a:solidFill>
              </a:defRPr>
            </a:lvl3pPr>
            <a:lvl4pPr lvl="3" algn="l">
              <a:lnSpc>
                <a:spcPct val="100000"/>
              </a:lnSpc>
              <a:spcBef>
                <a:spcPts val="0"/>
              </a:spcBef>
              <a:spcAft>
                <a:spcPts val="0"/>
              </a:spcAft>
              <a:buClr>
                <a:schemeClr val="lt1"/>
              </a:buClr>
              <a:buSzPts val="10700"/>
              <a:buNone/>
              <a:defRPr sz="10700">
                <a:solidFill>
                  <a:schemeClr val="lt1"/>
                </a:solidFill>
              </a:defRPr>
            </a:lvl4pPr>
            <a:lvl5pPr lvl="4" algn="l">
              <a:lnSpc>
                <a:spcPct val="100000"/>
              </a:lnSpc>
              <a:spcBef>
                <a:spcPts val="0"/>
              </a:spcBef>
              <a:spcAft>
                <a:spcPts val="0"/>
              </a:spcAft>
              <a:buClr>
                <a:schemeClr val="lt1"/>
              </a:buClr>
              <a:buSzPts val="10700"/>
              <a:buNone/>
              <a:defRPr sz="10700">
                <a:solidFill>
                  <a:schemeClr val="lt1"/>
                </a:solidFill>
              </a:defRPr>
            </a:lvl5pPr>
            <a:lvl6pPr lvl="5" algn="l">
              <a:lnSpc>
                <a:spcPct val="100000"/>
              </a:lnSpc>
              <a:spcBef>
                <a:spcPts val="0"/>
              </a:spcBef>
              <a:spcAft>
                <a:spcPts val="0"/>
              </a:spcAft>
              <a:buClr>
                <a:schemeClr val="lt1"/>
              </a:buClr>
              <a:buSzPts val="10700"/>
              <a:buNone/>
              <a:defRPr sz="10700">
                <a:solidFill>
                  <a:schemeClr val="lt1"/>
                </a:solidFill>
              </a:defRPr>
            </a:lvl6pPr>
            <a:lvl7pPr lvl="6" algn="l">
              <a:lnSpc>
                <a:spcPct val="100000"/>
              </a:lnSpc>
              <a:spcBef>
                <a:spcPts val="0"/>
              </a:spcBef>
              <a:spcAft>
                <a:spcPts val="0"/>
              </a:spcAft>
              <a:buClr>
                <a:schemeClr val="lt1"/>
              </a:buClr>
              <a:buSzPts val="10700"/>
              <a:buNone/>
              <a:defRPr sz="10700">
                <a:solidFill>
                  <a:schemeClr val="lt1"/>
                </a:solidFill>
              </a:defRPr>
            </a:lvl7pPr>
            <a:lvl8pPr lvl="7" algn="l">
              <a:lnSpc>
                <a:spcPct val="100000"/>
              </a:lnSpc>
              <a:spcBef>
                <a:spcPts val="0"/>
              </a:spcBef>
              <a:spcAft>
                <a:spcPts val="0"/>
              </a:spcAft>
              <a:buClr>
                <a:schemeClr val="lt1"/>
              </a:buClr>
              <a:buSzPts val="10700"/>
              <a:buNone/>
              <a:defRPr sz="10700">
                <a:solidFill>
                  <a:schemeClr val="lt1"/>
                </a:solidFill>
              </a:defRPr>
            </a:lvl8pPr>
            <a:lvl9pPr lvl="8" algn="l">
              <a:lnSpc>
                <a:spcPct val="100000"/>
              </a:lnSpc>
              <a:spcBef>
                <a:spcPts val="0"/>
              </a:spcBef>
              <a:spcAft>
                <a:spcPts val="0"/>
              </a:spcAft>
              <a:buClr>
                <a:schemeClr val="lt1"/>
              </a:buClr>
              <a:buSzPts val="10700"/>
              <a:buNone/>
              <a:defRPr sz="10700">
                <a:solidFill>
                  <a:schemeClr val="lt1"/>
                </a:solidFill>
              </a:defRPr>
            </a:lvl9pPr>
          </a:lstStyle>
          <a:p>
            <a:r>
              <a:t>xx%</a:t>
            </a:r>
          </a:p>
        </p:txBody>
      </p:sp>
      <p:sp>
        <p:nvSpPr>
          <p:cNvPr id="354" name="Google Shape;354;p105"/>
          <p:cNvSpPr txBox="1"/>
          <p:nvPr>
            <p:ph idx="1" type="body"/>
          </p:nvPr>
        </p:nvSpPr>
        <p:spPr>
          <a:xfrm>
            <a:off x="972600" y="3030517"/>
            <a:ext cx="10251300" cy="2107200"/>
          </a:xfrm>
          <a:prstGeom prst="rect">
            <a:avLst/>
          </a:prstGeom>
          <a:noFill/>
          <a:ln>
            <a:noFill/>
          </a:ln>
        </p:spPr>
        <p:txBody>
          <a:bodyPr anchorCtr="0" anchor="t" bIns="121900" lIns="121900" spcFirstLastPara="1" rIns="121900" wrap="square" tIns="121900">
            <a:normAutofit/>
          </a:bodyPr>
          <a:lstStyle>
            <a:lvl1pPr indent="-336550" lvl="0" marL="457200" algn="l">
              <a:lnSpc>
                <a:spcPct val="115000"/>
              </a:lnSpc>
              <a:spcBef>
                <a:spcPts val="0"/>
              </a:spcBef>
              <a:spcAft>
                <a:spcPts val="0"/>
              </a:spcAft>
              <a:buClr>
                <a:schemeClr val="lt1"/>
              </a:buClr>
              <a:buSzPts val="1700"/>
              <a:buChar char="●"/>
              <a:defRPr>
                <a:solidFill>
                  <a:schemeClr val="lt1"/>
                </a:solidFill>
              </a:defRPr>
            </a:lvl1pPr>
            <a:lvl2pPr indent="-323850" lvl="1" marL="914400" algn="l">
              <a:lnSpc>
                <a:spcPct val="115000"/>
              </a:lnSpc>
              <a:spcBef>
                <a:spcPts val="0"/>
              </a:spcBef>
              <a:spcAft>
                <a:spcPts val="0"/>
              </a:spcAft>
              <a:buClr>
                <a:schemeClr val="lt1"/>
              </a:buClr>
              <a:buSzPts val="1500"/>
              <a:buChar char="○"/>
              <a:defRPr>
                <a:solidFill>
                  <a:schemeClr val="lt1"/>
                </a:solidFill>
              </a:defRPr>
            </a:lvl2pPr>
            <a:lvl3pPr indent="-323850" lvl="2" marL="1371600" algn="l">
              <a:lnSpc>
                <a:spcPct val="115000"/>
              </a:lnSpc>
              <a:spcBef>
                <a:spcPts val="0"/>
              </a:spcBef>
              <a:spcAft>
                <a:spcPts val="0"/>
              </a:spcAft>
              <a:buClr>
                <a:schemeClr val="lt1"/>
              </a:buClr>
              <a:buSzPts val="1500"/>
              <a:buChar char="■"/>
              <a:defRPr>
                <a:solidFill>
                  <a:schemeClr val="lt1"/>
                </a:solidFill>
              </a:defRPr>
            </a:lvl3pPr>
            <a:lvl4pPr indent="-323850" lvl="3" marL="1828800" algn="l">
              <a:lnSpc>
                <a:spcPct val="115000"/>
              </a:lnSpc>
              <a:spcBef>
                <a:spcPts val="0"/>
              </a:spcBef>
              <a:spcAft>
                <a:spcPts val="0"/>
              </a:spcAft>
              <a:buClr>
                <a:schemeClr val="lt1"/>
              </a:buClr>
              <a:buSzPts val="1500"/>
              <a:buChar char="●"/>
              <a:defRPr>
                <a:solidFill>
                  <a:schemeClr val="lt1"/>
                </a:solidFill>
              </a:defRPr>
            </a:lvl4pPr>
            <a:lvl5pPr indent="-323850" lvl="4" marL="2286000" algn="l">
              <a:lnSpc>
                <a:spcPct val="115000"/>
              </a:lnSpc>
              <a:spcBef>
                <a:spcPts val="0"/>
              </a:spcBef>
              <a:spcAft>
                <a:spcPts val="0"/>
              </a:spcAft>
              <a:buClr>
                <a:schemeClr val="lt1"/>
              </a:buClr>
              <a:buSzPts val="1500"/>
              <a:buChar char="○"/>
              <a:defRPr>
                <a:solidFill>
                  <a:schemeClr val="lt1"/>
                </a:solidFill>
              </a:defRPr>
            </a:lvl5pPr>
            <a:lvl6pPr indent="-323850" lvl="5" marL="2743200" algn="l">
              <a:lnSpc>
                <a:spcPct val="115000"/>
              </a:lnSpc>
              <a:spcBef>
                <a:spcPts val="0"/>
              </a:spcBef>
              <a:spcAft>
                <a:spcPts val="0"/>
              </a:spcAft>
              <a:buClr>
                <a:schemeClr val="lt1"/>
              </a:buClr>
              <a:buSzPts val="1500"/>
              <a:buChar char="■"/>
              <a:defRPr>
                <a:solidFill>
                  <a:schemeClr val="lt1"/>
                </a:solidFill>
              </a:defRPr>
            </a:lvl6pPr>
            <a:lvl7pPr indent="-323850" lvl="6" marL="3200400" algn="l">
              <a:lnSpc>
                <a:spcPct val="115000"/>
              </a:lnSpc>
              <a:spcBef>
                <a:spcPts val="0"/>
              </a:spcBef>
              <a:spcAft>
                <a:spcPts val="0"/>
              </a:spcAft>
              <a:buClr>
                <a:schemeClr val="lt1"/>
              </a:buClr>
              <a:buSzPts val="1500"/>
              <a:buChar char="●"/>
              <a:defRPr>
                <a:solidFill>
                  <a:schemeClr val="lt1"/>
                </a:solidFill>
              </a:defRPr>
            </a:lvl7pPr>
            <a:lvl8pPr indent="-323850" lvl="7" marL="3657600" algn="l">
              <a:lnSpc>
                <a:spcPct val="115000"/>
              </a:lnSpc>
              <a:spcBef>
                <a:spcPts val="0"/>
              </a:spcBef>
              <a:spcAft>
                <a:spcPts val="0"/>
              </a:spcAft>
              <a:buClr>
                <a:schemeClr val="lt1"/>
              </a:buClr>
              <a:buSzPts val="1500"/>
              <a:buChar char="○"/>
              <a:defRPr>
                <a:solidFill>
                  <a:schemeClr val="lt1"/>
                </a:solidFill>
              </a:defRPr>
            </a:lvl8pPr>
            <a:lvl9pPr indent="-323850" lvl="8" marL="4114800" algn="l">
              <a:lnSpc>
                <a:spcPct val="115000"/>
              </a:lnSpc>
              <a:spcBef>
                <a:spcPts val="0"/>
              </a:spcBef>
              <a:spcAft>
                <a:spcPts val="0"/>
              </a:spcAft>
              <a:buClr>
                <a:schemeClr val="lt1"/>
              </a:buClr>
              <a:buSzPts val="1500"/>
              <a:buChar char="■"/>
              <a:defRPr>
                <a:solidFill>
                  <a:schemeClr val="lt1"/>
                </a:solidFill>
              </a:defRPr>
            </a:lvl9pPr>
          </a:lstStyle>
          <a:p/>
        </p:txBody>
      </p:sp>
      <p:sp>
        <p:nvSpPr>
          <p:cNvPr id="355" name="Google Shape;355;p105"/>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6" name="Shape 356"/>
        <p:cNvGrpSpPr/>
        <p:nvPr/>
      </p:nvGrpSpPr>
      <p:grpSpPr>
        <a:xfrm>
          <a:off x="0" y="0"/>
          <a:ext cx="0" cy="0"/>
          <a:chOff x="0" y="0"/>
          <a:chExt cx="0" cy="0"/>
        </a:xfrm>
      </p:grpSpPr>
      <p:sp>
        <p:nvSpPr>
          <p:cNvPr id="357" name="Google Shape;357;p106"/>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TITLE_ONLY_1">
    <p:spTree>
      <p:nvGrpSpPr>
        <p:cNvPr id="358" name="Shape 358"/>
        <p:cNvGrpSpPr/>
        <p:nvPr/>
      </p:nvGrpSpPr>
      <p:grpSpPr>
        <a:xfrm>
          <a:off x="0" y="0"/>
          <a:ext cx="0" cy="0"/>
          <a:chOff x="0" y="0"/>
          <a:chExt cx="0" cy="0"/>
        </a:xfrm>
      </p:grpSpPr>
      <p:sp>
        <p:nvSpPr>
          <p:cNvPr id="359" name="Google Shape;359;p107"/>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0" name="Google Shape;360;p107"/>
          <p:cNvGrpSpPr/>
          <p:nvPr/>
        </p:nvGrpSpPr>
        <p:grpSpPr>
          <a:xfrm>
            <a:off x="1107036" y="1588427"/>
            <a:ext cx="994316" cy="61102"/>
            <a:chOff x="4580561" y="2589004"/>
            <a:chExt cx="1064464" cy="25200"/>
          </a:xfrm>
        </p:grpSpPr>
        <p:sp>
          <p:nvSpPr>
            <p:cNvPr id="361" name="Google Shape;361;p107"/>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107"/>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st section">
  <p:cSld name="TITLE_1">
    <p:spTree>
      <p:nvGrpSpPr>
        <p:cNvPr id="363" name="Shape 363"/>
        <p:cNvGrpSpPr/>
        <p:nvPr/>
      </p:nvGrpSpPr>
      <p:grpSpPr>
        <a:xfrm>
          <a:off x="0" y="0"/>
          <a:ext cx="0" cy="0"/>
          <a:chOff x="0" y="0"/>
          <a:chExt cx="0" cy="0"/>
        </a:xfrm>
      </p:grpSpPr>
      <p:sp>
        <p:nvSpPr>
          <p:cNvPr id="364" name="Google Shape;364;p108"/>
          <p:cNvSpPr/>
          <p:nvPr/>
        </p:nvSpPr>
        <p:spPr>
          <a:xfrm>
            <a:off x="0" y="0"/>
            <a:ext cx="12192000" cy="5324100"/>
          </a:xfrm>
          <a:prstGeom prst="rect">
            <a:avLst/>
          </a:prstGeom>
          <a:solidFill>
            <a:srgbClr val="FCCC3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108"/>
          <p:cNvSpPr txBox="1"/>
          <p:nvPr>
            <p:ph type="ctrTitle"/>
          </p:nvPr>
        </p:nvSpPr>
        <p:spPr>
          <a:xfrm>
            <a:off x="914400" y="2111123"/>
            <a:ext cx="10363200" cy="1546500"/>
          </a:xfrm>
          <a:prstGeom prst="rect">
            <a:avLst/>
          </a:prstGeom>
          <a:noFill/>
          <a:ln cap="flat" cmpd="sng" w="76200">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6400"/>
              <a:buNone/>
              <a:defRPr sz="6400">
                <a:solidFill>
                  <a:schemeClr val="dk1"/>
                </a:solidFill>
              </a:defRPr>
            </a:lvl1pPr>
            <a:lvl2pPr lvl="1" algn="ctr">
              <a:lnSpc>
                <a:spcPct val="100000"/>
              </a:lnSpc>
              <a:spcBef>
                <a:spcPts val="0"/>
              </a:spcBef>
              <a:spcAft>
                <a:spcPts val="0"/>
              </a:spcAft>
              <a:buClr>
                <a:schemeClr val="lt1"/>
              </a:buClr>
              <a:buSzPts val="6400"/>
              <a:buNone/>
              <a:defRPr sz="6400">
                <a:solidFill>
                  <a:schemeClr val="lt1"/>
                </a:solidFill>
              </a:defRPr>
            </a:lvl2pPr>
            <a:lvl3pPr lvl="2" algn="ctr">
              <a:lnSpc>
                <a:spcPct val="100000"/>
              </a:lnSpc>
              <a:spcBef>
                <a:spcPts val="0"/>
              </a:spcBef>
              <a:spcAft>
                <a:spcPts val="0"/>
              </a:spcAft>
              <a:buClr>
                <a:schemeClr val="lt1"/>
              </a:buClr>
              <a:buSzPts val="6400"/>
              <a:buNone/>
              <a:defRPr sz="6400">
                <a:solidFill>
                  <a:schemeClr val="lt1"/>
                </a:solidFill>
              </a:defRPr>
            </a:lvl3pPr>
            <a:lvl4pPr lvl="3" algn="ctr">
              <a:lnSpc>
                <a:spcPct val="100000"/>
              </a:lnSpc>
              <a:spcBef>
                <a:spcPts val="0"/>
              </a:spcBef>
              <a:spcAft>
                <a:spcPts val="0"/>
              </a:spcAft>
              <a:buClr>
                <a:schemeClr val="lt1"/>
              </a:buClr>
              <a:buSzPts val="6400"/>
              <a:buNone/>
              <a:defRPr sz="6400">
                <a:solidFill>
                  <a:schemeClr val="lt1"/>
                </a:solidFill>
              </a:defRPr>
            </a:lvl4pPr>
            <a:lvl5pPr lvl="4" algn="ctr">
              <a:lnSpc>
                <a:spcPct val="100000"/>
              </a:lnSpc>
              <a:spcBef>
                <a:spcPts val="0"/>
              </a:spcBef>
              <a:spcAft>
                <a:spcPts val="0"/>
              </a:spcAft>
              <a:buClr>
                <a:schemeClr val="lt1"/>
              </a:buClr>
              <a:buSzPts val="6400"/>
              <a:buNone/>
              <a:defRPr sz="6400">
                <a:solidFill>
                  <a:schemeClr val="lt1"/>
                </a:solidFill>
              </a:defRPr>
            </a:lvl5pPr>
            <a:lvl6pPr lvl="5" algn="ctr">
              <a:lnSpc>
                <a:spcPct val="100000"/>
              </a:lnSpc>
              <a:spcBef>
                <a:spcPts val="0"/>
              </a:spcBef>
              <a:spcAft>
                <a:spcPts val="0"/>
              </a:spcAft>
              <a:buClr>
                <a:schemeClr val="lt1"/>
              </a:buClr>
              <a:buSzPts val="6400"/>
              <a:buNone/>
              <a:defRPr sz="6400">
                <a:solidFill>
                  <a:schemeClr val="lt1"/>
                </a:solidFill>
              </a:defRPr>
            </a:lvl6pPr>
            <a:lvl7pPr lvl="6" algn="ctr">
              <a:lnSpc>
                <a:spcPct val="100000"/>
              </a:lnSpc>
              <a:spcBef>
                <a:spcPts val="0"/>
              </a:spcBef>
              <a:spcAft>
                <a:spcPts val="0"/>
              </a:spcAft>
              <a:buClr>
                <a:schemeClr val="lt1"/>
              </a:buClr>
              <a:buSzPts val="6400"/>
              <a:buNone/>
              <a:defRPr sz="6400">
                <a:solidFill>
                  <a:schemeClr val="lt1"/>
                </a:solidFill>
              </a:defRPr>
            </a:lvl7pPr>
            <a:lvl8pPr lvl="7" algn="ctr">
              <a:lnSpc>
                <a:spcPct val="100000"/>
              </a:lnSpc>
              <a:spcBef>
                <a:spcPts val="0"/>
              </a:spcBef>
              <a:spcAft>
                <a:spcPts val="0"/>
              </a:spcAft>
              <a:buClr>
                <a:schemeClr val="lt1"/>
              </a:buClr>
              <a:buSzPts val="6400"/>
              <a:buNone/>
              <a:defRPr sz="6400">
                <a:solidFill>
                  <a:schemeClr val="lt1"/>
                </a:solidFill>
              </a:defRPr>
            </a:lvl8pPr>
            <a:lvl9pPr lvl="8" algn="ctr">
              <a:lnSpc>
                <a:spcPct val="100000"/>
              </a:lnSpc>
              <a:spcBef>
                <a:spcPts val="0"/>
              </a:spcBef>
              <a:spcAft>
                <a:spcPts val="0"/>
              </a:spcAft>
              <a:buClr>
                <a:schemeClr val="lt1"/>
              </a:buClr>
              <a:buSzPts val="6400"/>
              <a:buNone/>
              <a:defRPr sz="6400">
                <a:solidFill>
                  <a:schemeClr val="lt1"/>
                </a:solidFill>
              </a:defRPr>
            </a:lvl9pPr>
          </a:lstStyle>
          <a:p/>
        </p:txBody>
      </p:sp>
      <p:grpSp>
        <p:nvGrpSpPr>
          <p:cNvPr id="366" name="Google Shape;366;p108"/>
          <p:cNvGrpSpPr/>
          <p:nvPr/>
        </p:nvGrpSpPr>
        <p:grpSpPr>
          <a:xfrm flipH="1" rot="10800000">
            <a:off x="-75" y="5454213"/>
            <a:ext cx="12192148" cy="95106"/>
            <a:chOff x="1063925" y="1155200"/>
            <a:chExt cx="10673333" cy="88200"/>
          </a:xfrm>
        </p:grpSpPr>
        <p:sp>
          <p:nvSpPr>
            <p:cNvPr id="367" name="Google Shape;367;p10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10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69" name="Google Shape;369;p10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1">
  <p:cSld name="MAIN_POINT_1">
    <p:bg>
      <p:bgPr>
        <a:solidFill>
          <a:schemeClr val="lt1"/>
        </a:solidFill>
      </p:bgPr>
    </p:bg>
    <p:spTree>
      <p:nvGrpSpPr>
        <p:cNvPr id="370" name="Shape 370"/>
        <p:cNvGrpSpPr/>
        <p:nvPr/>
      </p:nvGrpSpPr>
      <p:grpSpPr>
        <a:xfrm>
          <a:off x="0" y="0"/>
          <a:ext cx="0" cy="0"/>
          <a:chOff x="0" y="0"/>
          <a:chExt cx="0" cy="0"/>
        </a:xfrm>
      </p:grpSpPr>
      <p:sp>
        <p:nvSpPr>
          <p:cNvPr id="371" name="Google Shape;371;p109"/>
          <p:cNvSpPr/>
          <p:nvPr/>
        </p:nvSpPr>
        <p:spPr>
          <a:xfrm>
            <a:off x="0" y="0"/>
            <a:ext cx="6167700" cy="6858000"/>
          </a:xfrm>
          <a:prstGeom prst="rect">
            <a:avLst/>
          </a:prstGeom>
          <a:solidFill>
            <a:srgbClr val="16BA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109"/>
          <p:cNvSpPr txBox="1"/>
          <p:nvPr>
            <p:ph type="title"/>
          </p:nvPr>
        </p:nvSpPr>
        <p:spPr>
          <a:xfrm>
            <a:off x="613200" y="2577600"/>
            <a:ext cx="5368500" cy="17028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chemeClr val="lt1"/>
              </a:buClr>
              <a:buSzPts val="3100"/>
              <a:buNone/>
              <a:defRPr b="1" sz="31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373" name="Google Shape;373;p109"/>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
        <p:nvSpPr>
          <p:cNvPr id="374" name="Google Shape;374;p109"/>
          <p:cNvSpPr txBox="1"/>
          <p:nvPr>
            <p:ph idx="2" type="title"/>
          </p:nvPr>
        </p:nvSpPr>
        <p:spPr>
          <a:xfrm>
            <a:off x="6745225" y="2577600"/>
            <a:ext cx="5368500" cy="17028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7F7F7F"/>
              </a:buClr>
              <a:buSzPts val="3100"/>
              <a:buNone/>
              <a:defRPr sz="3100">
                <a:solidFill>
                  <a:srgbClr val="7F7F7F"/>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grpSp>
        <p:nvGrpSpPr>
          <p:cNvPr id="375" name="Google Shape;375;p109"/>
          <p:cNvGrpSpPr/>
          <p:nvPr/>
        </p:nvGrpSpPr>
        <p:grpSpPr>
          <a:xfrm>
            <a:off x="657713" y="4280412"/>
            <a:ext cx="1330965" cy="69422"/>
            <a:chOff x="1063925" y="1155200"/>
            <a:chExt cx="10673333" cy="88200"/>
          </a:xfrm>
        </p:grpSpPr>
        <p:sp>
          <p:nvSpPr>
            <p:cNvPr id="376" name="Google Shape;376;p10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10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78" name="Google Shape;378;p10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1 1">
  <p:cSld name="MAIN_POINT_1_1">
    <p:bg>
      <p:bgPr>
        <a:solidFill>
          <a:schemeClr val="lt1"/>
        </a:solidFill>
      </p:bgPr>
    </p:bg>
    <p:spTree>
      <p:nvGrpSpPr>
        <p:cNvPr id="379" name="Shape 379"/>
        <p:cNvGrpSpPr/>
        <p:nvPr/>
      </p:nvGrpSpPr>
      <p:grpSpPr>
        <a:xfrm>
          <a:off x="0" y="0"/>
          <a:ext cx="0" cy="0"/>
          <a:chOff x="0" y="0"/>
          <a:chExt cx="0" cy="0"/>
        </a:xfrm>
      </p:grpSpPr>
      <p:sp>
        <p:nvSpPr>
          <p:cNvPr id="380" name="Google Shape;380;p110"/>
          <p:cNvSpPr/>
          <p:nvPr/>
        </p:nvSpPr>
        <p:spPr>
          <a:xfrm>
            <a:off x="0" y="0"/>
            <a:ext cx="6167700" cy="6858000"/>
          </a:xfrm>
          <a:prstGeom prst="rect">
            <a:avLst/>
          </a:prstGeom>
          <a:solidFill>
            <a:srgbClr val="126AD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110"/>
          <p:cNvSpPr txBox="1"/>
          <p:nvPr>
            <p:ph type="title"/>
          </p:nvPr>
        </p:nvSpPr>
        <p:spPr>
          <a:xfrm>
            <a:off x="479900" y="2577600"/>
            <a:ext cx="5687700" cy="17028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chemeClr val="lt1"/>
              </a:buClr>
              <a:buSzPts val="3100"/>
              <a:buNone/>
              <a:defRPr b="1" sz="31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382" name="Google Shape;382;p110"/>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900"/>
              <a:buFont typeface="Arial"/>
              <a:buNone/>
              <a:defRPr b="0" i="0" sz="19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
        <p:nvSpPr>
          <p:cNvPr id="383" name="Google Shape;383;p110"/>
          <p:cNvSpPr txBox="1"/>
          <p:nvPr>
            <p:ph idx="2" type="title"/>
          </p:nvPr>
        </p:nvSpPr>
        <p:spPr>
          <a:xfrm>
            <a:off x="6745225" y="2577600"/>
            <a:ext cx="5368500" cy="17028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rgbClr val="7F7F7F"/>
              </a:buClr>
              <a:buSzPts val="3100"/>
              <a:buNone/>
              <a:defRPr sz="3100">
                <a:solidFill>
                  <a:srgbClr val="7F7F7F"/>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grpSp>
        <p:nvGrpSpPr>
          <p:cNvPr id="384" name="Google Shape;384;p110"/>
          <p:cNvGrpSpPr/>
          <p:nvPr/>
        </p:nvGrpSpPr>
        <p:grpSpPr>
          <a:xfrm>
            <a:off x="657713" y="4280412"/>
            <a:ext cx="1330965" cy="69422"/>
            <a:chOff x="1063925" y="1155200"/>
            <a:chExt cx="10673333" cy="88200"/>
          </a:xfrm>
        </p:grpSpPr>
        <p:sp>
          <p:nvSpPr>
            <p:cNvPr id="385" name="Google Shape;385;p11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11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87" name="Google Shape;387;p11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388" name="Shape 388"/>
        <p:cNvGrpSpPr/>
        <p:nvPr/>
      </p:nvGrpSpPr>
      <p:grpSpPr>
        <a:xfrm>
          <a:off x="0" y="0"/>
          <a:ext cx="0" cy="0"/>
          <a:chOff x="0" y="0"/>
          <a:chExt cx="0" cy="0"/>
        </a:xfrm>
      </p:grpSpPr>
      <p:sp>
        <p:nvSpPr>
          <p:cNvPr id="389" name="Google Shape;389;p111"/>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111"/>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391" name="Google Shape;391;p111"/>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392" name="Google Shape;392;p111"/>
          <p:cNvSpPr txBox="1"/>
          <p:nvPr>
            <p:ph type="title"/>
          </p:nvPr>
        </p:nvSpPr>
        <p:spPr>
          <a:xfrm>
            <a:off x="302850" y="164325"/>
            <a:ext cx="11586300" cy="5841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2800"/>
              <a:buFont typeface="Calibri"/>
              <a:buNone/>
              <a:defRPr sz="2800">
                <a:latin typeface="Calibri"/>
                <a:ea typeface="Calibri"/>
                <a:cs typeface="Calibri"/>
                <a:sym typeface="Calibri"/>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2">
  <p:cSld name="4_Taam slide layout_2">
    <p:spTree>
      <p:nvGrpSpPr>
        <p:cNvPr id="393" name="Shape 393"/>
        <p:cNvGrpSpPr/>
        <p:nvPr/>
      </p:nvGrpSpPr>
      <p:grpSpPr>
        <a:xfrm>
          <a:off x="0" y="0"/>
          <a:ext cx="0" cy="0"/>
          <a:chOff x="0" y="0"/>
          <a:chExt cx="0" cy="0"/>
        </a:xfrm>
      </p:grpSpPr>
      <p:sp>
        <p:nvSpPr>
          <p:cNvPr id="394" name="Google Shape;394;p112"/>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112"/>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396" name="Google Shape;396;p112"/>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397" name="Google Shape;397;p112"/>
          <p:cNvSpPr txBox="1"/>
          <p:nvPr>
            <p:ph type="title"/>
          </p:nvPr>
        </p:nvSpPr>
        <p:spPr>
          <a:xfrm>
            <a:off x="302850" y="164325"/>
            <a:ext cx="11586300" cy="5841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2800"/>
              <a:buFont typeface="Calibri"/>
              <a:buNone/>
              <a:defRPr sz="2800">
                <a:latin typeface="Calibri"/>
                <a:ea typeface="Calibri"/>
                <a:cs typeface="Calibri"/>
                <a:sym typeface="Calibri"/>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2" name="Shape 52"/>
        <p:cNvGrpSpPr/>
        <p:nvPr/>
      </p:nvGrpSpPr>
      <p:grpSpPr>
        <a:xfrm>
          <a:off x="0" y="0"/>
          <a:ext cx="0" cy="0"/>
          <a:chOff x="0" y="0"/>
          <a:chExt cx="0" cy="0"/>
        </a:xfrm>
      </p:grpSpPr>
      <p:sp>
        <p:nvSpPr>
          <p:cNvPr id="53" name="Google Shape;53;p30"/>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54" name="Google Shape;54;p30"/>
          <p:cNvSpPr txBox="1"/>
          <p:nvPr>
            <p:ph idx="1" type="body"/>
          </p:nvPr>
        </p:nvSpPr>
        <p:spPr>
          <a:xfrm>
            <a:off x="304800" y="1066800"/>
            <a:ext cx="2692500" cy="3017400"/>
          </a:xfrm>
          <a:prstGeom prst="rect">
            <a:avLst/>
          </a:prstGeom>
          <a:noFill/>
          <a:ln>
            <a:noFill/>
          </a:ln>
        </p:spPr>
        <p:txBody>
          <a:bodyPr anchorCtr="0" anchor="t" bIns="30475" lIns="60950" spcFirstLastPara="1" rIns="60950" wrap="square" tIns="30475">
            <a:normAutofit/>
          </a:bodyPr>
          <a:lstStyle>
            <a:lvl1pPr indent="-349250" lvl="0" marL="457200" algn="l">
              <a:lnSpc>
                <a:spcPct val="100000"/>
              </a:lnSpc>
              <a:spcBef>
                <a:spcPts val="400"/>
              </a:spcBef>
              <a:spcAft>
                <a:spcPts val="0"/>
              </a:spcAft>
              <a:buClr>
                <a:schemeClr val="dk1"/>
              </a:buClr>
              <a:buSzPts val="1900"/>
              <a:buChar char="•"/>
              <a:defRPr sz="1900"/>
            </a:lvl1pPr>
            <a:lvl2pPr indent="-330200" lvl="1" marL="914400" algn="l">
              <a:lnSpc>
                <a:spcPct val="100000"/>
              </a:lnSpc>
              <a:spcBef>
                <a:spcPts val="300"/>
              </a:spcBef>
              <a:spcAft>
                <a:spcPts val="0"/>
              </a:spcAft>
              <a:buClr>
                <a:schemeClr val="dk1"/>
              </a:buClr>
              <a:buSzPts val="1600"/>
              <a:buChar char="–"/>
              <a:defRPr sz="1600"/>
            </a:lvl2pPr>
            <a:lvl3pPr indent="-311150" lvl="2" marL="1371600" algn="l">
              <a:lnSpc>
                <a:spcPct val="100000"/>
              </a:lnSpc>
              <a:spcBef>
                <a:spcPts val="300"/>
              </a:spcBef>
              <a:spcAft>
                <a:spcPts val="0"/>
              </a:spcAft>
              <a:buClr>
                <a:schemeClr val="dk1"/>
              </a:buClr>
              <a:buSzPts val="1300"/>
              <a:buChar char="•"/>
              <a:defRPr sz="13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04800" lvl="5" marL="2743200" algn="l">
              <a:lnSpc>
                <a:spcPct val="100000"/>
              </a:lnSpc>
              <a:spcBef>
                <a:spcPts val="200"/>
              </a:spcBef>
              <a:spcAft>
                <a:spcPts val="0"/>
              </a:spcAft>
              <a:buClr>
                <a:schemeClr val="dk1"/>
              </a:buClr>
              <a:buSzPts val="1200"/>
              <a:buChar char="•"/>
              <a:defRPr sz="1200"/>
            </a:lvl6pPr>
            <a:lvl7pPr indent="-304800" lvl="6" marL="3200400" algn="l">
              <a:lnSpc>
                <a:spcPct val="100000"/>
              </a:lnSpc>
              <a:spcBef>
                <a:spcPts val="200"/>
              </a:spcBef>
              <a:spcAft>
                <a:spcPts val="0"/>
              </a:spcAft>
              <a:buClr>
                <a:schemeClr val="dk1"/>
              </a:buClr>
              <a:buSzPts val="1200"/>
              <a:buChar char="•"/>
              <a:defRPr sz="1200"/>
            </a:lvl7pPr>
            <a:lvl8pPr indent="-304800" lvl="7" marL="3657600" algn="l">
              <a:lnSpc>
                <a:spcPct val="100000"/>
              </a:lnSpc>
              <a:spcBef>
                <a:spcPts val="200"/>
              </a:spcBef>
              <a:spcAft>
                <a:spcPts val="0"/>
              </a:spcAft>
              <a:buClr>
                <a:schemeClr val="dk1"/>
              </a:buClr>
              <a:buSzPts val="1200"/>
              <a:buChar char="•"/>
              <a:defRPr sz="1200"/>
            </a:lvl8pPr>
            <a:lvl9pPr indent="-304800" lvl="8" marL="4114800" algn="l">
              <a:lnSpc>
                <a:spcPct val="100000"/>
              </a:lnSpc>
              <a:spcBef>
                <a:spcPts val="200"/>
              </a:spcBef>
              <a:spcAft>
                <a:spcPts val="0"/>
              </a:spcAft>
              <a:buClr>
                <a:schemeClr val="dk1"/>
              </a:buClr>
              <a:buSzPts val="1200"/>
              <a:buChar char="•"/>
              <a:defRPr sz="1200"/>
            </a:lvl9pPr>
          </a:lstStyle>
          <a:p/>
        </p:txBody>
      </p:sp>
      <p:sp>
        <p:nvSpPr>
          <p:cNvPr id="55" name="Google Shape;55;p30"/>
          <p:cNvSpPr txBox="1"/>
          <p:nvPr>
            <p:ph idx="2" type="body"/>
          </p:nvPr>
        </p:nvSpPr>
        <p:spPr>
          <a:xfrm>
            <a:off x="3098800" y="1066800"/>
            <a:ext cx="2692500" cy="3017400"/>
          </a:xfrm>
          <a:prstGeom prst="rect">
            <a:avLst/>
          </a:prstGeom>
          <a:noFill/>
          <a:ln>
            <a:noFill/>
          </a:ln>
        </p:spPr>
        <p:txBody>
          <a:bodyPr anchorCtr="0" anchor="t" bIns="30475" lIns="60950" spcFirstLastPara="1" rIns="60950" wrap="square" tIns="30475">
            <a:normAutofit/>
          </a:bodyPr>
          <a:lstStyle>
            <a:lvl1pPr indent="-349250" lvl="0" marL="457200" algn="l">
              <a:lnSpc>
                <a:spcPct val="100000"/>
              </a:lnSpc>
              <a:spcBef>
                <a:spcPts val="400"/>
              </a:spcBef>
              <a:spcAft>
                <a:spcPts val="0"/>
              </a:spcAft>
              <a:buClr>
                <a:schemeClr val="dk1"/>
              </a:buClr>
              <a:buSzPts val="1900"/>
              <a:buChar char="•"/>
              <a:defRPr sz="1900"/>
            </a:lvl1pPr>
            <a:lvl2pPr indent="-330200" lvl="1" marL="914400" algn="l">
              <a:lnSpc>
                <a:spcPct val="100000"/>
              </a:lnSpc>
              <a:spcBef>
                <a:spcPts val="300"/>
              </a:spcBef>
              <a:spcAft>
                <a:spcPts val="0"/>
              </a:spcAft>
              <a:buClr>
                <a:schemeClr val="dk1"/>
              </a:buClr>
              <a:buSzPts val="1600"/>
              <a:buChar char="–"/>
              <a:defRPr sz="1600"/>
            </a:lvl2pPr>
            <a:lvl3pPr indent="-311150" lvl="2" marL="1371600" algn="l">
              <a:lnSpc>
                <a:spcPct val="100000"/>
              </a:lnSpc>
              <a:spcBef>
                <a:spcPts val="300"/>
              </a:spcBef>
              <a:spcAft>
                <a:spcPts val="0"/>
              </a:spcAft>
              <a:buClr>
                <a:schemeClr val="dk1"/>
              </a:buClr>
              <a:buSzPts val="1300"/>
              <a:buChar char="•"/>
              <a:defRPr sz="13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04800" lvl="5" marL="2743200" algn="l">
              <a:lnSpc>
                <a:spcPct val="100000"/>
              </a:lnSpc>
              <a:spcBef>
                <a:spcPts val="200"/>
              </a:spcBef>
              <a:spcAft>
                <a:spcPts val="0"/>
              </a:spcAft>
              <a:buClr>
                <a:schemeClr val="dk1"/>
              </a:buClr>
              <a:buSzPts val="1200"/>
              <a:buChar char="•"/>
              <a:defRPr sz="1200"/>
            </a:lvl6pPr>
            <a:lvl7pPr indent="-304800" lvl="6" marL="3200400" algn="l">
              <a:lnSpc>
                <a:spcPct val="100000"/>
              </a:lnSpc>
              <a:spcBef>
                <a:spcPts val="200"/>
              </a:spcBef>
              <a:spcAft>
                <a:spcPts val="0"/>
              </a:spcAft>
              <a:buClr>
                <a:schemeClr val="dk1"/>
              </a:buClr>
              <a:buSzPts val="1200"/>
              <a:buChar char="•"/>
              <a:defRPr sz="1200"/>
            </a:lvl7pPr>
            <a:lvl8pPr indent="-304800" lvl="7" marL="3657600" algn="l">
              <a:lnSpc>
                <a:spcPct val="100000"/>
              </a:lnSpc>
              <a:spcBef>
                <a:spcPts val="200"/>
              </a:spcBef>
              <a:spcAft>
                <a:spcPts val="0"/>
              </a:spcAft>
              <a:buClr>
                <a:schemeClr val="dk1"/>
              </a:buClr>
              <a:buSzPts val="1200"/>
              <a:buChar char="•"/>
              <a:defRPr sz="1200"/>
            </a:lvl8pPr>
            <a:lvl9pPr indent="-304800" lvl="8" marL="4114800" algn="l">
              <a:lnSpc>
                <a:spcPct val="100000"/>
              </a:lnSpc>
              <a:spcBef>
                <a:spcPts val="200"/>
              </a:spcBef>
              <a:spcAft>
                <a:spcPts val="0"/>
              </a:spcAft>
              <a:buClr>
                <a:schemeClr val="dk1"/>
              </a:buClr>
              <a:buSzPts val="1200"/>
              <a:buChar char="•"/>
              <a:defRPr sz="1200"/>
            </a:lvl9pPr>
          </a:lstStyle>
          <a:p/>
        </p:txBody>
      </p:sp>
      <p:sp>
        <p:nvSpPr>
          <p:cNvPr id="56" name="Google Shape;56;p30"/>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57" name="Google Shape;57;p30"/>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58" name="Google Shape;58;p30"/>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Contents slide layout">
    <p:spTree>
      <p:nvGrpSpPr>
        <p:cNvPr id="398" name="Shape 398"/>
        <p:cNvGrpSpPr/>
        <p:nvPr/>
      </p:nvGrpSpPr>
      <p:grpSpPr>
        <a:xfrm>
          <a:off x="0" y="0"/>
          <a:ext cx="0" cy="0"/>
          <a:chOff x="0" y="0"/>
          <a:chExt cx="0" cy="0"/>
        </a:xfrm>
      </p:grpSpPr>
      <p:sp>
        <p:nvSpPr>
          <p:cNvPr id="399" name="Google Shape;399;p113"/>
          <p:cNvSpPr txBox="1"/>
          <p:nvPr>
            <p:ph idx="1" type="body"/>
          </p:nvPr>
        </p:nvSpPr>
        <p:spPr>
          <a:xfrm>
            <a:off x="323529" y="339509"/>
            <a:ext cx="11573100" cy="724500"/>
          </a:xfrm>
          <a:prstGeom prst="rect">
            <a:avLst/>
          </a:prstGeom>
          <a:noFill/>
          <a:ln>
            <a:noFill/>
          </a:ln>
        </p:spPr>
        <p:txBody>
          <a:bodyPr anchorCtr="0" anchor="ctr" bIns="45700" lIns="91425" spcFirstLastPara="1" rIns="91425" wrap="square" tIns="45700">
            <a:normAutofit/>
          </a:bodyPr>
          <a:lstStyle>
            <a:lvl1pPr indent="-228600" lvl="0" marL="457200" marR="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algn="l">
              <a:lnSpc>
                <a:spcPct val="90000"/>
              </a:lnSpc>
              <a:spcBef>
                <a:spcPts val="16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algn="l">
              <a:lnSpc>
                <a:spcPct val="90000"/>
              </a:lnSpc>
              <a:spcBef>
                <a:spcPts val="1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algn="l">
              <a:lnSpc>
                <a:spcPct val="90000"/>
              </a:lnSpc>
              <a:spcBef>
                <a:spcPts val="1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algn="l">
              <a:lnSpc>
                <a:spcPct val="90000"/>
              </a:lnSpc>
              <a:spcBef>
                <a:spcPts val="1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algn="l">
              <a:lnSpc>
                <a:spcPct val="90000"/>
              </a:lnSpc>
              <a:spcBef>
                <a:spcPts val="1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algn="l">
              <a:lnSpc>
                <a:spcPct val="90000"/>
              </a:lnSpc>
              <a:spcBef>
                <a:spcPts val="1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algn="l">
              <a:lnSpc>
                <a:spcPct val="90000"/>
              </a:lnSpc>
              <a:spcBef>
                <a:spcPts val="1600"/>
              </a:spcBef>
              <a:spcAft>
                <a:spcPts val="160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400" name="Shape 400"/>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ontents slide layout">
  <p:cSld name="17_Contents slide layout">
    <p:bg>
      <p:bgPr>
        <a:blipFill>
          <a:blip r:embed="rId2">
            <a:alphaModFix/>
          </a:blip>
          <a:stretch>
            <a:fillRect/>
          </a:stretch>
        </a:blipFill>
      </p:bgPr>
    </p:bg>
    <p:spTree>
      <p:nvGrpSpPr>
        <p:cNvPr id="401" name="Shape 401"/>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402" name="Shape 402"/>
        <p:cNvGrpSpPr/>
        <p:nvPr/>
      </p:nvGrpSpPr>
      <p:grpSpPr>
        <a:xfrm>
          <a:off x="0" y="0"/>
          <a:ext cx="0" cy="0"/>
          <a:chOff x="0" y="0"/>
          <a:chExt cx="0" cy="0"/>
        </a:xfrm>
      </p:grpSpPr>
      <p:grpSp>
        <p:nvGrpSpPr>
          <p:cNvPr id="403" name="Google Shape;403;p116"/>
          <p:cNvGrpSpPr/>
          <p:nvPr/>
        </p:nvGrpSpPr>
        <p:grpSpPr>
          <a:xfrm>
            <a:off x="0" y="0"/>
            <a:ext cx="12199275" cy="6857999"/>
            <a:chOff x="0" y="0"/>
            <a:chExt cx="12199275" cy="6857999"/>
          </a:xfrm>
        </p:grpSpPr>
        <p:sp>
          <p:nvSpPr>
            <p:cNvPr id="404" name="Google Shape;404;p116"/>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5" name="Google Shape;405;p116"/>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406" name="Google Shape;406;p116"/>
            <p:cNvSpPr txBox="1"/>
            <p:nvPr/>
          </p:nvSpPr>
          <p:spPr>
            <a:xfrm>
              <a:off x="34525" y="1015400"/>
              <a:ext cx="5889600" cy="11544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300"/>
                <a:buFont typeface="Arial"/>
                <a:buNone/>
              </a:pPr>
              <a:r>
                <a:rPr b="1" i="0" lang="en-US" sz="6300" u="none" cap="none" strike="noStrike">
                  <a:solidFill>
                    <a:srgbClr val="FFFFFF"/>
                  </a:solidFill>
                  <a:latin typeface="Calibri"/>
                  <a:ea typeface="Calibri"/>
                  <a:cs typeface="Calibri"/>
                  <a:sym typeface="Calibri"/>
                </a:rPr>
                <a:t>Agenda</a:t>
              </a:r>
              <a:endParaRPr b="1" i="0" sz="6300" u="none" cap="none" strike="noStrike">
                <a:solidFill>
                  <a:srgbClr val="FFFFFF"/>
                </a:solidFill>
                <a:latin typeface="Calibri"/>
                <a:ea typeface="Calibri"/>
                <a:cs typeface="Calibri"/>
                <a:sym typeface="Calibri"/>
              </a:endParaRPr>
            </a:p>
          </p:txBody>
        </p:sp>
      </p:grpSp>
      <p:sp>
        <p:nvSpPr>
          <p:cNvPr id="407" name="Google Shape;407;p116"/>
          <p:cNvSpPr txBox="1"/>
          <p:nvPr/>
        </p:nvSpPr>
        <p:spPr>
          <a:xfrm>
            <a:off x="7371000" y="1093500"/>
            <a:ext cx="26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409" name="Shape 409"/>
        <p:cNvGrpSpPr/>
        <p:nvPr/>
      </p:nvGrpSpPr>
      <p:grpSpPr>
        <a:xfrm>
          <a:off x="0" y="0"/>
          <a:ext cx="0" cy="0"/>
          <a:chOff x="0" y="0"/>
          <a:chExt cx="0" cy="0"/>
        </a:xfrm>
      </p:grpSpPr>
      <p:cxnSp>
        <p:nvCxnSpPr>
          <p:cNvPr id="410" name="Google Shape;410;p25"/>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411" name="Google Shape;411;p25"/>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412" name="Google Shape;412;p25"/>
          <p:cNvGrpSpPr/>
          <p:nvPr/>
        </p:nvGrpSpPr>
        <p:grpSpPr>
          <a:xfrm>
            <a:off x="13499" y="6007500"/>
            <a:ext cx="12193340" cy="664200"/>
            <a:chOff x="-13500" y="6236050"/>
            <a:chExt cx="12219000" cy="664200"/>
          </a:xfrm>
        </p:grpSpPr>
        <p:sp>
          <p:nvSpPr>
            <p:cNvPr id="413" name="Google Shape;413;p25"/>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14" name="Google Shape;414;p25"/>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15" name="Google Shape;415;p25"/>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416" name="Google Shape;416;p25"/>
          <p:cNvSpPr txBox="1"/>
          <p:nvPr/>
        </p:nvSpPr>
        <p:spPr>
          <a:xfrm>
            <a:off x="3096600" y="2056913"/>
            <a:ext cx="5998800" cy="1092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900"/>
              <a:buFont typeface="Arial"/>
              <a:buNone/>
            </a:pPr>
            <a:r>
              <a:rPr b="1" i="0" lang="en-US" sz="5900" u="none" cap="none" strike="noStrike">
                <a:solidFill>
                  <a:schemeClr val="lt1"/>
                </a:solidFill>
                <a:latin typeface="Calibri"/>
                <a:ea typeface="Calibri"/>
                <a:cs typeface="Calibri"/>
                <a:sym typeface="Calibri"/>
              </a:rPr>
              <a:t>Thank You!</a:t>
            </a:r>
            <a:endParaRPr b="1" i="0" sz="5900" u="none" cap="none" strike="noStrike">
              <a:solidFill>
                <a:schemeClr val="lt1"/>
              </a:solidFill>
              <a:latin typeface="Calibri"/>
              <a:ea typeface="Calibri"/>
              <a:cs typeface="Calibri"/>
              <a:sym typeface="Calibri"/>
            </a:endParaRPr>
          </a:p>
        </p:txBody>
      </p:sp>
      <p:sp>
        <p:nvSpPr>
          <p:cNvPr id="417" name="Google Shape;417;p25"/>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p:cSld name="Contents slide layout">
    <p:spTree>
      <p:nvGrpSpPr>
        <p:cNvPr id="418" name="Shape 418"/>
        <p:cNvGrpSpPr/>
        <p:nvPr/>
      </p:nvGrpSpPr>
      <p:grpSpPr>
        <a:xfrm>
          <a:off x="0" y="0"/>
          <a:ext cx="0" cy="0"/>
          <a:chOff x="0" y="0"/>
          <a:chExt cx="0" cy="0"/>
        </a:xfrm>
      </p:grpSpPr>
      <p:sp>
        <p:nvSpPr>
          <p:cNvPr id="419" name="Google Shape;419;p37"/>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0" name="Google Shape;420;p37"/>
          <p:cNvPicPr preferRelativeResize="0"/>
          <p:nvPr/>
        </p:nvPicPr>
        <p:blipFill rotWithShape="1">
          <a:blip r:embed="rId2">
            <a:alphaModFix/>
          </a:blip>
          <a:srcRect b="0" l="0" r="0" t="0"/>
          <a:stretch/>
        </p:blipFill>
        <p:spPr>
          <a:xfrm>
            <a:off x="495450" y="473225"/>
            <a:ext cx="2795679" cy="749425"/>
          </a:xfrm>
          <a:prstGeom prst="rect">
            <a:avLst/>
          </a:prstGeom>
          <a:noFill/>
          <a:ln>
            <a:noFill/>
          </a:ln>
        </p:spPr>
      </p:pic>
      <p:sp>
        <p:nvSpPr>
          <p:cNvPr id="421" name="Google Shape;421;p37"/>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37"/>
          <p:cNvSpPr txBox="1"/>
          <p:nvPr/>
        </p:nvSpPr>
        <p:spPr>
          <a:xfrm>
            <a:off x="528775" y="1094350"/>
            <a:ext cx="2827200" cy="7155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900"/>
              </a:spcBef>
              <a:spcAft>
                <a:spcPts val="400"/>
              </a:spcAft>
              <a:buClr>
                <a:srgbClr val="000000"/>
              </a:buClr>
              <a:buSzPts val="1500"/>
              <a:buFont typeface="Arial"/>
              <a:buNone/>
            </a:pPr>
            <a:r>
              <a:rPr b="0" i="0" lang="en-US" sz="1500" u="none" cap="none" strike="noStrike">
                <a:solidFill>
                  <a:schemeClr val="dk1"/>
                </a:solidFill>
                <a:highlight>
                  <a:srgbClr val="FFFFFF"/>
                </a:highlight>
                <a:latin typeface="Lato Light"/>
                <a:ea typeface="Lato Light"/>
                <a:cs typeface="Lato Light"/>
                <a:sym typeface="Lato Light"/>
              </a:rPr>
              <a:t>Cloud Communications Company</a:t>
            </a:r>
            <a:endParaRPr b="0" i="0" sz="1500" u="none" cap="none" strike="noStrike">
              <a:solidFill>
                <a:schemeClr val="dk1"/>
              </a:solidFill>
              <a:highlight>
                <a:srgbClr val="FFFFFF"/>
              </a:highlight>
              <a:latin typeface="Lato Light"/>
              <a:ea typeface="Lato Light"/>
              <a:cs typeface="Lato Light"/>
              <a:sym typeface="Lato Light"/>
            </a:endParaRPr>
          </a:p>
        </p:txBody>
      </p:sp>
      <p:grpSp>
        <p:nvGrpSpPr>
          <p:cNvPr id="423" name="Google Shape;423;p37"/>
          <p:cNvGrpSpPr/>
          <p:nvPr/>
        </p:nvGrpSpPr>
        <p:grpSpPr>
          <a:xfrm>
            <a:off x="6872965" y="1234020"/>
            <a:ext cx="4725710" cy="4390660"/>
            <a:chOff x="6504842" y="1222650"/>
            <a:chExt cx="5055858" cy="4697400"/>
          </a:xfrm>
        </p:grpSpPr>
        <p:pic>
          <p:nvPicPr>
            <p:cNvPr id="424" name="Google Shape;424;p37"/>
            <p:cNvPicPr preferRelativeResize="0"/>
            <p:nvPr/>
          </p:nvPicPr>
          <p:blipFill rotWithShape="1">
            <a:blip r:embed="rId3">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425" name="Google Shape;425;p37"/>
            <p:cNvPicPr preferRelativeResize="0"/>
            <p:nvPr/>
          </p:nvPicPr>
          <p:blipFill rotWithShape="1">
            <a:blip r:embed="rId4">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426" name="Google Shape;426;p37"/>
            <p:cNvPicPr preferRelativeResize="0"/>
            <p:nvPr/>
          </p:nvPicPr>
          <p:blipFill rotWithShape="1">
            <a:blip r:embed="rId5">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427" name="Google Shape;427;p37"/>
            <p:cNvPicPr preferRelativeResize="0"/>
            <p:nvPr/>
          </p:nvPicPr>
          <p:blipFill rotWithShape="1">
            <a:blip r:embed="rId6">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428" name="Google Shape;428;p37"/>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429" name="Shape 429"/>
        <p:cNvGrpSpPr/>
        <p:nvPr/>
      </p:nvGrpSpPr>
      <p:grpSpPr>
        <a:xfrm>
          <a:off x="0" y="0"/>
          <a:ext cx="0" cy="0"/>
          <a:chOff x="0" y="0"/>
          <a:chExt cx="0" cy="0"/>
        </a:xfrm>
      </p:grpSpPr>
      <p:sp>
        <p:nvSpPr>
          <p:cNvPr id="430" name="Google Shape;430;p38"/>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38"/>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432" name="Google Shape;432;p38"/>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433" name="Shape 433"/>
        <p:cNvGrpSpPr/>
        <p:nvPr/>
      </p:nvGrpSpPr>
      <p:grpSpPr>
        <a:xfrm>
          <a:off x="0" y="0"/>
          <a:ext cx="0" cy="0"/>
          <a:chOff x="0" y="0"/>
          <a:chExt cx="0" cy="0"/>
        </a:xfrm>
      </p:grpSpPr>
      <p:grpSp>
        <p:nvGrpSpPr>
          <p:cNvPr id="434" name="Google Shape;434;p39"/>
          <p:cNvGrpSpPr/>
          <p:nvPr/>
        </p:nvGrpSpPr>
        <p:grpSpPr>
          <a:xfrm>
            <a:off x="0" y="-150"/>
            <a:ext cx="266593" cy="6857669"/>
            <a:chOff x="-7" y="0"/>
            <a:chExt cx="254407" cy="6578100"/>
          </a:xfrm>
        </p:grpSpPr>
        <p:sp>
          <p:nvSpPr>
            <p:cNvPr id="435" name="Google Shape;435;p39"/>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36" name="Google Shape;436;p39"/>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37" name="Google Shape;437;p39"/>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pic>
        <p:nvPicPr>
          <p:cNvPr id="438" name="Google Shape;438;p39"/>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439" name="Google Shape;439;p39"/>
          <p:cNvSpPr txBox="1"/>
          <p:nvPr>
            <p:ph type="title"/>
          </p:nvPr>
        </p:nvSpPr>
        <p:spPr>
          <a:xfrm>
            <a:off x="2935750" y="2389375"/>
            <a:ext cx="6282900" cy="1301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500"/>
              <a:buFont typeface="Arial"/>
              <a:buNone/>
              <a:defRPr b="0" i="0" sz="35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dk2"/>
        </a:solidFill>
      </p:bgPr>
    </p:bg>
    <p:spTree>
      <p:nvGrpSpPr>
        <p:cNvPr id="440" name="Shape 440"/>
        <p:cNvGrpSpPr/>
        <p:nvPr/>
      </p:nvGrpSpPr>
      <p:grpSpPr>
        <a:xfrm>
          <a:off x="0" y="0"/>
          <a:ext cx="0" cy="0"/>
          <a:chOff x="0" y="0"/>
          <a:chExt cx="0" cy="0"/>
        </a:xfrm>
      </p:grpSpPr>
      <p:sp>
        <p:nvSpPr>
          <p:cNvPr id="441" name="Google Shape;441;p40"/>
          <p:cNvSpPr txBox="1"/>
          <p:nvPr>
            <p:ph type="title"/>
          </p:nvPr>
        </p:nvSpPr>
        <p:spPr>
          <a:xfrm>
            <a:off x="3092938" y="2254700"/>
            <a:ext cx="6282900" cy="1301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500"/>
              <a:buFont typeface="Arial"/>
              <a:buNone/>
              <a:defRPr b="0" i="0" sz="35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cxnSp>
        <p:nvCxnSpPr>
          <p:cNvPr id="442" name="Google Shape;442;p40"/>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443" name="Google Shape;443;p40"/>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444" name="Google Shape;444;p40"/>
          <p:cNvGrpSpPr/>
          <p:nvPr/>
        </p:nvGrpSpPr>
        <p:grpSpPr>
          <a:xfrm>
            <a:off x="13499" y="6007500"/>
            <a:ext cx="12193340" cy="664200"/>
            <a:chOff x="-13500" y="6236050"/>
            <a:chExt cx="12219000" cy="664200"/>
          </a:xfrm>
        </p:grpSpPr>
        <p:sp>
          <p:nvSpPr>
            <p:cNvPr id="445" name="Google Shape;445;p40"/>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46" name="Google Shape;446;p40"/>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47" name="Google Shape;447;p40"/>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bg>
      <p:bgPr>
        <a:solidFill>
          <a:schemeClr val="dk2"/>
        </a:solidFill>
      </p:bgPr>
    </p:bg>
    <p:spTree>
      <p:nvGrpSpPr>
        <p:cNvPr id="448" name="Shape 448"/>
        <p:cNvGrpSpPr/>
        <p:nvPr/>
      </p:nvGrpSpPr>
      <p:grpSpPr>
        <a:xfrm>
          <a:off x="0" y="0"/>
          <a:ext cx="0" cy="0"/>
          <a:chOff x="0" y="0"/>
          <a:chExt cx="0" cy="0"/>
        </a:xfrm>
      </p:grpSpPr>
      <p:cxnSp>
        <p:nvCxnSpPr>
          <p:cNvPr id="449" name="Google Shape;449;p41"/>
          <p:cNvCxnSpPr/>
          <p:nvPr/>
        </p:nvCxnSpPr>
        <p:spPr>
          <a:xfrm>
            <a:off x="406250"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450" name="Google Shape;450;p41"/>
          <p:cNvCxnSpPr/>
          <p:nvPr/>
        </p:nvCxnSpPr>
        <p:spPr>
          <a:xfrm>
            <a:off x="767838"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451" name="Google Shape;451;p41"/>
          <p:cNvCxnSpPr/>
          <p:nvPr/>
        </p:nvCxnSpPr>
        <p:spPr>
          <a:xfrm>
            <a:off x="1129425" y="0"/>
            <a:ext cx="0" cy="6007500"/>
          </a:xfrm>
          <a:prstGeom prst="straightConnector1">
            <a:avLst/>
          </a:prstGeom>
          <a:noFill/>
          <a:ln cap="flat" cmpd="sng" w="9525">
            <a:solidFill>
              <a:srgbClr val="657C9D"/>
            </a:solidFill>
            <a:prstDash val="solid"/>
            <a:round/>
            <a:headEnd len="sm" w="sm" type="none"/>
            <a:tailEnd len="sm" w="sm" type="none"/>
          </a:ln>
        </p:spPr>
      </p:cxnSp>
      <p:sp>
        <p:nvSpPr>
          <p:cNvPr id="452" name="Google Shape;452;p41"/>
          <p:cNvSpPr/>
          <p:nvPr/>
        </p:nvSpPr>
        <p:spPr>
          <a:xfrm>
            <a:off x="324790" y="579481"/>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41"/>
          <p:cNvSpPr/>
          <p:nvPr/>
        </p:nvSpPr>
        <p:spPr>
          <a:xfrm>
            <a:off x="324790" y="851859"/>
            <a:ext cx="161100" cy="1611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41"/>
          <p:cNvSpPr/>
          <p:nvPr/>
        </p:nvSpPr>
        <p:spPr>
          <a:xfrm>
            <a:off x="324790" y="1416185"/>
            <a:ext cx="161100" cy="1611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41"/>
          <p:cNvSpPr/>
          <p:nvPr/>
        </p:nvSpPr>
        <p:spPr>
          <a:xfrm>
            <a:off x="324790" y="5228398"/>
            <a:ext cx="161100" cy="1611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41"/>
          <p:cNvSpPr/>
          <p:nvPr/>
        </p:nvSpPr>
        <p:spPr>
          <a:xfrm>
            <a:off x="324790" y="4037203"/>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41"/>
          <p:cNvSpPr/>
          <p:nvPr/>
        </p:nvSpPr>
        <p:spPr>
          <a:xfrm>
            <a:off x="324790" y="3761882"/>
            <a:ext cx="161100" cy="1611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41"/>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41"/>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41"/>
          <p:cNvSpPr/>
          <p:nvPr/>
        </p:nvSpPr>
        <p:spPr>
          <a:xfrm>
            <a:off x="1041972" y="4274001"/>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41"/>
          <p:cNvSpPr/>
          <p:nvPr/>
        </p:nvSpPr>
        <p:spPr>
          <a:xfrm>
            <a:off x="683381" y="206575"/>
            <a:ext cx="161100" cy="1611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41"/>
          <p:cNvSpPr/>
          <p:nvPr/>
        </p:nvSpPr>
        <p:spPr>
          <a:xfrm>
            <a:off x="683381" y="2278570"/>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41"/>
          <p:cNvSpPr/>
          <p:nvPr/>
        </p:nvSpPr>
        <p:spPr>
          <a:xfrm>
            <a:off x="683381" y="2567483"/>
            <a:ext cx="161100" cy="1611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41"/>
          <p:cNvSpPr/>
          <p:nvPr/>
        </p:nvSpPr>
        <p:spPr>
          <a:xfrm>
            <a:off x="683381" y="4990638"/>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41"/>
          <p:cNvSpPr/>
          <p:nvPr/>
        </p:nvSpPr>
        <p:spPr>
          <a:xfrm>
            <a:off x="683381" y="4706770"/>
            <a:ext cx="161100" cy="1611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41"/>
          <p:cNvSpPr/>
          <p:nvPr/>
        </p:nvSpPr>
        <p:spPr>
          <a:xfrm>
            <a:off x="1041972" y="417920"/>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41"/>
          <p:cNvSpPr/>
          <p:nvPr/>
        </p:nvSpPr>
        <p:spPr>
          <a:xfrm>
            <a:off x="1041972" y="1178191"/>
            <a:ext cx="161100" cy="1611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41"/>
          <p:cNvSpPr/>
          <p:nvPr/>
        </p:nvSpPr>
        <p:spPr>
          <a:xfrm>
            <a:off x="1041972" y="5281772"/>
            <a:ext cx="161100" cy="1611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41"/>
          <p:cNvSpPr/>
          <p:nvPr/>
        </p:nvSpPr>
        <p:spPr>
          <a:xfrm>
            <a:off x="1041972" y="2961429"/>
            <a:ext cx="161100" cy="1611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41"/>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41"/>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41"/>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41"/>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41"/>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41"/>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6" name="Google Shape;476;p41"/>
          <p:cNvGrpSpPr/>
          <p:nvPr/>
        </p:nvGrpSpPr>
        <p:grpSpPr>
          <a:xfrm>
            <a:off x="-13500" y="6007500"/>
            <a:ext cx="12219000" cy="664200"/>
            <a:chOff x="-13500" y="6236050"/>
            <a:chExt cx="12219000" cy="664200"/>
          </a:xfrm>
        </p:grpSpPr>
        <p:sp>
          <p:nvSpPr>
            <p:cNvPr id="477" name="Google Shape;477;p41"/>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78" name="Google Shape;478;p41"/>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79" name="Google Shape;479;p41"/>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9" name="Shape 59"/>
        <p:cNvGrpSpPr/>
        <p:nvPr/>
      </p:nvGrpSpPr>
      <p:grpSpPr>
        <a:xfrm>
          <a:off x="0" y="0"/>
          <a:ext cx="0" cy="0"/>
          <a:chOff x="0" y="0"/>
          <a:chExt cx="0" cy="0"/>
        </a:xfrm>
      </p:grpSpPr>
      <p:sp>
        <p:nvSpPr>
          <p:cNvPr id="60" name="Google Shape;60;p31"/>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61" name="Google Shape;61;p31"/>
          <p:cNvSpPr txBox="1"/>
          <p:nvPr>
            <p:ph idx="1" type="body"/>
          </p:nvPr>
        </p:nvSpPr>
        <p:spPr>
          <a:xfrm>
            <a:off x="304800" y="1023409"/>
            <a:ext cx="2693400" cy="426600"/>
          </a:xfrm>
          <a:prstGeom prst="rect">
            <a:avLst/>
          </a:prstGeom>
          <a:noFill/>
          <a:ln>
            <a:noFill/>
          </a:ln>
        </p:spPr>
        <p:txBody>
          <a:bodyPr anchorCtr="0" anchor="b" bIns="30475" lIns="60950" spcFirstLastPara="1" rIns="60950" wrap="square" tIns="30475">
            <a:normAutofit/>
          </a:bodyPr>
          <a:lstStyle>
            <a:lvl1pPr indent="-228600" lvl="0" marL="457200" algn="l">
              <a:lnSpc>
                <a:spcPct val="100000"/>
              </a:lnSpc>
              <a:spcBef>
                <a:spcPts val="300"/>
              </a:spcBef>
              <a:spcAft>
                <a:spcPts val="0"/>
              </a:spcAft>
              <a:buClr>
                <a:schemeClr val="dk1"/>
              </a:buClr>
              <a:buSzPts val="1600"/>
              <a:buNone/>
              <a:defRPr b="1" sz="1600"/>
            </a:lvl1pPr>
            <a:lvl2pPr indent="-228600" lvl="1" marL="914400" algn="l">
              <a:lnSpc>
                <a:spcPct val="100000"/>
              </a:lnSpc>
              <a:spcBef>
                <a:spcPts val="300"/>
              </a:spcBef>
              <a:spcAft>
                <a:spcPts val="0"/>
              </a:spcAft>
              <a:buClr>
                <a:schemeClr val="dk1"/>
              </a:buClr>
              <a:buSzPts val="1300"/>
              <a:buNone/>
              <a:defRPr b="1" sz="1300"/>
            </a:lvl2pPr>
            <a:lvl3pPr indent="-228600" lvl="2" marL="1371600" algn="l">
              <a:lnSpc>
                <a:spcPct val="100000"/>
              </a:lnSpc>
              <a:spcBef>
                <a:spcPts val="200"/>
              </a:spcBef>
              <a:spcAft>
                <a:spcPts val="0"/>
              </a:spcAft>
              <a:buClr>
                <a:schemeClr val="dk1"/>
              </a:buClr>
              <a:buSzPts val="1200"/>
              <a:buNone/>
              <a:defRPr b="1" sz="1200"/>
            </a:lvl3pPr>
            <a:lvl4pPr indent="-228600" lvl="3" marL="1828800" algn="l">
              <a:lnSpc>
                <a:spcPct val="100000"/>
              </a:lnSpc>
              <a:spcBef>
                <a:spcPts val="200"/>
              </a:spcBef>
              <a:spcAft>
                <a:spcPts val="0"/>
              </a:spcAft>
              <a:buClr>
                <a:schemeClr val="dk1"/>
              </a:buClr>
              <a:buSzPts val="1100"/>
              <a:buNone/>
              <a:defRPr b="1" sz="1100"/>
            </a:lvl4pPr>
            <a:lvl5pPr indent="-228600" lvl="4" marL="2286000" algn="l">
              <a:lnSpc>
                <a:spcPct val="100000"/>
              </a:lnSpc>
              <a:spcBef>
                <a:spcPts val="200"/>
              </a:spcBef>
              <a:spcAft>
                <a:spcPts val="0"/>
              </a:spcAft>
              <a:buClr>
                <a:schemeClr val="dk1"/>
              </a:buClr>
              <a:buSzPts val="1100"/>
              <a:buNone/>
              <a:defRPr b="1" sz="1100"/>
            </a:lvl5pPr>
            <a:lvl6pPr indent="-228600" lvl="5" marL="2743200" algn="l">
              <a:lnSpc>
                <a:spcPct val="100000"/>
              </a:lnSpc>
              <a:spcBef>
                <a:spcPts val="200"/>
              </a:spcBef>
              <a:spcAft>
                <a:spcPts val="0"/>
              </a:spcAft>
              <a:buClr>
                <a:schemeClr val="dk1"/>
              </a:buClr>
              <a:buSzPts val="1100"/>
              <a:buNone/>
              <a:defRPr b="1" sz="1100"/>
            </a:lvl6pPr>
            <a:lvl7pPr indent="-228600" lvl="6" marL="3200400" algn="l">
              <a:lnSpc>
                <a:spcPct val="100000"/>
              </a:lnSpc>
              <a:spcBef>
                <a:spcPts val="200"/>
              </a:spcBef>
              <a:spcAft>
                <a:spcPts val="0"/>
              </a:spcAft>
              <a:buClr>
                <a:schemeClr val="dk1"/>
              </a:buClr>
              <a:buSzPts val="1100"/>
              <a:buNone/>
              <a:defRPr b="1" sz="1100"/>
            </a:lvl7pPr>
            <a:lvl8pPr indent="-228600" lvl="7" marL="3657600" algn="l">
              <a:lnSpc>
                <a:spcPct val="100000"/>
              </a:lnSpc>
              <a:spcBef>
                <a:spcPts val="200"/>
              </a:spcBef>
              <a:spcAft>
                <a:spcPts val="0"/>
              </a:spcAft>
              <a:buClr>
                <a:schemeClr val="dk1"/>
              </a:buClr>
              <a:buSzPts val="1100"/>
              <a:buNone/>
              <a:defRPr b="1" sz="1100"/>
            </a:lvl8pPr>
            <a:lvl9pPr indent="-228600" lvl="8" marL="4114800" algn="l">
              <a:lnSpc>
                <a:spcPct val="100000"/>
              </a:lnSpc>
              <a:spcBef>
                <a:spcPts val="200"/>
              </a:spcBef>
              <a:spcAft>
                <a:spcPts val="0"/>
              </a:spcAft>
              <a:buClr>
                <a:schemeClr val="dk1"/>
              </a:buClr>
              <a:buSzPts val="1100"/>
              <a:buNone/>
              <a:defRPr b="1" sz="1100"/>
            </a:lvl9pPr>
          </a:lstStyle>
          <a:p/>
        </p:txBody>
      </p:sp>
      <p:sp>
        <p:nvSpPr>
          <p:cNvPr id="62" name="Google Shape;62;p31"/>
          <p:cNvSpPr txBox="1"/>
          <p:nvPr>
            <p:ph idx="2" type="body"/>
          </p:nvPr>
        </p:nvSpPr>
        <p:spPr>
          <a:xfrm>
            <a:off x="304800" y="1449917"/>
            <a:ext cx="2693400" cy="2634300"/>
          </a:xfrm>
          <a:prstGeom prst="rect">
            <a:avLst/>
          </a:prstGeom>
          <a:noFill/>
          <a:ln>
            <a:noFill/>
          </a:ln>
        </p:spPr>
        <p:txBody>
          <a:bodyPr anchorCtr="0" anchor="t" bIns="30475" lIns="60950" spcFirstLastPara="1" rIns="60950" wrap="square" tIns="30475">
            <a:normAutofit/>
          </a:bodyPr>
          <a:lstStyle>
            <a:lvl1pPr indent="-330200" lvl="0" marL="457200" algn="l">
              <a:lnSpc>
                <a:spcPct val="100000"/>
              </a:lnSpc>
              <a:spcBef>
                <a:spcPts val="300"/>
              </a:spcBef>
              <a:spcAft>
                <a:spcPts val="0"/>
              </a:spcAft>
              <a:buClr>
                <a:schemeClr val="dk1"/>
              </a:buClr>
              <a:buSzPts val="1600"/>
              <a:buChar char="•"/>
              <a:defRPr sz="1600"/>
            </a:lvl1pPr>
            <a:lvl2pPr indent="-311150" lvl="1" marL="914400" algn="l">
              <a:lnSpc>
                <a:spcPct val="100000"/>
              </a:lnSpc>
              <a:spcBef>
                <a:spcPts val="300"/>
              </a:spcBef>
              <a:spcAft>
                <a:spcPts val="0"/>
              </a:spcAft>
              <a:buClr>
                <a:schemeClr val="dk1"/>
              </a:buClr>
              <a:buSzPts val="1300"/>
              <a:buChar char="–"/>
              <a:defRPr sz="1300"/>
            </a:lvl2pPr>
            <a:lvl3pPr indent="-304800" lvl="2" marL="1371600" algn="l">
              <a:lnSpc>
                <a:spcPct val="100000"/>
              </a:lnSpc>
              <a:spcBef>
                <a:spcPts val="200"/>
              </a:spcBef>
              <a:spcAft>
                <a:spcPts val="0"/>
              </a:spcAft>
              <a:buClr>
                <a:schemeClr val="dk1"/>
              </a:buClr>
              <a:buSzPts val="1200"/>
              <a:buChar char="•"/>
              <a:defRPr sz="1200"/>
            </a:lvl3pPr>
            <a:lvl4pPr indent="-298450" lvl="3" marL="1828800" algn="l">
              <a:lnSpc>
                <a:spcPct val="100000"/>
              </a:lnSpc>
              <a:spcBef>
                <a:spcPts val="200"/>
              </a:spcBef>
              <a:spcAft>
                <a:spcPts val="0"/>
              </a:spcAft>
              <a:buClr>
                <a:schemeClr val="dk1"/>
              </a:buClr>
              <a:buSzPts val="1100"/>
              <a:buChar char="–"/>
              <a:defRPr sz="1100"/>
            </a:lvl4pPr>
            <a:lvl5pPr indent="-298450" lvl="4" marL="2286000" algn="l">
              <a:lnSpc>
                <a:spcPct val="100000"/>
              </a:lnSpc>
              <a:spcBef>
                <a:spcPts val="200"/>
              </a:spcBef>
              <a:spcAft>
                <a:spcPts val="0"/>
              </a:spcAft>
              <a:buClr>
                <a:schemeClr val="dk1"/>
              </a:buClr>
              <a:buSzPts val="1100"/>
              <a:buChar char="»"/>
              <a:defRPr sz="1100"/>
            </a:lvl5pPr>
            <a:lvl6pPr indent="-298450" lvl="5" marL="2743200" algn="l">
              <a:lnSpc>
                <a:spcPct val="100000"/>
              </a:lnSpc>
              <a:spcBef>
                <a:spcPts val="200"/>
              </a:spcBef>
              <a:spcAft>
                <a:spcPts val="0"/>
              </a:spcAft>
              <a:buClr>
                <a:schemeClr val="dk1"/>
              </a:buClr>
              <a:buSzPts val="1100"/>
              <a:buChar char="•"/>
              <a:defRPr sz="1100"/>
            </a:lvl6pPr>
            <a:lvl7pPr indent="-298450" lvl="6" marL="3200400" algn="l">
              <a:lnSpc>
                <a:spcPct val="100000"/>
              </a:lnSpc>
              <a:spcBef>
                <a:spcPts val="200"/>
              </a:spcBef>
              <a:spcAft>
                <a:spcPts val="0"/>
              </a:spcAft>
              <a:buClr>
                <a:schemeClr val="dk1"/>
              </a:buClr>
              <a:buSzPts val="1100"/>
              <a:buChar char="•"/>
              <a:defRPr sz="1100"/>
            </a:lvl7pPr>
            <a:lvl8pPr indent="-298450" lvl="7" marL="3657600" algn="l">
              <a:lnSpc>
                <a:spcPct val="100000"/>
              </a:lnSpc>
              <a:spcBef>
                <a:spcPts val="200"/>
              </a:spcBef>
              <a:spcAft>
                <a:spcPts val="0"/>
              </a:spcAft>
              <a:buClr>
                <a:schemeClr val="dk1"/>
              </a:buClr>
              <a:buSzPts val="1100"/>
              <a:buChar char="•"/>
              <a:defRPr sz="1100"/>
            </a:lvl8pPr>
            <a:lvl9pPr indent="-298450" lvl="8" marL="4114800" algn="l">
              <a:lnSpc>
                <a:spcPct val="100000"/>
              </a:lnSpc>
              <a:spcBef>
                <a:spcPts val="200"/>
              </a:spcBef>
              <a:spcAft>
                <a:spcPts val="0"/>
              </a:spcAft>
              <a:buClr>
                <a:schemeClr val="dk1"/>
              </a:buClr>
              <a:buSzPts val="1100"/>
              <a:buChar char="•"/>
              <a:defRPr sz="1100"/>
            </a:lvl9pPr>
          </a:lstStyle>
          <a:p/>
        </p:txBody>
      </p:sp>
      <p:sp>
        <p:nvSpPr>
          <p:cNvPr id="63" name="Google Shape;63;p31"/>
          <p:cNvSpPr txBox="1"/>
          <p:nvPr>
            <p:ph idx="3" type="body"/>
          </p:nvPr>
        </p:nvSpPr>
        <p:spPr>
          <a:xfrm>
            <a:off x="3096683" y="1023409"/>
            <a:ext cx="2694600" cy="426600"/>
          </a:xfrm>
          <a:prstGeom prst="rect">
            <a:avLst/>
          </a:prstGeom>
          <a:noFill/>
          <a:ln>
            <a:noFill/>
          </a:ln>
        </p:spPr>
        <p:txBody>
          <a:bodyPr anchorCtr="0" anchor="b" bIns="30475" lIns="60950" spcFirstLastPara="1" rIns="60950" wrap="square" tIns="30475">
            <a:normAutofit/>
          </a:bodyPr>
          <a:lstStyle>
            <a:lvl1pPr indent="-228600" lvl="0" marL="457200" algn="l">
              <a:lnSpc>
                <a:spcPct val="100000"/>
              </a:lnSpc>
              <a:spcBef>
                <a:spcPts val="300"/>
              </a:spcBef>
              <a:spcAft>
                <a:spcPts val="0"/>
              </a:spcAft>
              <a:buClr>
                <a:schemeClr val="dk1"/>
              </a:buClr>
              <a:buSzPts val="1600"/>
              <a:buNone/>
              <a:defRPr b="1" sz="1600"/>
            </a:lvl1pPr>
            <a:lvl2pPr indent="-228600" lvl="1" marL="914400" algn="l">
              <a:lnSpc>
                <a:spcPct val="100000"/>
              </a:lnSpc>
              <a:spcBef>
                <a:spcPts val="300"/>
              </a:spcBef>
              <a:spcAft>
                <a:spcPts val="0"/>
              </a:spcAft>
              <a:buClr>
                <a:schemeClr val="dk1"/>
              </a:buClr>
              <a:buSzPts val="1300"/>
              <a:buNone/>
              <a:defRPr b="1" sz="1300"/>
            </a:lvl2pPr>
            <a:lvl3pPr indent="-228600" lvl="2" marL="1371600" algn="l">
              <a:lnSpc>
                <a:spcPct val="100000"/>
              </a:lnSpc>
              <a:spcBef>
                <a:spcPts val="200"/>
              </a:spcBef>
              <a:spcAft>
                <a:spcPts val="0"/>
              </a:spcAft>
              <a:buClr>
                <a:schemeClr val="dk1"/>
              </a:buClr>
              <a:buSzPts val="1200"/>
              <a:buNone/>
              <a:defRPr b="1" sz="1200"/>
            </a:lvl3pPr>
            <a:lvl4pPr indent="-228600" lvl="3" marL="1828800" algn="l">
              <a:lnSpc>
                <a:spcPct val="100000"/>
              </a:lnSpc>
              <a:spcBef>
                <a:spcPts val="200"/>
              </a:spcBef>
              <a:spcAft>
                <a:spcPts val="0"/>
              </a:spcAft>
              <a:buClr>
                <a:schemeClr val="dk1"/>
              </a:buClr>
              <a:buSzPts val="1100"/>
              <a:buNone/>
              <a:defRPr b="1" sz="1100"/>
            </a:lvl4pPr>
            <a:lvl5pPr indent="-228600" lvl="4" marL="2286000" algn="l">
              <a:lnSpc>
                <a:spcPct val="100000"/>
              </a:lnSpc>
              <a:spcBef>
                <a:spcPts val="200"/>
              </a:spcBef>
              <a:spcAft>
                <a:spcPts val="0"/>
              </a:spcAft>
              <a:buClr>
                <a:schemeClr val="dk1"/>
              </a:buClr>
              <a:buSzPts val="1100"/>
              <a:buNone/>
              <a:defRPr b="1" sz="1100"/>
            </a:lvl5pPr>
            <a:lvl6pPr indent="-228600" lvl="5" marL="2743200" algn="l">
              <a:lnSpc>
                <a:spcPct val="100000"/>
              </a:lnSpc>
              <a:spcBef>
                <a:spcPts val="200"/>
              </a:spcBef>
              <a:spcAft>
                <a:spcPts val="0"/>
              </a:spcAft>
              <a:buClr>
                <a:schemeClr val="dk1"/>
              </a:buClr>
              <a:buSzPts val="1100"/>
              <a:buNone/>
              <a:defRPr b="1" sz="1100"/>
            </a:lvl6pPr>
            <a:lvl7pPr indent="-228600" lvl="6" marL="3200400" algn="l">
              <a:lnSpc>
                <a:spcPct val="100000"/>
              </a:lnSpc>
              <a:spcBef>
                <a:spcPts val="200"/>
              </a:spcBef>
              <a:spcAft>
                <a:spcPts val="0"/>
              </a:spcAft>
              <a:buClr>
                <a:schemeClr val="dk1"/>
              </a:buClr>
              <a:buSzPts val="1100"/>
              <a:buNone/>
              <a:defRPr b="1" sz="1100"/>
            </a:lvl7pPr>
            <a:lvl8pPr indent="-228600" lvl="7" marL="3657600" algn="l">
              <a:lnSpc>
                <a:spcPct val="100000"/>
              </a:lnSpc>
              <a:spcBef>
                <a:spcPts val="200"/>
              </a:spcBef>
              <a:spcAft>
                <a:spcPts val="0"/>
              </a:spcAft>
              <a:buClr>
                <a:schemeClr val="dk1"/>
              </a:buClr>
              <a:buSzPts val="1100"/>
              <a:buNone/>
              <a:defRPr b="1" sz="1100"/>
            </a:lvl8pPr>
            <a:lvl9pPr indent="-228600" lvl="8" marL="4114800" algn="l">
              <a:lnSpc>
                <a:spcPct val="100000"/>
              </a:lnSpc>
              <a:spcBef>
                <a:spcPts val="200"/>
              </a:spcBef>
              <a:spcAft>
                <a:spcPts val="0"/>
              </a:spcAft>
              <a:buClr>
                <a:schemeClr val="dk1"/>
              </a:buClr>
              <a:buSzPts val="1100"/>
              <a:buNone/>
              <a:defRPr b="1" sz="1100"/>
            </a:lvl9pPr>
          </a:lstStyle>
          <a:p/>
        </p:txBody>
      </p:sp>
      <p:sp>
        <p:nvSpPr>
          <p:cNvPr id="64" name="Google Shape;64;p31"/>
          <p:cNvSpPr txBox="1"/>
          <p:nvPr>
            <p:ph idx="4" type="body"/>
          </p:nvPr>
        </p:nvSpPr>
        <p:spPr>
          <a:xfrm>
            <a:off x="3096683" y="1449917"/>
            <a:ext cx="2694600" cy="2634300"/>
          </a:xfrm>
          <a:prstGeom prst="rect">
            <a:avLst/>
          </a:prstGeom>
          <a:noFill/>
          <a:ln>
            <a:noFill/>
          </a:ln>
        </p:spPr>
        <p:txBody>
          <a:bodyPr anchorCtr="0" anchor="t" bIns="30475" lIns="60950" spcFirstLastPara="1" rIns="60950" wrap="square" tIns="30475">
            <a:normAutofit/>
          </a:bodyPr>
          <a:lstStyle>
            <a:lvl1pPr indent="-330200" lvl="0" marL="457200" algn="l">
              <a:lnSpc>
                <a:spcPct val="100000"/>
              </a:lnSpc>
              <a:spcBef>
                <a:spcPts val="300"/>
              </a:spcBef>
              <a:spcAft>
                <a:spcPts val="0"/>
              </a:spcAft>
              <a:buClr>
                <a:schemeClr val="dk1"/>
              </a:buClr>
              <a:buSzPts val="1600"/>
              <a:buChar char="•"/>
              <a:defRPr sz="1600"/>
            </a:lvl1pPr>
            <a:lvl2pPr indent="-311150" lvl="1" marL="914400" algn="l">
              <a:lnSpc>
                <a:spcPct val="100000"/>
              </a:lnSpc>
              <a:spcBef>
                <a:spcPts val="300"/>
              </a:spcBef>
              <a:spcAft>
                <a:spcPts val="0"/>
              </a:spcAft>
              <a:buClr>
                <a:schemeClr val="dk1"/>
              </a:buClr>
              <a:buSzPts val="1300"/>
              <a:buChar char="–"/>
              <a:defRPr sz="1300"/>
            </a:lvl2pPr>
            <a:lvl3pPr indent="-304800" lvl="2" marL="1371600" algn="l">
              <a:lnSpc>
                <a:spcPct val="100000"/>
              </a:lnSpc>
              <a:spcBef>
                <a:spcPts val="200"/>
              </a:spcBef>
              <a:spcAft>
                <a:spcPts val="0"/>
              </a:spcAft>
              <a:buClr>
                <a:schemeClr val="dk1"/>
              </a:buClr>
              <a:buSzPts val="1200"/>
              <a:buChar char="•"/>
              <a:defRPr sz="1200"/>
            </a:lvl3pPr>
            <a:lvl4pPr indent="-298450" lvl="3" marL="1828800" algn="l">
              <a:lnSpc>
                <a:spcPct val="100000"/>
              </a:lnSpc>
              <a:spcBef>
                <a:spcPts val="200"/>
              </a:spcBef>
              <a:spcAft>
                <a:spcPts val="0"/>
              </a:spcAft>
              <a:buClr>
                <a:schemeClr val="dk1"/>
              </a:buClr>
              <a:buSzPts val="1100"/>
              <a:buChar char="–"/>
              <a:defRPr sz="1100"/>
            </a:lvl4pPr>
            <a:lvl5pPr indent="-298450" lvl="4" marL="2286000" algn="l">
              <a:lnSpc>
                <a:spcPct val="100000"/>
              </a:lnSpc>
              <a:spcBef>
                <a:spcPts val="200"/>
              </a:spcBef>
              <a:spcAft>
                <a:spcPts val="0"/>
              </a:spcAft>
              <a:buClr>
                <a:schemeClr val="dk1"/>
              </a:buClr>
              <a:buSzPts val="1100"/>
              <a:buChar char="»"/>
              <a:defRPr sz="1100"/>
            </a:lvl5pPr>
            <a:lvl6pPr indent="-298450" lvl="5" marL="2743200" algn="l">
              <a:lnSpc>
                <a:spcPct val="100000"/>
              </a:lnSpc>
              <a:spcBef>
                <a:spcPts val="200"/>
              </a:spcBef>
              <a:spcAft>
                <a:spcPts val="0"/>
              </a:spcAft>
              <a:buClr>
                <a:schemeClr val="dk1"/>
              </a:buClr>
              <a:buSzPts val="1100"/>
              <a:buChar char="•"/>
              <a:defRPr sz="1100"/>
            </a:lvl6pPr>
            <a:lvl7pPr indent="-298450" lvl="6" marL="3200400" algn="l">
              <a:lnSpc>
                <a:spcPct val="100000"/>
              </a:lnSpc>
              <a:spcBef>
                <a:spcPts val="200"/>
              </a:spcBef>
              <a:spcAft>
                <a:spcPts val="0"/>
              </a:spcAft>
              <a:buClr>
                <a:schemeClr val="dk1"/>
              </a:buClr>
              <a:buSzPts val="1100"/>
              <a:buChar char="•"/>
              <a:defRPr sz="1100"/>
            </a:lvl7pPr>
            <a:lvl8pPr indent="-298450" lvl="7" marL="3657600" algn="l">
              <a:lnSpc>
                <a:spcPct val="100000"/>
              </a:lnSpc>
              <a:spcBef>
                <a:spcPts val="200"/>
              </a:spcBef>
              <a:spcAft>
                <a:spcPts val="0"/>
              </a:spcAft>
              <a:buClr>
                <a:schemeClr val="dk1"/>
              </a:buClr>
              <a:buSzPts val="1100"/>
              <a:buChar char="•"/>
              <a:defRPr sz="1100"/>
            </a:lvl8pPr>
            <a:lvl9pPr indent="-298450" lvl="8" marL="4114800" algn="l">
              <a:lnSpc>
                <a:spcPct val="100000"/>
              </a:lnSpc>
              <a:spcBef>
                <a:spcPts val="200"/>
              </a:spcBef>
              <a:spcAft>
                <a:spcPts val="0"/>
              </a:spcAft>
              <a:buClr>
                <a:schemeClr val="dk1"/>
              </a:buClr>
              <a:buSzPts val="1100"/>
              <a:buChar char="•"/>
              <a:defRPr sz="1100"/>
            </a:lvl9pPr>
          </a:lstStyle>
          <a:p/>
        </p:txBody>
      </p:sp>
      <p:sp>
        <p:nvSpPr>
          <p:cNvPr id="65" name="Google Shape;65;p31"/>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66" name="Google Shape;66;p31"/>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67" name="Google Shape;67;p31"/>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bg>
      <p:bgPr>
        <a:solidFill>
          <a:srgbClr val="1AC5D8"/>
        </a:solidFill>
      </p:bgPr>
    </p:bg>
    <p:spTree>
      <p:nvGrpSpPr>
        <p:cNvPr id="480" name="Shape 480"/>
        <p:cNvGrpSpPr/>
        <p:nvPr/>
      </p:nvGrpSpPr>
      <p:grpSpPr>
        <a:xfrm>
          <a:off x="0" y="0"/>
          <a:ext cx="0" cy="0"/>
          <a:chOff x="0" y="0"/>
          <a:chExt cx="0" cy="0"/>
        </a:xfrm>
      </p:grpSpPr>
      <p:sp>
        <p:nvSpPr>
          <p:cNvPr id="481" name="Google Shape;481;p42"/>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482" name="Google Shape;482;p42"/>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
        <p:nvSpPr>
          <p:cNvPr id="483" name="Google Shape;483;p42"/>
          <p:cNvSpPr/>
          <p:nvPr/>
        </p:nvSpPr>
        <p:spPr>
          <a:xfrm>
            <a:off x="4630500" y="1047600"/>
            <a:ext cx="2862000" cy="6645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484" name="Google Shape;484;p42"/>
          <p:cNvGrpSpPr/>
          <p:nvPr/>
        </p:nvGrpSpPr>
        <p:grpSpPr>
          <a:xfrm>
            <a:off x="-13500" y="6007500"/>
            <a:ext cx="12219000" cy="664200"/>
            <a:chOff x="-13500" y="6236050"/>
            <a:chExt cx="12219000" cy="664200"/>
          </a:xfrm>
        </p:grpSpPr>
        <p:sp>
          <p:nvSpPr>
            <p:cNvPr id="485" name="Google Shape;485;p42"/>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86" name="Google Shape;486;p42"/>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87" name="Google Shape;487;p42"/>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488" name="Shape 488"/>
        <p:cNvGrpSpPr/>
        <p:nvPr/>
      </p:nvGrpSpPr>
      <p:grpSpPr>
        <a:xfrm>
          <a:off x="0" y="0"/>
          <a:ext cx="0" cy="0"/>
          <a:chOff x="0" y="0"/>
          <a:chExt cx="0" cy="0"/>
        </a:xfrm>
      </p:grpSpPr>
      <p:sp>
        <p:nvSpPr>
          <p:cNvPr id="489" name="Google Shape;489;p43"/>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43"/>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43"/>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43"/>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43"/>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4" name="Google Shape;494;p43"/>
          <p:cNvGrpSpPr/>
          <p:nvPr/>
        </p:nvGrpSpPr>
        <p:grpSpPr>
          <a:xfrm>
            <a:off x="-13500" y="6236050"/>
            <a:ext cx="12219000" cy="664200"/>
            <a:chOff x="-13500" y="6236050"/>
            <a:chExt cx="12219000" cy="664200"/>
          </a:xfrm>
        </p:grpSpPr>
        <p:sp>
          <p:nvSpPr>
            <p:cNvPr id="495" name="Google Shape;495;p43"/>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96" name="Google Shape;496;p43"/>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97" name="Google Shape;497;p43"/>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498" name="Google Shape;498;p43"/>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499" name="Shape 499"/>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500" name="Shape 500"/>
        <p:cNvGrpSpPr/>
        <p:nvPr/>
      </p:nvGrpSpPr>
      <p:grpSpPr>
        <a:xfrm>
          <a:off x="0" y="0"/>
          <a:ext cx="0" cy="0"/>
          <a:chOff x="0" y="0"/>
          <a:chExt cx="0" cy="0"/>
        </a:xfrm>
      </p:grpSpPr>
      <p:sp>
        <p:nvSpPr>
          <p:cNvPr id="501" name="Google Shape;501;p45"/>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45"/>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03" name="Google Shape;503;p45"/>
          <p:cNvSpPr txBox="1"/>
          <p:nvPr/>
        </p:nvSpPr>
        <p:spPr>
          <a:xfrm>
            <a:off x="3733500" y="394788"/>
            <a:ext cx="47253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504" name="Google Shape;504;p45"/>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Your content</a:t>
            </a:r>
            <a:endParaRPr b="0" i="0" sz="1900" u="none" cap="none" strike="noStrike">
              <a:solidFill>
                <a:srgbClr val="000000"/>
              </a:solidFill>
              <a:latin typeface="Calibri"/>
              <a:ea typeface="Calibri"/>
              <a:cs typeface="Calibri"/>
              <a:sym typeface="Calibri"/>
            </a:endParaRPr>
          </a:p>
        </p:txBody>
      </p:sp>
      <p:pic>
        <p:nvPicPr>
          <p:cNvPr id="505" name="Google Shape;505;p45"/>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506" name="Google Shape;506;p45"/>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Your content</a:t>
            </a:r>
            <a:endParaRPr b="0" i="0" sz="1900" u="none" cap="none" strike="noStrike">
              <a:solidFill>
                <a:srgbClr val="000000"/>
              </a:solidFill>
              <a:latin typeface="Calibri"/>
              <a:ea typeface="Calibri"/>
              <a:cs typeface="Calibri"/>
              <a:sym typeface="Calibri"/>
            </a:endParaRPr>
          </a:p>
        </p:txBody>
      </p:sp>
      <p:sp>
        <p:nvSpPr>
          <p:cNvPr id="507" name="Google Shape;507;p45"/>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Your content</a:t>
            </a:r>
            <a:endParaRPr b="0" i="0" sz="1900" u="none" cap="none" strike="noStrike">
              <a:solidFill>
                <a:srgbClr val="000000"/>
              </a:solidFill>
              <a:latin typeface="Calibri"/>
              <a:ea typeface="Calibri"/>
              <a:cs typeface="Calibri"/>
              <a:sym typeface="Calibri"/>
            </a:endParaRPr>
          </a:p>
        </p:txBody>
      </p:sp>
      <p:sp>
        <p:nvSpPr>
          <p:cNvPr id="508" name="Google Shape;508;p45"/>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Calibri"/>
                <a:ea typeface="Calibri"/>
                <a:cs typeface="Calibri"/>
                <a:sym typeface="Calibri"/>
              </a:rPr>
              <a:t>Your content</a:t>
            </a:r>
            <a:endParaRPr b="0" i="0" sz="1900" u="none" cap="none" strike="noStrike">
              <a:solidFill>
                <a:srgbClr val="000000"/>
              </a:solidFill>
              <a:latin typeface="Calibri"/>
              <a:ea typeface="Calibri"/>
              <a:cs typeface="Calibri"/>
              <a:sym typeface="Calibri"/>
            </a:endParaRPr>
          </a:p>
        </p:txBody>
      </p:sp>
      <p:sp>
        <p:nvSpPr>
          <p:cNvPr id="509" name="Google Shape;509;p45"/>
          <p:cNvSpPr txBox="1"/>
          <p:nvPr/>
        </p:nvSpPr>
        <p:spPr>
          <a:xfrm>
            <a:off x="1080000" y="2915100"/>
            <a:ext cx="2214000" cy="1062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p:txBody>
      </p:sp>
      <p:sp>
        <p:nvSpPr>
          <p:cNvPr id="510" name="Google Shape;510;p45"/>
          <p:cNvSpPr txBox="1"/>
          <p:nvPr/>
        </p:nvSpPr>
        <p:spPr>
          <a:xfrm>
            <a:off x="3736650" y="3310500"/>
            <a:ext cx="2214000" cy="1062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p:txBody>
      </p:sp>
      <p:sp>
        <p:nvSpPr>
          <p:cNvPr id="511" name="Google Shape;511;p45"/>
          <p:cNvSpPr txBox="1"/>
          <p:nvPr/>
        </p:nvSpPr>
        <p:spPr>
          <a:xfrm>
            <a:off x="6393300" y="2915100"/>
            <a:ext cx="2214000" cy="1062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p:txBody>
      </p:sp>
      <p:sp>
        <p:nvSpPr>
          <p:cNvPr id="512" name="Google Shape;512;p45"/>
          <p:cNvSpPr txBox="1"/>
          <p:nvPr/>
        </p:nvSpPr>
        <p:spPr>
          <a:xfrm>
            <a:off x="8962200" y="3310500"/>
            <a:ext cx="2214000" cy="1062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Content</a:t>
            </a:r>
            <a:endParaRPr b="0" i="0" sz="19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1">
  <p:cSld name="2_Contents slide layout_1">
    <p:bg>
      <p:bgPr>
        <a:solidFill>
          <a:srgbClr val="253646"/>
        </a:solidFill>
      </p:bgPr>
    </p:bg>
    <p:spTree>
      <p:nvGrpSpPr>
        <p:cNvPr id="513" name="Shape 513"/>
        <p:cNvGrpSpPr/>
        <p:nvPr/>
      </p:nvGrpSpPr>
      <p:grpSpPr>
        <a:xfrm>
          <a:off x="0" y="0"/>
          <a:ext cx="0" cy="0"/>
          <a:chOff x="0" y="0"/>
          <a:chExt cx="0" cy="0"/>
        </a:xfrm>
      </p:grpSpPr>
      <p:cxnSp>
        <p:nvCxnSpPr>
          <p:cNvPr id="514" name="Google Shape;514;p46"/>
          <p:cNvCxnSpPr/>
          <p:nvPr/>
        </p:nvCxnSpPr>
        <p:spPr>
          <a:xfrm rot="10800000">
            <a:off x="187987" y="6420612"/>
            <a:ext cx="10327200" cy="0"/>
          </a:xfrm>
          <a:prstGeom prst="straightConnector1">
            <a:avLst/>
          </a:prstGeom>
          <a:noFill/>
          <a:ln cap="flat" cmpd="sng" w="9525">
            <a:solidFill>
              <a:srgbClr val="253646"/>
            </a:solidFill>
            <a:prstDash val="solid"/>
            <a:round/>
            <a:headEnd len="sm" w="sm" type="none"/>
            <a:tailEnd len="sm" w="sm" type="none"/>
          </a:ln>
        </p:spPr>
      </p:cxnSp>
      <p:cxnSp>
        <p:nvCxnSpPr>
          <p:cNvPr id="515" name="Google Shape;515;p46"/>
          <p:cNvCxnSpPr/>
          <p:nvPr/>
        </p:nvCxnSpPr>
        <p:spPr>
          <a:xfrm>
            <a:off x="406250"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516" name="Google Shape;516;p46"/>
          <p:cNvCxnSpPr/>
          <p:nvPr/>
        </p:nvCxnSpPr>
        <p:spPr>
          <a:xfrm>
            <a:off x="767838"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517" name="Google Shape;517;p46"/>
          <p:cNvCxnSpPr/>
          <p:nvPr/>
        </p:nvCxnSpPr>
        <p:spPr>
          <a:xfrm>
            <a:off x="1129425" y="0"/>
            <a:ext cx="0" cy="6007500"/>
          </a:xfrm>
          <a:prstGeom prst="straightConnector1">
            <a:avLst/>
          </a:prstGeom>
          <a:noFill/>
          <a:ln cap="flat" cmpd="sng" w="9525">
            <a:solidFill>
              <a:srgbClr val="44546A"/>
            </a:solidFill>
            <a:prstDash val="solid"/>
            <a:round/>
            <a:headEnd len="sm" w="sm" type="none"/>
            <a:tailEnd len="sm" w="sm" type="none"/>
          </a:ln>
        </p:spPr>
      </p:cxnSp>
      <p:sp>
        <p:nvSpPr>
          <p:cNvPr id="518" name="Google Shape;518;p46"/>
          <p:cNvSpPr/>
          <p:nvPr/>
        </p:nvSpPr>
        <p:spPr>
          <a:xfrm>
            <a:off x="324790" y="579481"/>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46"/>
          <p:cNvSpPr/>
          <p:nvPr/>
        </p:nvSpPr>
        <p:spPr>
          <a:xfrm>
            <a:off x="324790" y="851859"/>
            <a:ext cx="161100" cy="1611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46"/>
          <p:cNvSpPr/>
          <p:nvPr/>
        </p:nvSpPr>
        <p:spPr>
          <a:xfrm>
            <a:off x="324790" y="1416185"/>
            <a:ext cx="161100" cy="1611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46"/>
          <p:cNvSpPr/>
          <p:nvPr/>
        </p:nvSpPr>
        <p:spPr>
          <a:xfrm>
            <a:off x="324790" y="5228398"/>
            <a:ext cx="161100" cy="1611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46"/>
          <p:cNvSpPr/>
          <p:nvPr/>
        </p:nvSpPr>
        <p:spPr>
          <a:xfrm>
            <a:off x="324790" y="4037203"/>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46"/>
          <p:cNvSpPr/>
          <p:nvPr/>
        </p:nvSpPr>
        <p:spPr>
          <a:xfrm>
            <a:off x="324790" y="3761882"/>
            <a:ext cx="161100" cy="1611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46"/>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46"/>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46"/>
          <p:cNvSpPr/>
          <p:nvPr/>
        </p:nvSpPr>
        <p:spPr>
          <a:xfrm>
            <a:off x="1041972" y="4274001"/>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46"/>
          <p:cNvSpPr/>
          <p:nvPr/>
        </p:nvSpPr>
        <p:spPr>
          <a:xfrm>
            <a:off x="683381" y="206575"/>
            <a:ext cx="161100" cy="1611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46"/>
          <p:cNvSpPr/>
          <p:nvPr/>
        </p:nvSpPr>
        <p:spPr>
          <a:xfrm>
            <a:off x="683381" y="2278570"/>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46"/>
          <p:cNvSpPr/>
          <p:nvPr/>
        </p:nvSpPr>
        <p:spPr>
          <a:xfrm>
            <a:off x="683381" y="2567483"/>
            <a:ext cx="161100" cy="1611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46"/>
          <p:cNvSpPr/>
          <p:nvPr/>
        </p:nvSpPr>
        <p:spPr>
          <a:xfrm>
            <a:off x="683381" y="4990638"/>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46"/>
          <p:cNvSpPr/>
          <p:nvPr/>
        </p:nvSpPr>
        <p:spPr>
          <a:xfrm>
            <a:off x="683381" y="4706770"/>
            <a:ext cx="161100" cy="1611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46"/>
          <p:cNvSpPr/>
          <p:nvPr/>
        </p:nvSpPr>
        <p:spPr>
          <a:xfrm>
            <a:off x="1041972" y="417920"/>
            <a:ext cx="161100" cy="1611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46"/>
          <p:cNvSpPr/>
          <p:nvPr/>
        </p:nvSpPr>
        <p:spPr>
          <a:xfrm>
            <a:off x="1041972" y="1178191"/>
            <a:ext cx="161100" cy="1611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46"/>
          <p:cNvSpPr/>
          <p:nvPr/>
        </p:nvSpPr>
        <p:spPr>
          <a:xfrm>
            <a:off x="1041972" y="5281772"/>
            <a:ext cx="161100" cy="1611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46"/>
          <p:cNvSpPr/>
          <p:nvPr/>
        </p:nvSpPr>
        <p:spPr>
          <a:xfrm>
            <a:off x="1041972" y="2961429"/>
            <a:ext cx="161100" cy="1611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46"/>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46"/>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46"/>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46"/>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46"/>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46"/>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2" name="Google Shape;542;p46"/>
          <p:cNvGrpSpPr/>
          <p:nvPr/>
        </p:nvGrpSpPr>
        <p:grpSpPr>
          <a:xfrm>
            <a:off x="-13500" y="6007500"/>
            <a:ext cx="12219000" cy="664200"/>
            <a:chOff x="-13500" y="6236050"/>
            <a:chExt cx="12219000" cy="664200"/>
          </a:xfrm>
        </p:grpSpPr>
        <p:sp>
          <p:nvSpPr>
            <p:cNvPr id="543" name="Google Shape;543;p46"/>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44" name="Google Shape;544;p46"/>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545" name="Google Shape;545;p46"/>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546" name="Shape 546"/>
        <p:cNvGrpSpPr/>
        <p:nvPr/>
      </p:nvGrpSpPr>
      <p:grpSpPr>
        <a:xfrm>
          <a:off x="0" y="0"/>
          <a:ext cx="0" cy="0"/>
          <a:chOff x="0" y="0"/>
          <a:chExt cx="0" cy="0"/>
        </a:xfrm>
      </p:grpSpPr>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547" name="Shape 547"/>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s slide layout">
  <p:cSld name="14_Contents slide layout">
    <p:bg>
      <p:bgPr>
        <a:blipFill>
          <a:blip r:embed="rId2">
            <a:alphaModFix/>
          </a:blip>
          <a:stretch>
            <a:fillRect/>
          </a:stretch>
        </a:blipFill>
      </p:bgPr>
    </p:bg>
    <p:spTree>
      <p:nvGrpSpPr>
        <p:cNvPr id="548" name="Shape 548"/>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549" name="Shape 549"/>
        <p:cNvGrpSpPr/>
        <p:nvPr/>
      </p:nvGrpSpPr>
      <p:grpSpPr>
        <a:xfrm>
          <a:off x="0" y="0"/>
          <a:ext cx="0" cy="0"/>
          <a:chOff x="0" y="0"/>
          <a:chExt cx="0" cy="0"/>
        </a:xfrm>
      </p:grpSpPr>
      <p:sp>
        <p:nvSpPr>
          <p:cNvPr id="550" name="Google Shape;550;p50"/>
          <p:cNvSpPr/>
          <p:nvPr>
            <p:ph idx="2" type="pic"/>
          </p:nvPr>
        </p:nvSpPr>
        <p:spPr>
          <a:xfrm>
            <a:off x="0" y="-1"/>
            <a:ext cx="12192000" cy="4580400"/>
          </a:xfrm>
          <a:prstGeom prst="rect">
            <a:avLst/>
          </a:prstGeom>
          <a:solidFill>
            <a:srgbClr val="F2F2F2"/>
          </a:solidFill>
          <a:ln>
            <a:noFill/>
          </a:ln>
        </p:spPr>
      </p:sp>
      <p:grpSp>
        <p:nvGrpSpPr>
          <p:cNvPr id="551" name="Google Shape;551;p50"/>
          <p:cNvGrpSpPr/>
          <p:nvPr/>
        </p:nvGrpSpPr>
        <p:grpSpPr>
          <a:xfrm>
            <a:off x="90" y="6775681"/>
            <a:ext cx="12192148" cy="82352"/>
            <a:chOff x="1063925" y="1155200"/>
            <a:chExt cx="10673333" cy="88200"/>
          </a:xfrm>
        </p:grpSpPr>
        <p:sp>
          <p:nvSpPr>
            <p:cNvPr id="552" name="Google Shape;552;p5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5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54" name="Google Shape;554;p5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55" name="Google Shape;555;p5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s slide layout">
  <p:cSld name="16_Contents slide layout">
    <p:bg>
      <p:bgPr>
        <a:blipFill>
          <a:blip r:embed="rId2">
            <a:alphaModFix/>
          </a:blip>
          <a:stretch>
            <a:fillRect/>
          </a:stretch>
        </a:blipFill>
      </p:bgPr>
    </p:bg>
    <p:spTree>
      <p:nvGrpSpPr>
        <p:cNvPr id="556" name="Shape 55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8" name="Shape 68"/>
        <p:cNvGrpSpPr/>
        <p:nvPr/>
      </p:nvGrpSpPr>
      <p:grpSpPr>
        <a:xfrm>
          <a:off x="0" y="0"/>
          <a:ext cx="0" cy="0"/>
          <a:chOff x="0" y="0"/>
          <a:chExt cx="0" cy="0"/>
        </a:xfrm>
      </p:grpSpPr>
      <p:sp>
        <p:nvSpPr>
          <p:cNvPr id="69" name="Google Shape;69;p32"/>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70" name="Google Shape;70;p32"/>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71" name="Google Shape;71;p32"/>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72" name="Google Shape;72;p32"/>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557" name="Shape 557"/>
        <p:cNvGrpSpPr/>
        <p:nvPr/>
      </p:nvGrpSpPr>
      <p:grpSpPr>
        <a:xfrm>
          <a:off x="0" y="0"/>
          <a:ext cx="0" cy="0"/>
          <a:chOff x="0" y="0"/>
          <a:chExt cx="0" cy="0"/>
        </a:xfrm>
      </p:grpSpPr>
      <p:sp>
        <p:nvSpPr>
          <p:cNvPr id="558" name="Google Shape;558;p52"/>
          <p:cNvSpPr txBox="1"/>
          <p:nvPr>
            <p:ph idx="1" type="body"/>
          </p:nvPr>
        </p:nvSpPr>
        <p:spPr>
          <a:xfrm>
            <a:off x="323529" y="33248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559" name="Shape 559"/>
        <p:cNvGrpSpPr/>
        <p:nvPr/>
      </p:nvGrpSpPr>
      <p:grpSpPr>
        <a:xfrm>
          <a:off x="0" y="0"/>
          <a:ext cx="0" cy="0"/>
          <a:chOff x="0" y="0"/>
          <a:chExt cx="0" cy="0"/>
        </a:xfrm>
      </p:grpSpPr>
      <p:sp>
        <p:nvSpPr>
          <p:cNvPr id="560" name="Google Shape;560;p53"/>
          <p:cNvSpPr txBox="1"/>
          <p:nvPr>
            <p:ph idx="1" type="body"/>
          </p:nvPr>
        </p:nvSpPr>
        <p:spPr>
          <a:xfrm>
            <a:off x="323529" y="123478"/>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561" name="Google Shape;561;p53"/>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562" name="Google Shape;562;p53"/>
          <p:cNvSpPr/>
          <p:nvPr/>
        </p:nvSpPr>
        <p:spPr>
          <a:xfrm>
            <a:off x="531933" y="1347500"/>
            <a:ext cx="153900" cy="5015100"/>
          </a:xfrm>
          <a:prstGeom prst="roundRect">
            <a:avLst>
              <a:gd fmla="val 50000" name="adj"/>
            </a:avLst>
          </a:prstGeom>
          <a:solidFill>
            <a:schemeClr val="lt1">
              <a:alpha val="4039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563" name="Google Shape;563;p53"/>
          <p:cNvSpPr/>
          <p:nvPr/>
        </p:nvSpPr>
        <p:spPr>
          <a:xfrm rot="5400000">
            <a:off x="3057025" y="1276753"/>
            <a:ext cx="686100" cy="685200"/>
          </a:xfrm>
          <a:prstGeom prst="halfFrame">
            <a:avLst>
              <a:gd fmla="val 23728" name="adj1"/>
              <a:gd fmla="val 24642" name="adj2"/>
            </a:avLst>
          </a:prstGeom>
          <a:solidFill>
            <a:schemeClr val="lt1">
              <a:alpha val="2274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262626"/>
              </a:solidFill>
              <a:latin typeface="Arial"/>
              <a:ea typeface="Arial"/>
              <a:cs typeface="Arial"/>
              <a:sym typeface="Arial"/>
            </a:endParaRPr>
          </a:p>
        </p:txBody>
      </p:sp>
      <p:sp>
        <p:nvSpPr>
          <p:cNvPr id="564" name="Google Shape;564;p53"/>
          <p:cNvSpPr txBox="1"/>
          <p:nvPr/>
        </p:nvSpPr>
        <p:spPr>
          <a:xfrm>
            <a:off x="711704" y="1637214"/>
            <a:ext cx="2232300" cy="5541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lt1"/>
                </a:solidFill>
                <a:latin typeface="Arial"/>
                <a:ea typeface="Arial"/>
                <a:cs typeface="Arial"/>
                <a:sym typeface="Arial"/>
              </a:rPr>
              <a:t>You can Resize without losing quality</a:t>
            </a:r>
            <a:endParaRPr b="1" i="0" sz="1500" u="none" cap="none" strike="noStrike">
              <a:solidFill>
                <a:schemeClr val="lt1"/>
              </a:solidFill>
              <a:latin typeface="Arial"/>
              <a:ea typeface="Arial"/>
              <a:cs typeface="Arial"/>
              <a:sym typeface="Arial"/>
            </a:endParaRPr>
          </a:p>
        </p:txBody>
      </p:sp>
      <p:sp>
        <p:nvSpPr>
          <p:cNvPr id="565" name="Google Shape;565;p53"/>
          <p:cNvSpPr txBox="1"/>
          <p:nvPr/>
        </p:nvSpPr>
        <p:spPr>
          <a:xfrm>
            <a:off x="711704" y="2127463"/>
            <a:ext cx="2232300" cy="7851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lt1"/>
                </a:solidFill>
                <a:latin typeface="Arial"/>
                <a:ea typeface="Arial"/>
                <a:cs typeface="Arial"/>
                <a:sym typeface="Arial"/>
              </a:rPr>
              <a:t>You can Change Fill Color &amp;</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lt1"/>
                </a:solidFill>
                <a:latin typeface="Arial"/>
                <a:ea typeface="Arial"/>
                <a:cs typeface="Arial"/>
                <a:sym typeface="Arial"/>
              </a:rPr>
              <a:t>Line Color</a:t>
            </a:r>
            <a:endParaRPr b="1" i="0" sz="1500" u="none" cap="none" strike="noStrike">
              <a:solidFill>
                <a:schemeClr val="lt1"/>
              </a:solidFill>
              <a:latin typeface="Arial"/>
              <a:ea typeface="Arial"/>
              <a:cs typeface="Arial"/>
              <a:sym typeface="Arial"/>
            </a:endParaRPr>
          </a:p>
        </p:txBody>
      </p:sp>
      <p:sp>
        <p:nvSpPr>
          <p:cNvPr id="566" name="Google Shape;566;p53"/>
          <p:cNvSpPr txBox="1"/>
          <p:nvPr/>
        </p:nvSpPr>
        <p:spPr>
          <a:xfrm>
            <a:off x="721229" y="5808438"/>
            <a:ext cx="2232000" cy="3231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lt1"/>
                </a:solidFill>
                <a:latin typeface="Arial"/>
                <a:ea typeface="Arial"/>
                <a:cs typeface="Arial"/>
                <a:sym typeface="Arial"/>
              </a:rPr>
              <a:t>www.allppt.com</a:t>
            </a:r>
            <a:endParaRPr b="0" i="0" sz="1500" u="none" cap="none" strike="noStrike">
              <a:solidFill>
                <a:schemeClr val="lt1"/>
              </a:solidFill>
              <a:latin typeface="Arial"/>
              <a:ea typeface="Arial"/>
              <a:cs typeface="Arial"/>
              <a:sym typeface="Arial"/>
            </a:endParaRPr>
          </a:p>
        </p:txBody>
      </p:sp>
      <p:sp>
        <p:nvSpPr>
          <p:cNvPr id="567" name="Google Shape;567;p53"/>
          <p:cNvSpPr txBox="1"/>
          <p:nvPr/>
        </p:nvSpPr>
        <p:spPr>
          <a:xfrm>
            <a:off x="721229" y="4450324"/>
            <a:ext cx="2717700" cy="13854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FREE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PPT TEMPLATES</a:t>
            </a:r>
            <a:endParaRPr b="0" i="0" sz="1500" u="none" cap="none" strike="noStrike">
              <a:solidFill>
                <a:srgbClr val="000000"/>
              </a:solidFill>
              <a:latin typeface="Arial"/>
              <a:ea typeface="Arial"/>
              <a:cs typeface="Arial"/>
              <a:sym typeface="Arial"/>
            </a:endParaRPr>
          </a:p>
        </p:txBody>
      </p:sp>
      <p:grpSp>
        <p:nvGrpSpPr>
          <p:cNvPr id="568" name="Google Shape;568;p53"/>
          <p:cNvGrpSpPr/>
          <p:nvPr/>
        </p:nvGrpSpPr>
        <p:grpSpPr>
          <a:xfrm>
            <a:off x="5779254" y="186836"/>
            <a:ext cx="633488" cy="137100"/>
            <a:chOff x="5655129" y="211061"/>
            <a:chExt cx="633488" cy="137100"/>
          </a:xfrm>
        </p:grpSpPr>
        <p:sp>
          <p:nvSpPr>
            <p:cNvPr id="569" name="Google Shape;569;p53"/>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70" name="Google Shape;570;p53"/>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71" name="Google Shape;571;p53"/>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572" name="Google Shape;572;p53"/>
          <p:cNvGrpSpPr/>
          <p:nvPr/>
        </p:nvGrpSpPr>
        <p:grpSpPr>
          <a:xfrm>
            <a:off x="90" y="6775681"/>
            <a:ext cx="12192148" cy="82352"/>
            <a:chOff x="1063925" y="1155200"/>
            <a:chExt cx="10673333" cy="88200"/>
          </a:xfrm>
        </p:grpSpPr>
        <p:sp>
          <p:nvSpPr>
            <p:cNvPr id="573" name="Google Shape;573;p5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5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75" name="Google Shape;575;p5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76" name="Google Shape;576;p5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577" name="Shape 577"/>
        <p:cNvGrpSpPr/>
        <p:nvPr/>
      </p:nvGrpSpPr>
      <p:grpSpPr>
        <a:xfrm>
          <a:off x="0" y="0"/>
          <a:ext cx="0" cy="0"/>
          <a:chOff x="0" y="0"/>
          <a:chExt cx="0" cy="0"/>
        </a:xfrm>
      </p:grpSpPr>
      <p:sp>
        <p:nvSpPr>
          <p:cNvPr id="578" name="Google Shape;578;p54"/>
          <p:cNvSpPr txBox="1"/>
          <p:nvPr>
            <p:ph idx="1" type="body"/>
          </p:nvPr>
        </p:nvSpPr>
        <p:spPr>
          <a:xfrm>
            <a:off x="323529" y="339509"/>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579" name="Google Shape;579;p54"/>
          <p:cNvGrpSpPr/>
          <p:nvPr/>
        </p:nvGrpSpPr>
        <p:grpSpPr>
          <a:xfrm>
            <a:off x="5779254" y="186836"/>
            <a:ext cx="633488" cy="137100"/>
            <a:chOff x="5655129" y="211061"/>
            <a:chExt cx="633488" cy="137100"/>
          </a:xfrm>
        </p:grpSpPr>
        <p:sp>
          <p:nvSpPr>
            <p:cNvPr id="580" name="Google Shape;580;p54"/>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81" name="Google Shape;581;p54"/>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82" name="Google Shape;582;p54"/>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583" name="Google Shape;583;p54"/>
          <p:cNvGrpSpPr/>
          <p:nvPr/>
        </p:nvGrpSpPr>
        <p:grpSpPr>
          <a:xfrm>
            <a:off x="90" y="6775681"/>
            <a:ext cx="12192148" cy="82352"/>
            <a:chOff x="1063925" y="1155200"/>
            <a:chExt cx="10673333" cy="88200"/>
          </a:xfrm>
        </p:grpSpPr>
        <p:sp>
          <p:nvSpPr>
            <p:cNvPr id="584" name="Google Shape;584;p5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5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86" name="Google Shape;586;p5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87" name="Google Shape;587;p5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588" name="Shape 588"/>
        <p:cNvGrpSpPr/>
        <p:nvPr/>
      </p:nvGrpSpPr>
      <p:grpSpPr>
        <a:xfrm>
          <a:off x="0" y="0"/>
          <a:ext cx="0" cy="0"/>
          <a:chOff x="0" y="0"/>
          <a:chExt cx="0" cy="0"/>
        </a:xfrm>
      </p:grpSpPr>
      <p:sp>
        <p:nvSpPr>
          <p:cNvPr id="589" name="Google Shape;589;p55"/>
          <p:cNvSpPr/>
          <p:nvPr>
            <p:ph idx="2" type="pic"/>
          </p:nvPr>
        </p:nvSpPr>
        <p:spPr>
          <a:xfrm>
            <a:off x="905523" y="1523993"/>
            <a:ext cx="2769600" cy="4508100"/>
          </a:xfrm>
          <a:prstGeom prst="rect">
            <a:avLst/>
          </a:prstGeom>
          <a:solidFill>
            <a:srgbClr val="F2F2F2"/>
          </a:solidFill>
          <a:ln>
            <a:noFill/>
          </a:ln>
        </p:spPr>
      </p:sp>
      <p:sp>
        <p:nvSpPr>
          <p:cNvPr id="590" name="Google Shape;590;p55"/>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591" name="Google Shape;591;p55"/>
          <p:cNvGrpSpPr/>
          <p:nvPr/>
        </p:nvGrpSpPr>
        <p:grpSpPr>
          <a:xfrm>
            <a:off x="5779254" y="186836"/>
            <a:ext cx="633488" cy="137100"/>
            <a:chOff x="5655129" y="211061"/>
            <a:chExt cx="633488" cy="137100"/>
          </a:xfrm>
        </p:grpSpPr>
        <p:sp>
          <p:nvSpPr>
            <p:cNvPr id="592" name="Google Shape;592;p55"/>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93" name="Google Shape;593;p55"/>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94" name="Google Shape;594;p55"/>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595" name="Google Shape;595;p55"/>
          <p:cNvGrpSpPr/>
          <p:nvPr/>
        </p:nvGrpSpPr>
        <p:grpSpPr>
          <a:xfrm>
            <a:off x="90" y="6775681"/>
            <a:ext cx="12192148" cy="82352"/>
            <a:chOff x="1063925" y="1155200"/>
            <a:chExt cx="10673333" cy="88200"/>
          </a:xfrm>
        </p:grpSpPr>
        <p:sp>
          <p:nvSpPr>
            <p:cNvPr id="596" name="Google Shape;596;p5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5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598" name="Google Shape;598;p5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99" name="Google Shape;599;p5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376">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600" name="Shape 600"/>
        <p:cNvGrpSpPr/>
        <p:nvPr/>
      </p:nvGrpSpPr>
      <p:grpSpPr>
        <a:xfrm>
          <a:off x="0" y="0"/>
          <a:ext cx="0" cy="0"/>
          <a:chOff x="0" y="0"/>
          <a:chExt cx="0" cy="0"/>
        </a:xfrm>
      </p:grpSpPr>
      <p:sp>
        <p:nvSpPr>
          <p:cNvPr id="601" name="Google Shape;601;p56"/>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602" name="Google Shape;602;p56"/>
          <p:cNvGrpSpPr/>
          <p:nvPr/>
        </p:nvGrpSpPr>
        <p:grpSpPr>
          <a:xfrm>
            <a:off x="5779254" y="186836"/>
            <a:ext cx="633488" cy="137100"/>
            <a:chOff x="5655129" y="211061"/>
            <a:chExt cx="633488" cy="137100"/>
          </a:xfrm>
        </p:grpSpPr>
        <p:sp>
          <p:nvSpPr>
            <p:cNvPr id="603" name="Google Shape;603;p56"/>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04" name="Google Shape;604;p56"/>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05" name="Google Shape;605;p56"/>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606" name="Google Shape;606;p56"/>
          <p:cNvGrpSpPr/>
          <p:nvPr/>
        </p:nvGrpSpPr>
        <p:grpSpPr>
          <a:xfrm>
            <a:off x="90" y="6775681"/>
            <a:ext cx="12192148" cy="82352"/>
            <a:chOff x="1063925" y="1155200"/>
            <a:chExt cx="10673333" cy="88200"/>
          </a:xfrm>
        </p:grpSpPr>
        <p:sp>
          <p:nvSpPr>
            <p:cNvPr id="607" name="Google Shape;607;p5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5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09" name="Google Shape;609;p5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10" name="Google Shape;610;p5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611" name="Shape 611"/>
        <p:cNvGrpSpPr/>
        <p:nvPr/>
      </p:nvGrpSpPr>
      <p:grpSpPr>
        <a:xfrm>
          <a:off x="0" y="0"/>
          <a:ext cx="0" cy="0"/>
          <a:chOff x="0" y="0"/>
          <a:chExt cx="0" cy="0"/>
        </a:xfrm>
      </p:grpSpPr>
      <p:grpSp>
        <p:nvGrpSpPr>
          <p:cNvPr id="612" name="Google Shape;612;p57"/>
          <p:cNvGrpSpPr/>
          <p:nvPr/>
        </p:nvGrpSpPr>
        <p:grpSpPr>
          <a:xfrm>
            <a:off x="8908567" y="1442601"/>
            <a:ext cx="2607927" cy="4867617"/>
            <a:chOff x="3501573" y="3178068"/>
            <a:chExt cx="1341043" cy="2738771"/>
          </a:xfrm>
        </p:grpSpPr>
        <p:sp>
          <p:nvSpPr>
            <p:cNvPr id="613" name="Google Shape;613;p57"/>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614" name="Google Shape;614;p57"/>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615" name="Google Shape;615;p57"/>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616" name="Google Shape;616;p57"/>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617" name="Google Shape;617;p57"/>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618" name="Google Shape;618;p57"/>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619" name="Google Shape;619;p57"/>
            <p:cNvGrpSpPr/>
            <p:nvPr/>
          </p:nvGrpSpPr>
          <p:grpSpPr>
            <a:xfrm>
              <a:off x="4092679" y="5635777"/>
              <a:ext cx="164577" cy="172999"/>
              <a:chOff x="6772303" y="6038214"/>
              <a:chExt cx="140700" cy="147900"/>
            </a:xfrm>
          </p:grpSpPr>
          <p:sp>
            <p:nvSpPr>
              <p:cNvPr id="620" name="Google Shape;620;p57"/>
              <p:cNvSpPr/>
              <p:nvPr/>
            </p:nvSpPr>
            <p:spPr>
              <a:xfrm>
                <a:off x="6772303" y="6038214"/>
                <a:ext cx="140700" cy="1479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21" name="Google Shape;621;p57"/>
              <p:cNvSpPr/>
              <p:nvPr/>
            </p:nvSpPr>
            <p:spPr>
              <a:xfrm>
                <a:off x="6807465" y="6071635"/>
                <a:ext cx="70200" cy="813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622" name="Google Shape;622;p57"/>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623" name="Google Shape;623;p57"/>
            <p:cNvSpPr/>
            <p:nvPr/>
          </p:nvSpPr>
          <p:spPr>
            <a:xfrm>
              <a:off x="4058661" y="3449093"/>
              <a:ext cx="254400" cy="58500"/>
            </a:xfrm>
            <a:prstGeom prst="roundRect">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24" name="Google Shape;624;p57"/>
            <p:cNvSpPr/>
            <p:nvPr/>
          </p:nvSpPr>
          <p:spPr>
            <a:xfrm>
              <a:off x="3922825" y="3449093"/>
              <a:ext cx="58500" cy="585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625" name="Google Shape;625;p57"/>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626" name="Google Shape;626;p57"/>
          <p:cNvSpPr/>
          <p:nvPr>
            <p:ph idx="2" type="pic"/>
          </p:nvPr>
        </p:nvSpPr>
        <p:spPr>
          <a:xfrm>
            <a:off x="9175736" y="2152874"/>
            <a:ext cx="2168700" cy="3501300"/>
          </a:xfrm>
          <a:prstGeom prst="rect">
            <a:avLst/>
          </a:prstGeom>
          <a:solidFill>
            <a:srgbClr val="F2F2F2"/>
          </a:solidFill>
          <a:ln>
            <a:noFill/>
          </a:ln>
        </p:spPr>
      </p:sp>
      <p:grpSp>
        <p:nvGrpSpPr>
          <p:cNvPr id="627" name="Google Shape;627;p57"/>
          <p:cNvGrpSpPr/>
          <p:nvPr/>
        </p:nvGrpSpPr>
        <p:grpSpPr>
          <a:xfrm>
            <a:off x="5779254" y="186836"/>
            <a:ext cx="633488" cy="137100"/>
            <a:chOff x="5655129" y="211061"/>
            <a:chExt cx="633488" cy="137100"/>
          </a:xfrm>
        </p:grpSpPr>
        <p:sp>
          <p:nvSpPr>
            <p:cNvPr id="628" name="Google Shape;628;p57"/>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29" name="Google Shape;629;p57"/>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30" name="Google Shape;630;p57"/>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631" name="Google Shape;631;p57"/>
          <p:cNvGrpSpPr/>
          <p:nvPr/>
        </p:nvGrpSpPr>
        <p:grpSpPr>
          <a:xfrm>
            <a:off x="90" y="6775681"/>
            <a:ext cx="12192148" cy="82352"/>
            <a:chOff x="1063925" y="1155200"/>
            <a:chExt cx="10673333" cy="88200"/>
          </a:xfrm>
        </p:grpSpPr>
        <p:sp>
          <p:nvSpPr>
            <p:cNvPr id="632" name="Google Shape;632;p5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5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34" name="Google Shape;634;p5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35" name="Google Shape;635;p5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636" name="Shape 636"/>
        <p:cNvGrpSpPr/>
        <p:nvPr/>
      </p:nvGrpSpPr>
      <p:grpSpPr>
        <a:xfrm>
          <a:off x="0" y="0"/>
          <a:ext cx="0" cy="0"/>
          <a:chOff x="0" y="0"/>
          <a:chExt cx="0" cy="0"/>
        </a:xfrm>
      </p:grpSpPr>
      <p:sp>
        <p:nvSpPr>
          <p:cNvPr id="637" name="Google Shape;637;p58"/>
          <p:cNvSpPr/>
          <p:nvPr>
            <p:ph idx="2" type="pic"/>
          </p:nvPr>
        </p:nvSpPr>
        <p:spPr>
          <a:xfrm>
            <a:off x="0" y="1277783"/>
            <a:ext cx="4204500" cy="4328100"/>
          </a:xfrm>
          <a:prstGeom prst="rect">
            <a:avLst/>
          </a:prstGeom>
          <a:solidFill>
            <a:srgbClr val="F2F2F2"/>
          </a:solidFill>
          <a:ln>
            <a:noFill/>
          </a:ln>
        </p:spPr>
      </p:sp>
      <p:sp>
        <p:nvSpPr>
          <p:cNvPr id="638" name="Google Shape;638;p58"/>
          <p:cNvSpPr/>
          <p:nvPr>
            <p:ph idx="3" type="pic"/>
          </p:nvPr>
        </p:nvSpPr>
        <p:spPr>
          <a:xfrm>
            <a:off x="8002512" y="1272138"/>
            <a:ext cx="4194900" cy="4333500"/>
          </a:xfrm>
          <a:prstGeom prst="rect">
            <a:avLst/>
          </a:prstGeom>
          <a:solidFill>
            <a:srgbClr val="F2F2F2"/>
          </a:solidFill>
          <a:ln>
            <a:noFill/>
          </a:ln>
        </p:spPr>
      </p:sp>
      <p:grpSp>
        <p:nvGrpSpPr>
          <p:cNvPr id="639" name="Google Shape;639;p58"/>
          <p:cNvGrpSpPr/>
          <p:nvPr/>
        </p:nvGrpSpPr>
        <p:grpSpPr>
          <a:xfrm>
            <a:off x="5779254" y="186836"/>
            <a:ext cx="633488" cy="137100"/>
            <a:chOff x="5655129" y="211061"/>
            <a:chExt cx="633488" cy="137100"/>
          </a:xfrm>
        </p:grpSpPr>
        <p:sp>
          <p:nvSpPr>
            <p:cNvPr id="640" name="Google Shape;640;p58"/>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41" name="Google Shape;641;p58"/>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42" name="Google Shape;642;p58"/>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643" name="Google Shape;643;p58"/>
          <p:cNvGrpSpPr/>
          <p:nvPr/>
        </p:nvGrpSpPr>
        <p:grpSpPr>
          <a:xfrm>
            <a:off x="90" y="6775681"/>
            <a:ext cx="12192148" cy="82352"/>
            <a:chOff x="1063925" y="1155200"/>
            <a:chExt cx="10673333" cy="88200"/>
          </a:xfrm>
        </p:grpSpPr>
        <p:sp>
          <p:nvSpPr>
            <p:cNvPr id="644" name="Google Shape;644;p5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5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46" name="Google Shape;646;p5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47" name="Google Shape;647;p5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648" name="Shape 648"/>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649" name="Shape 649"/>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650" name="Shape 650"/>
        <p:cNvGrpSpPr/>
        <p:nvPr/>
      </p:nvGrpSpPr>
      <p:grpSpPr>
        <a:xfrm>
          <a:off x="0" y="0"/>
          <a:ext cx="0" cy="0"/>
          <a:chOff x="0" y="0"/>
          <a:chExt cx="0" cy="0"/>
        </a:xfrm>
      </p:grpSpPr>
      <p:sp>
        <p:nvSpPr>
          <p:cNvPr id="651" name="Google Shape;651;p61"/>
          <p:cNvSpPr/>
          <p:nvPr>
            <p:ph idx="2" type="pic"/>
          </p:nvPr>
        </p:nvSpPr>
        <p:spPr>
          <a:xfrm>
            <a:off x="0" y="0"/>
            <a:ext cx="5754900" cy="6858000"/>
          </a:xfrm>
          <a:prstGeom prst="rect">
            <a:avLst/>
          </a:prstGeom>
          <a:solidFill>
            <a:srgbClr val="F2F2F2"/>
          </a:solidFill>
          <a:ln>
            <a:noFill/>
          </a:ln>
        </p:spPr>
      </p:sp>
      <p:grpSp>
        <p:nvGrpSpPr>
          <p:cNvPr id="652" name="Google Shape;652;p61"/>
          <p:cNvGrpSpPr/>
          <p:nvPr/>
        </p:nvGrpSpPr>
        <p:grpSpPr>
          <a:xfrm>
            <a:off x="90" y="6775681"/>
            <a:ext cx="12192148" cy="82352"/>
            <a:chOff x="1063925" y="1155200"/>
            <a:chExt cx="10673333" cy="88200"/>
          </a:xfrm>
        </p:grpSpPr>
        <p:sp>
          <p:nvSpPr>
            <p:cNvPr id="653" name="Google Shape;653;p6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6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55" name="Google Shape;655;p6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56" name="Google Shape;656;p6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3" name="Shape 73"/>
        <p:cNvGrpSpPr/>
        <p:nvPr/>
      </p:nvGrpSpPr>
      <p:grpSpPr>
        <a:xfrm>
          <a:off x="0" y="0"/>
          <a:ext cx="0" cy="0"/>
          <a:chOff x="0" y="0"/>
          <a:chExt cx="0" cy="0"/>
        </a:xfrm>
      </p:grpSpPr>
      <p:sp>
        <p:nvSpPr>
          <p:cNvPr id="74" name="Google Shape;74;p33"/>
          <p:cNvSpPr txBox="1"/>
          <p:nvPr>
            <p:ph type="title"/>
          </p:nvPr>
        </p:nvSpPr>
        <p:spPr>
          <a:xfrm>
            <a:off x="304800" y="182033"/>
            <a:ext cx="2005500" cy="774600"/>
          </a:xfrm>
          <a:prstGeom prst="rect">
            <a:avLst/>
          </a:prstGeom>
          <a:noFill/>
          <a:ln>
            <a:noFill/>
          </a:ln>
        </p:spPr>
        <p:txBody>
          <a:bodyPr anchorCtr="0" anchor="b" bIns="30475" lIns="60950" spcFirstLastPara="1" rIns="60950" wrap="square" tIns="30475">
            <a:normAutofit/>
          </a:bodyPr>
          <a:lstStyle>
            <a:lvl1pPr lvl="0" algn="l">
              <a:lnSpc>
                <a:spcPct val="100000"/>
              </a:lnSpc>
              <a:spcBef>
                <a:spcPts val="0"/>
              </a:spcBef>
              <a:spcAft>
                <a:spcPts val="0"/>
              </a:spcAft>
              <a:buClr>
                <a:schemeClr val="dk1"/>
              </a:buClr>
              <a:buSzPts val="1300"/>
              <a:buFont typeface="Calibri"/>
              <a:buNone/>
              <a:defRPr b="1" sz="1300"/>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75" name="Google Shape;75;p33"/>
          <p:cNvSpPr txBox="1"/>
          <p:nvPr>
            <p:ph idx="1" type="body"/>
          </p:nvPr>
        </p:nvSpPr>
        <p:spPr>
          <a:xfrm>
            <a:off x="2383367" y="182033"/>
            <a:ext cx="3407700" cy="3902100"/>
          </a:xfrm>
          <a:prstGeom prst="rect">
            <a:avLst/>
          </a:prstGeom>
          <a:noFill/>
          <a:ln>
            <a:noFill/>
          </a:ln>
        </p:spPr>
        <p:txBody>
          <a:bodyPr anchorCtr="0" anchor="t" bIns="30475" lIns="60950" spcFirstLastPara="1" rIns="60950" wrap="square" tIns="30475">
            <a:normAutofit/>
          </a:bodyPr>
          <a:lstStyle>
            <a:lvl1pPr indent="-361950" lvl="0" marL="457200" algn="l">
              <a:lnSpc>
                <a:spcPct val="100000"/>
              </a:lnSpc>
              <a:spcBef>
                <a:spcPts val="400"/>
              </a:spcBef>
              <a:spcAft>
                <a:spcPts val="0"/>
              </a:spcAft>
              <a:buClr>
                <a:schemeClr val="dk1"/>
              </a:buClr>
              <a:buSzPts val="2100"/>
              <a:buChar char="•"/>
              <a:defRPr sz="2100"/>
            </a:lvl1pPr>
            <a:lvl2pPr indent="-349250" lvl="1" marL="914400" algn="l">
              <a:lnSpc>
                <a:spcPct val="100000"/>
              </a:lnSpc>
              <a:spcBef>
                <a:spcPts val="400"/>
              </a:spcBef>
              <a:spcAft>
                <a:spcPts val="0"/>
              </a:spcAft>
              <a:buClr>
                <a:schemeClr val="dk1"/>
              </a:buClr>
              <a:buSzPts val="1900"/>
              <a:buChar char="–"/>
              <a:defRPr sz="1900"/>
            </a:lvl2pPr>
            <a:lvl3pPr indent="-330200" lvl="2" marL="1371600" algn="l">
              <a:lnSpc>
                <a:spcPct val="100000"/>
              </a:lnSpc>
              <a:spcBef>
                <a:spcPts val="300"/>
              </a:spcBef>
              <a:spcAft>
                <a:spcPts val="0"/>
              </a:spcAft>
              <a:buClr>
                <a:schemeClr val="dk1"/>
              </a:buClr>
              <a:buSzPts val="1600"/>
              <a:buChar char="•"/>
              <a:defRPr sz="1600"/>
            </a:lvl3pPr>
            <a:lvl4pPr indent="-311150" lvl="3" marL="1828800" algn="l">
              <a:lnSpc>
                <a:spcPct val="100000"/>
              </a:lnSpc>
              <a:spcBef>
                <a:spcPts val="300"/>
              </a:spcBef>
              <a:spcAft>
                <a:spcPts val="0"/>
              </a:spcAft>
              <a:buClr>
                <a:schemeClr val="dk1"/>
              </a:buClr>
              <a:buSzPts val="1300"/>
              <a:buChar char="–"/>
              <a:defRPr sz="1300"/>
            </a:lvl4pPr>
            <a:lvl5pPr indent="-311150" lvl="4" marL="2286000" algn="l">
              <a:lnSpc>
                <a:spcPct val="100000"/>
              </a:lnSpc>
              <a:spcBef>
                <a:spcPts val="300"/>
              </a:spcBef>
              <a:spcAft>
                <a:spcPts val="0"/>
              </a:spcAft>
              <a:buClr>
                <a:schemeClr val="dk1"/>
              </a:buClr>
              <a:buSzPts val="1300"/>
              <a:buChar char="»"/>
              <a:defRPr sz="1300"/>
            </a:lvl5pPr>
            <a:lvl6pPr indent="-311150" lvl="5" marL="2743200" algn="l">
              <a:lnSpc>
                <a:spcPct val="100000"/>
              </a:lnSpc>
              <a:spcBef>
                <a:spcPts val="300"/>
              </a:spcBef>
              <a:spcAft>
                <a:spcPts val="0"/>
              </a:spcAft>
              <a:buClr>
                <a:schemeClr val="dk1"/>
              </a:buClr>
              <a:buSzPts val="1300"/>
              <a:buChar char="•"/>
              <a:defRPr sz="1300"/>
            </a:lvl6pPr>
            <a:lvl7pPr indent="-311150" lvl="6" marL="3200400" algn="l">
              <a:lnSpc>
                <a:spcPct val="100000"/>
              </a:lnSpc>
              <a:spcBef>
                <a:spcPts val="300"/>
              </a:spcBef>
              <a:spcAft>
                <a:spcPts val="0"/>
              </a:spcAft>
              <a:buClr>
                <a:schemeClr val="dk1"/>
              </a:buClr>
              <a:buSzPts val="1300"/>
              <a:buChar char="•"/>
              <a:defRPr sz="1300"/>
            </a:lvl7pPr>
            <a:lvl8pPr indent="-311150" lvl="7" marL="3657600" algn="l">
              <a:lnSpc>
                <a:spcPct val="100000"/>
              </a:lnSpc>
              <a:spcBef>
                <a:spcPts val="300"/>
              </a:spcBef>
              <a:spcAft>
                <a:spcPts val="0"/>
              </a:spcAft>
              <a:buClr>
                <a:schemeClr val="dk1"/>
              </a:buClr>
              <a:buSzPts val="1300"/>
              <a:buChar char="•"/>
              <a:defRPr sz="1300"/>
            </a:lvl8pPr>
            <a:lvl9pPr indent="-311150" lvl="8" marL="4114800" algn="l">
              <a:lnSpc>
                <a:spcPct val="100000"/>
              </a:lnSpc>
              <a:spcBef>
                <a:spcPts val="300"/>
              </a:spcBef>
              <a:spcAft>
                <a:spcPts val="0"/>
              </a:spcAft>
              <a:buClr>
                <a:schemeClr val="dk1"/>
              </a:buClr>
              <a:buSzPts val="1300"/>
              <a:buChar char="•"/>
              <a:defRPr sz="1300"/>
            </a:lvl9pPr>
          </a:lstStyle>
          <a:p/>
        </p:txBody>
      </p:sp>
      <p:sp>
        <p:nvSpPr>
          <p:cNvPr id="76" name="Google Shape;76;p33"/>
          <p:cNvSpPr txBox="1"/>
          <p:nvPr>
            <p:ph idx="2" type="body"/>
          </p:nvPr>
        </p:nvSpPr>
        <p:spPr>
          <a:xfrm>
            <a:off x="304800" y="956733"/>
            <a:ext cx="2005500" cy="3127500"/>
          </a:xfrm>
          <a:prstGeom prst="rect">
            <a:avLst/>
          </a:prstGeom>
          <a:noFill/>
          <a:ln>
            <a:noFill/>
          </a:ln>
        </p:spPr>
        <p:txBody>
          <a:bodyPr anchorCtr="0" anchor="t" bIns="30475" lIns="60950" spcFirstLastPara="1" rIns="60950" wrap="square" tIns="30475">
            <a:normAutofit/>
          </a:bodyPr>
          <a:lstStyle>
            <a:lvl1pPr indent="-228600" lvl="0" marL="457200" algn="l">
              <a:lnSpc>
                <a:spcPct val="100000"/>
              </a:lnSpc>
              <a:spcBef>
                <a:spcPts val="200"/>
              </a:spcBef>
              <a:spcAft>
                <a:spcPts val="0"/>
              </a:spcAft>
              <a:buClr>
                <a:schemeClr val="dk1"/>
              </a:buClr>
              <a:buSzPts val="900"/>
              <a:buNone/>
              <a:defRPr sz="900"/>
            </a:lvl1pPr>
            <a:lvl2pPr indent="-228600" lvl="1" marL="914400" algn="l">
              <a:lnSpc>
                <a:spcPct val="100000"/>
              </a:lnSpc>
              <a:spcBef>
                <a:spcPts val="200"/>
              </a:spcBef>
              <a:spcAft>
                <a:spcPts val="0"/>
              </a:spcAft>
              <a:buClr>
                <a:schemeClr val="dk1"/>
              </a:buClr>
              <a:buSzPts val="800"/>
              <a:buNone/>
              <a:defRPr sz="800"/>
            </a:lvl2pPr>
            <a:lvl3pPr indent="-228600" lvl="2" marL="1371600" algn="l">
              <a:lnSpc>
                <a:spcPct val="100000"/>
              </a:lnSpc>
              <a:spcBef>
                <a:spcPts val="100"/>
              </a:spcBef>
              <a:spcAft>
                <a:spcPts val="0"/>
              </a:spcAft>
              <a:buClr>
                <a:schemeClr val="dk1"/>
              </a:buClr>
              <a:buSzPts val="700"/>
              <a:buNone/>
              <a:defRPr sz="700"/>
            </a:lvl3pPr>
            <a:lvl4pPr indent="-228600" lvl="3" marL="1828800" algn="l">
              <a:lnSpc>
                <a:spcPct val="100000"/>
              </a:lnSpc>
              <a:spcBef>
                <a:spcPts val="100"/>
              </a:spcBef>
              <a:spcAft>
                <a:spcPts val="0"/>
              </a:spcAft>
              <a:buClr>
                <a:schemeClr val="dk1"/>
              </a:buClr>
              <a:buSzPts val="600"/>
              <a:buNone/>
              <a:defRPr sz="600"/>
            </a:lvl4pPr>
            <a:lvl5pPr indent="-228600" lvl="4" marL="2286000" algn="l">
              <a:lnSpc>
                <a:spcPct val="100000"/>
              </a:lnSpc>
              <a:spcBef>
                <a:spcPts val="100"/>
              </a:spcBef>
              <a:spcAft>
                <a:spcPts val="0"/>
              </a:spcAft>
              <a:buClr>
                <a:schemeClr val="dk1"/>
              </a:buClr>
              <a:buSzPts val="600"/>
              <a:buNone/>
              <a:defRPr sz="600"/>
            </a:lvl5pPr>
            <a:lvl6pPr indent="-228600" lvl="5" marL="2743200" algn="l">
              <a:lnSpc>
                <a:spcPct val="100000"/>
              </a:lnSpc>
              <a:spcBef>
                <a:spcPts val="100"/>
              </a:spcBef>
              <a:spcAft>
                <a:spcPts val="0"/>
              </a:spcAft>
              <a:buClr>
                <a:schemeClr val="dk1"/>
              </a:buClr>
              <a:buSzPts val="600"/>
              <a:buNone/>
              <a:defRPr sz="600"/>
            </a:lvl6pPr>
            <a:lvl7pPr indent="-228600" lvl="6" marL="3200400" algn="l">
              <a:lnSpc>
                <a:spcPct val="100000"/>
              </a:lnSpc>
              <a:spcBef>
                <a:spcPts val="100"/>
              </a:spcBef>
              <a:spcAft>
                <a:spcPts val="0"/>
              </a:spcAft>
              <a:buClr>
                <a:schemeClr val="dk1"/>
              </a:buClr>
              <a:buSzPts val="600"/>
              <a:buNone/>
              <a:defRPr sz="600"/>
            </a:lvl7pPr>
            <a:lvl8pPr indent="-228600" lvl="7" marL="3657600" algn="l">
              <a:lnSpc>
                <a:spcPct val="100000"/>
              </a:lnSpc>
              <a:spcBef>
                <a:spcPts val="100"/>
              </a:spcBef>
              <a:spcAft>
                <a:spcPts val="0"/>
              </a:spcAft>
              <a:buClr>
                <a:schemeClr val="dk1"/>
              </a:buClr>
              <a:buSzPts val="600"/>
              <a:buNone/>
              <a:defRPr sz="600"/>
            </a:lvl8pPr>
            <a:lvl9pPr indent="-228600" lvl="8" marL="4114800" algn="l">
              <a:lnSpc>
                <a:spcPct val="100000"/>
              </a:lnSpc>
              <a:spcBef>
                <a:spcPts val="100"/>
              </a:spcBef>
              <a:spcAft>
                <a:spcPts val="0"/>
              </a:spcAft>
              <a:buClr>
                <a:schemeClr val="dk1"/>
              </a:buClr>
              <a:buSzPts val="600"/>
              <a:buNone/>
              <a:defRPr sz="600"/>
            </a:lvl9pPr>
          </a:lstStyle>
          <a:p/>
        </p:txBody>
      </p:sp>
      <p:sp>
        <p:nvSpPr>
          <p:cNvPr id="77" name="Google Shape;77;p33"/>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78" name="Google Shape;78;p33"/>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79" name="Google Shape;79;p33"/>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657" name="Shape 657"/>
        <p:cNvGrpSpPr/>
        <p:nvPr/>
      </p:nvGrpSpPr>
      <p:grpSpPr>
        <a:xfrm>
          <a:off x="0" y="0"/>
          <a:ext cx="0" cy="0"/>
          <a:chOff x="0" y="0"/>
          <a:chExt cx="0" cy="0"/>
        </a:xfrm>
      </p:grpSpPr>
      <p:sp>
        <p:nvSpPr>
          <p:cNvPr id="658" name="Google Shape;658;p62"/>
          <p:cNvSpPr/>
          <p:nvPr/>
        </p:nvSpPr>
        <p:spPr>
          <a:xfrm>
            <a:off x="651165" y="618259"/>
            <a:ext cx="10889700" cy="4987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59" name="Google Shape;659;p62"/>
          <p:cNvSpPr/>
          <p:nvPr>
            <p:ph idx="2" type="pic"/>
          </p:nvPr>
        </p:nvSpPr>
        <p:spPr>
          <a:xfrm>
            <a:off x="1" y="2"/>
            <a:ext cx="7190400" cy="6858000"/>
          </a:xfrm>
          <a:prstGeom prst="rect">
            <a:avLst/>
          </a:prstGeom>
          <a:solidFill>
            <a:srgbClr val="F2F2F2"/>
          </a:solidFill>
          <a:ln>
            <a:noFill/>
          </a:ln>
        </p:spPr>
      </p:sp>
      <p:grpSp>
        <p:nvGrpSpPr>
          <p:cNvPr id="660" name="Google Shape;660;p62"/>
          <p:cNvGrpSpPr/>
          <p:nvPr/>
        </p:nvGrpSpPr>
        <p:grpSpPr>
          <a:xfrm>
            <a:off x="90" y="6775681"/>
            <a:ext cx="12192148" cy="82352"/>
            <a:chOff x="1063925" y="1155200"/>
            <a:chExt cx="10673333" cy="88200"/>
          </a:xfrm>
        </p:grpSpPr>
        <p:sp>
          <p:nvSpPr>
            <p:cNvPr id="661" name="Google Shape;661;p6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6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63" name="Google Shape;663;p6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64" name="Google Shape;664;p6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665" name="Shape 665"/>
        <p:cNvGrpSpPr/>
        <p:nvPr/>
      </p:nvGrpSpPr>
      <p:grpSpPr>
        <a:xfrm>
          <a:off x="0" y="0"/>
          <a:ext cx="0" cy="0"/>
          <a:chOff x="0" y="0"/>
          <a:chExt cx="0" cy="0"/>
        </a:xfrm>
      </p:grpSpPr>
      <p:sp>
        <p:nvSpPr>
          <p:cNvPr id="666" name="Google Shape;666;p63"/>
          <p:cNvSpPr/>
          <p:nvPr>
            <p:ph idx="2" type="pic"/>
          </p:nvPr>
        </p:nvSpPr>
        <p:spPr>
          <a:xfrm>
            <a:off x="143339" y="144391"/>
            <a:ext cx="11905200" cy="5160900"/>
          </a:xfrm>
          <a:prstGeom prst="rect">
            <a:avLst/>
          </a:prstGeom>
          <a:solidFill>
            <a:srgbClr val="F2F2F2"/>
          </a:solidFill>
          <a:ln>
            <a:noFill/>
          </a:ln>
        </p:spPr>
      </p:sp>
      <p:sp>
        <p:nvSpPr>
          <p:cNvPr id="667" name="Google Shape;667;p63"/>
          <p:cNvSpPr txBox="1"/>
          <p:nvPr>
            <p:ph type="title"/>
          </p:nvPr>
        </p:nvSpPr>
        <p:spPr>
          <a:xfrm>
            <a:off x="0" y="297011"/>
            <a:ext cx="12192000" cy="7113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grpSp>
        <p:nvGrpSpPr>
          <p:cNvPr id="668" name="Google Shape;668;p63"/>
          <p:cNvGrpSpPr/>
          <p:nvPr/>
        </p:nvGrpSpPr>
        <p:grpSpPr>
          <a:xfrm>
            <a:off x="90" y="6775681"/>
            <a:ext cx="12192148" cy="82352"/>
            <a:chOff x="1063925" y="1155200"/>
            <a:chExt cx="10673333" cy="88200"/>
          </a:xfrm>
        </p:grpSpPr>
        <p:sp>
          <p:nvSpPr>
            <p:cNvPr id="669" name="Google Shape;669;p6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6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71" name="Google Shape;671;p6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672" name="Shape 672"/>
        <p:cNvGrpSpPr/>
        <p:nvPr/>
      </p:nvGrpSpPr>
      <p:grpSpPr>
        <a:xfrm>
          <a:off x="0" y="0"/>
          <a:ext cx="0" cy="0"/>
          <a:chOff x="0" y="0"/>
          <a:chExt cx="0" cy="0"/>
        </a:xfrm>
      </p:grpSpPr>
      <p:sp>
        <p:nvSpPr>
          <p:cNvPr id="673" name="Google Shape;673;p64"/>
          <p:cNvSpPr/>
          <p:nvPr>
            <p:ph idx="2" type="pic"/>
          </p:nvPr>
        </p:nvSpPr>
        <p:spPr>
          <a:xfrm>
            <a:off x="8381999" y="1531249"/>
            <a:ext cx="3200400" cy="4572000"/>
          </a:xfrm>
          <a:prstGeom prst="rect">
            <a:avLst/>
          </a:prstGeom>
          <a:solidFill>
            <a:srgbClr val="F2F2F2"/>
          </a:solidFill>
          <a:ln>
            <a:noFill/>
          </a:ln>
        </p:spPr>
      </p:sp>
      <p:sp>
        <p:nvSpPr>
          <p:cNvPr id="674" name="Google Shape;674;p64"/>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675" name="Google Shape;675;p64"/>
          <p:cNvSpPr/>
          <p:nvPr/>
        </p:nvSpPr>
        <p:spPr>
          <a:xfrm>
            <a:off x="4694736" y="1531249"/>
            <a:ext cx="3200400" cy="457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nvGrpSpPr>
          <p:cNvPr id="676" name="Google Shape;676;p64"/>
          <p:cNvGrpSpPr/>
          <p:nvPr/>
        </p:nvGrpSpPr>
        <p:grpSpPr>
          <a:xfrm>
            <a:off x="5779254" y="186836"/>
            <a:ext cx="633488" cy="137100"/>
            <a:chOff x="5655129" y="211061"/>
            <a:chExt cx="633488" cy="137100"/>
          </a:xfrm>
        </p:grpSpPr>
        <p:sp>
          <p:nvSpPr>
            <p:cNvPr id="677" name="Google Shape;677;p64"/>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78" name="Google Shape;678;p64"/>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79" name="Google Shape;679;p64"/>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680" name="Google Shape;680;p64"/>
          <p:cNvGrpSpPr/>
          <p:nvPr/>
        </p:nvGrpSpPr>
        <p:grpSpPr>
          <a:xfrm>
            <a:off x="90" y="6775681"/>
            <a:ext cx="12192148" cy="82352"/>
            <a:chOff x="1063925" y="1155200"/>
            <a:chExt cx="10673333" cy="88200"/>
          </a:xfrm>
        </p:grpSpPr>
        <p:sp>
          <p:nvSpPr>
            <p:cNvPr id="681" name="Google Shape;681;p6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6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83" name="Google Shape;683;p6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84" name="Google Shape;684;p6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685" name="Shape 685"/>
        <p:cNvGrpSpPr/>
        <p:nvPr/>
      </p:nvGrpSpPr>
      <p:grpSpPr>
        <a:xfrm>
          <a:off x="0" y="0"/>
          <a:ext cx="0" cy="0"/>
          <a:chOff x="0" y="0"/>
          <a:chExt cx="0" cy="0"/>
        </a:xfrm>
      </p:grpSpPr>
      <p:sp>
        <p:nvSpPr>
          <p:cNvPr id="686" name="Google Shape;686;p65"/>
          <p:cNvSpPr/>
          <p:nvPr>
            <p:ph idx="2" type="pic"/>
          </p:nvPr>
        </p:nvSpPr>
        <p:spPr>
          <a:xfrm>
            <a:off x="504825" y="1332216"/>
            <a:ext cx="11182500" cy="3573300"/>
          </a:xfrm>
          <a:prstGeom prst="rect">
            <a:avLst/>
          </a:prstGeom>
          <a:solidFill>
            <a:srgbClr val="F2F2F2"/>
          </a:solidFill>
          <a:ln>
            <a:noFill/>
          </a:ln>
        </p:spPr>
      </p:sp>
      <p:sp>
        <p:nvSpPr>
          <p:cNvPr id="687" name="Google Shape;687;p65"/>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688" name="Google Shape;688;p65"/>
          <p:cNvGrpSpPr/>
          <p:nvPr/>
        </p:nvGrpSpPr>
        <p:grpSpPr>
          <a:xfrm>
            <a:off x="5779254" y="186836"/>
            <a:ext cx="633488" cy="137100"/>
            <a:chOff x="5655129" y="211061"/>
            <a:chExt cx="633488" cy="137100"/>
          </a:xfrm>
        </p:grpSpPr>
        <p:sp>
          <p:nvSpPr>
            <p:cNvPr id="689" name="Google Shape;689;p65"/>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90" name="Google Shape;690;p65"/>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91" name="Google Shape;691;p65"/>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692" name="Google Shape;692;p65"/>
          <p:cNvGrpSpPr/>
          <p:nvPr/>
        </p:nvGrpSpPr>
        <p:grpSpPr>
          <a:xfrm>
            <a:off x="90" y="6775681"/>
            <a:ext cx="12192148" cy="82352"/>
            <a:chOff x="1063925" y="1155200"/>
            <a:chExt cx="10673333" cy="88200"/>
          </a:xfrm>
        </p:grpSpPr>
        <p:sp>
          <p:nvSpPr>
            <p:cNvPr id="693" name="Google Shape;693;p6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6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95" name="Google Shape;695;p6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96" name="Google Shape;696;p6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7" name="Shape 697"/>
        <p:cNvGrpSpPr/>
        <p:nvPr/>
      </p:nvGrpSpPr>
      <p:grpSpPr>
        <a:xfrm>
          <a:off x="0" y="0"/>
          <a:ext cx="0" cy="0"/>
          <a:chOff x="0" y="0"/>
          <a:chExt cx="0" cy="0"/>
        </a:xfrm>
      </p:grpSpPr>
      <p:grpSp>
        <p:nvGrpSpPr>
          <p:cNvPr id="698" name="Google Shape;698;p66"/>
          <p:cNvGrpSpPr/>
          <p:nvPr/>
        </p:nvGrpSpPr>
        <p:grpSpPr>
          <a:xfrm>
            <a:off x="5779254" y="186836"/>
            <a:ext cx="633488" cy="137100"/>
            <a:chOff x="5655129" y="211061"/>
            <a:chExt cx="633488" cy="137100"/>
          </a:xfrm>
        </p:grpSpPr>
        <p:sp>
          <p:nvSpPr>
            <p:cNvPr id="699" name="Google Shape;699;p66"/>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700" name="Google Shape;700;p66"/>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701" name="Google Shape;701;p66"/>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702" name="Google Shape;702;p66"/>
          <p:cNvGrpSpPr/>
          <p:nvPr/>
        </p:nvGrpSpPr>
        <p:grpSpPr>
          <a:xfrm>
            <a:off x="90" y="6775681"/>
            <a:ext cx="12192148" cy="82352"/>
            <a:chOff x="1063925" y="1155200"/>
            <a:chExt cx="10673333" cy="88200"/>
          </a:xfrm>
        </p:grpSpPr>
        <p:sp>
          <p:nvSpPr>
            <p:cNvPr id="703" name="Google Shape;703;p6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6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05" name="Google Shape;705;p6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06" name="Google Shape;706;p6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07" name="Shape 707"/>
        <p:cNvGrpSpPr/>
        <p:nvPr/>
      </p:nvGrpSpPr>
      <p:grpSpPr>
        <a:xfrm>
          <a:off x="0" y="0"/>
          <a:ext cx="0" cy="0"/>
          <a:chOff x="0" y="0"/>
          <a:chExt cx="0" cy="0"/>
        </a:xfrm>
      </p:grpSpPr>
      <p:sp>
        <p:nvSpPr>
          <p:cNvPr id="708" name="Google Shape;708;p67"/>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67"/>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710" name="Google Shape;710;p67"/>
          <p:cNvSpPr txBox="1"/>
          <p:nvPr>
            <p:ph idx="1" type="subTitle"/>
          </p:nvPr>
        </p:nvSpPr>
        <p:spPr>
          <a:xfrm>
            <a:off x="966600" y="4215367"/>
            <a:ext cx="4401300" cy="10119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711" name="Google Shape;711;p67"/>
          <p:cNvSpPr txBox="1"/>
          <p:nvPr>
            <p:ph idx="2" type="body"/>
          </p:nvPr>
        </p:nvSpPr>
        <p:spPr>
          <a:xfrm>
            <a:off x="6898967" y="1803500"/>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712" name="Google Shape;712;p67"/>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713" name="Google Shape;713;p67"/>
          <p:cNvGrpSpPr/>
          <p:nvPr/>
        </p:nvGrpSpPr>
        <p:grpSpPr>
          <a:xfrm>
            <a:off x="90" y="6775681"/>
            <a:ext cx="12192148" cy="82352"/>
            <a:chOff x="1063925" y="1155200"/>
            <a:chExt cx="10673333" cy="88200"/>
          </a:xfrm>
        </p:grpSpPr>
        <p:sp>
          <p:nvSpPr>
            <p:cNvPr id="714" name="Google Shape;714;p6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6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16" name="Google Shape;716;p6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17" name="Google Shape;717;p6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718" name="Shape 718"/>
        <p:cNvGrpSpPr/>
        <p:nvPr/>
      </p:nvGrpSpPr>
      <p:grpSpPr>
        <a:xfrm>
          <a:off x="0" y="0"/>
          <a:ext cx="0" cy="0"/>
          <a:chOff x="0" y="0"/>
          <a:chExt cx="0" cy="0"/>
        </a:xfrm>
      </p:grpSpPr>
      <p:grpSp>
        <p:nvGrpSpPr>
          <p:cNvPr id="719" name="Google Shape;719;p68"/>
          <p:cNvGrpSpPr/>
          <p:nvPr/>
        </p:nvGrpSpPr>
        <p:grpSpPr>
          <a:xfrm>
            <a:off x="90" y="6775681"/>
            <a:ext cx="12192148" cy="82352"/>
            <a:chOff x="1063925" y="1155200"/>
            <a:chExt cx="10673333" cy="88200"/>
          </a:xfrm>
        </p:grpSpPr>
        <p:sp>
          <p:nvSpPr>
            <p:cNvPr id="720" name="Google Shape;720;p6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6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22" name="Google Shape;722;p6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723" name="Shape 723"/>
        <p:cNvGrpSpPr/>
        <p:nvPr/>
      </p:nvGrpSpPr>
      <p:grpSpPr>
        <a:xfrm>
          <a:off x="0" y="0"/>
          <a:ext cx="0" cy="0"/>
          <a:chOff x="0" y="0"/>
          <a:chExt cx="0" cy="0"/>
        </a:xfrm>
      </p:grpSpPr>
      <p:sp>
        <p:nvSpPr>
          <p:cNvPr id="724" name="Google Shape;724;p69"/>
          <p:cNvSpPr/>
          <p:nvPr/>
        </p:nvSpPr>
        <p:spPr>
          <a:xfrm>
            <a:off x="0" y="0"/>
            <a:ext cx="6096000" cy="6858000"/>
          </a:xfrm>
          <a:prstGeom prst="rect">
            <a:avLst/>
          </a:prstGeom>
          <a:solidFill>
            <a:srgbClr val="999999">
              <a:alpha val="941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69"/>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726" name="Google Shape;726;p69"/>
          <p:cNvSpPr txBox="1"/>
          <p:nvPr>
            <p:ph idx="1" type="body"/>
          </p:nvPr>
        </p:nvSpPr>
        <p:spPr>
          <a:xfrm>
            <a:off x="6882617" y="520125"/>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727" name="Google Shape;727;p69"/>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728" name="Google Shape;728;p69"/>
          <p:cNvGrpSpPr/>
          <p:nvPr/>
        </p:nvGrpSpPr>
        <p:grpSpPr>
          <a:xfrm>
            <a:off x="973317" y="1320804"/>
            <a:ext cx="1813399" cy="60602"/>
            <a:chOff x="1063925" y="1155200"/>
            <a:chExt cx="10673333" cy="88200"/>
          </a:xfrm>
        </p:grpSpPr>
        <p:sp>
          <p:nvSpPr>
            <p:cNvPr id="729" name="Google Shape;729;p6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6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31" name="Google Shape;731;p6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2.xml"/><Relationship Id="rId22" Type="http://schemas.openxmlformats.org/officeDocument/2006/relationships/slideLayout" Target="../slideLayouts/slideLayout34.xml"/><Relationship Id="rId21" Type="http://schemas.openxmlformats.org/officeDocument/2006/relationships/slideLayout" Target="../slideLayouts/slideLayout33.xml"/><Relationship Id="rId24" Type="http://schemas.openxmlformats.org/officeDocument/2006/relationships/slideLayout" Target="../slideLayouts/slideLayout36.xml"/><Relationship Id="rId23" Type="http://schemas.openxmlformats.org/officeDocument/2006/relationships/slideLayout" Target="../slideLayouts/slideLayout35.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26" Type="http://schemas.openxmlformats.org/officeDocument/2006/relationships/slideLayout" Target="../slideLayouts/slideLayout38.xml"/><Relationship Id="rId25" Type="http://schemas.openxmlformats.org/officeDocument/2006/relationships/slideLayout" Target="../slideLayouts/slideLayout37.xml"/><Relationship Id="rId28" Type="http://schemas.openxmlformats.org/officeDocument/2006/relationships/slideLayout" Target="../slideLayouts/slideLayout40.xml"/><Relationship Id="rId27" Type="http://schemas.openxmlformats.org/officeDocument/2006/relationships/slideLayout" Target="../slideLayouts/slideLayout39.xml"/><Relationship Id="rId5" Type="http://schemas.openxmlformats.org/officeDocument/2006/relationships/slideLayout" Target="../slideLayouts/slideLayout17.xml"/><Relationship Id="rId6" Type="http://schemas.openxmlformats.org/officeDocument/2006/relationships/slideLayout" Target="../slideLayouts/slideLayout18.xml"/><Relationship Id="rId29" Type="http://schemas.openxmlformats.org/officeDocument/2006/relationships/theme" Target="../theme/theme1.xml"/><Relationship Id="rId7" Type="http://schemas.openxmlformats.org/officeDocument/2006/relationships/slideLayout" Target="../slideLayouts/slideLayout19.xml"/><Relationship Id="rId8" Type="http://schemas.openxmlformats.org/officeDocument/2006/relationships/slideLayout" Target="../slideLayouts/slideLayout20.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9" Type="http://schemas.openxmlformats.org/officeDocument/2006/relationships/slideLayout" Target="../slideLayouts/slideLayout31.xml"/><Relationship Id="rId1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0.xml"/><Relationship Id="rId22" Type="http://schemas.openxmlformats.org/officeDocument/2006/relationships/slideLayout" Target="../slideLayouts/slideLayout62.xml"/><Relationship Id="rId21" Type="http://schemas.openxmlformats.org/officeDocument/2006/relationships/slideLayout" Target="../slideLayouts/slideLayout61.xml"/><Relationship Id="rId24" Type="http://schemas.openxmlformats.org/officeDocument/2006/relationships/theme" Target="../theme/theme3.xml"/><Relationship Id="rId23" Type="http://schemas.openxmlformats.org/officeDocument/2006/relationships/slideLayout" Target="../slideLayouts/slideLayout63.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3" Type="http://schemas.openxmlformats.org/officeDocument/2006/relationships/slideLayout" Target="../slideLayouts/slideLayout53.xml"/><Relationship Id="rId12" Type="http://schemas.openxmlformats.org/officeDocument/2006/relationships/slideLayout" Target="../slideLayouts/slideLayout52.xml"/><Relationship Id="rId15" Type="http://schemas.openxmlformats.org/officeDocument/2006/relationships/slideLayout" Target="../slideLayouts/slideLayout55.xml"/><Relationship Id="rId14" Type="http://schemas.openxmlformats.org/officeDocument/2006/relationships/slideLayout" Target="../slideLayouts/slideLayout54.xml"/><Relationship Id="rId17" Type="http://schemas.openxmlformats.org/officeDocument/2006/relationships/slideLayout" Target="../slideLayouts/slideLayout57.xml"/><Relationship Id="rId16" Type="http://schemas.openxmlformats.org/officeDocument/2006/relationships/slideLayout" Target="../slideLayouts/slideLayout56.xml"/><Relationship Id="rId19" Type="http://schemas.openxmlformats.org/officeDocument/2006/relationships/slideLayout" Target="../slideLayouts/slideLayout59.xml"/><Relationship Id="rId18"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83.xml"/><Relationship Id="rId22" Type="http://schemas.openxmlformats.org/officeDocument/2006/relationships/slideLayout" Target="../slideLayouts/slideLayout85.xml"/><Relationship Id="rId21" Type="http://schemas.openxmlformats.org/officeDocument/2006/relationships/slideLayout" Target="../slideLayouts/slideLayout84.xml"/><Relationship Id="rId24" Type="http://schemas.openxmlformats.org/officeDocument/2006/relationships/slideLayout" Target="../slideLayouts/slideLayout87.xml"/><Relationship Id="rId23" Type="http://schemas.openxmlformats.org/officeDocument/2006/relationships/slideLayout" Target="../slideLayouts/slideLayout86.xml"/><Relationship Id="rId1" Type="http://schemas.openxmlformats.org/officeDocument/2006/relationships/slideLayout" Target="../slideLayouts/slideLayout64.xml"/><Relationship Id="rId2" Type="http://schemas.openxmlformats.org/officeDocument/2006/relationships/slideLayout" Target="../slideLayouts/slideLayout65.xml"/><Relationship Id="rId3" Type="http://schemas.openxmlformats.org/officeDocument/2006/relationships/slideLayout" Target="../slideLayouts/slideLayout66.xml"/><Relationship Id="rId4" Type="http://schemas.openxmlformats.org/officeDocument/2006/relationships/slideLayout" Target="../slideLayouts/slideLayout67.xml"/><Relationship Id="rId9" Type="http://schemas.openxmlformats.org/officeDocument/2006/relationships/slideLayout" Target="../slideLayouts/slideLayout72.xml"/><Relationship Id="rId26" Type="http://schemas.openxmlformats.org/officeDocument/2006/relationships/slideLayout" Target="../slideLayouts/slideLayout89.xml"/><Relationship Id="rId25" Type="http://schemas.openxmlformats.org/officeDocument/2006/relationships/slideLayout" Target="../slideLayouts/slideLayout88.xml"/><Relationship Id="rId28" Type="http://schemas.openxmlformats.org/officeDocument/2006/relationships/slideLayout" Target="../slideLayouts/slideLayout91.xml"/><Relationship Id="rId27" Type="http://schemas.openxmlformats.org/officeDocument/2006/relationships/slideLayout" Target="../slideLayouts/slideLayout90.xml"/><Relationship Id="rId5" Type="http://schemas.openxmlformats.org/officeDocument/2006/relationships/slideLayout" Target="../slideLayouts/slideLayout68.xml"/><Relationship Id="rId6" Type="http://schemas.openxmlformats.org/officeDocument/2006/relationships/slideLayout" Target="../slideLayouts/slideLayout69.xml"/><Relationship Id="rId29" Type="http://schemas.openxmlformats.org/officeDocument/2006/relationships/slideLayout" Target="../slideLayouts/slideLayout92.xml"/><Relationship Id="rId7" Type="http://schemas.openxmlformats.org/officeDocument/2006/relationships/slideLayout" Target="../slideLayouts/slideLayout70.xml"/><Relationship Id="rId8" Type="http://schemas.openxmlformats.org/officeDocument/2006/relationships/slideLayout" Target="../slideLayouts/slideLayout71.xml"/><Relationship Id="rId31" Type="http://schemas.openxmlformats.org/officeDocument/2006/relationships/slideLayout" Target="../slideLayouts/slideLayout94.xml"/><Relationship Id="rId30" Type="http://schemas.openxmlformats.org/officeDocument/2006/relationships/slideLayout" Target="../slideLayouts/slideLayout93.xml"/><Relationship Id="rId11" Type="http://schemas.openxmlformats.org/officeDocument/2006/relationships/slideLayout" Target="../slideLayouts/slideLayout74.xml"/><Relationship Id="rId33" Type="http://schemas.openxmlformats.org/officeDocument/2006/relationships/slideLayout" Target="../slideLayouts/slideLayout96.xml"/><Relationship Id="rId10" Type="http://schemas.openxmlformats.org/officeDocument/2006/relationships/slideLayout" Target="../slideLayouts/slideLayout73.xml"/><Relationship Id="rId32" Type="http://schemas.openxmlformats.org/officeDocument/2006/relationships/slideLayout" Target="../slideLayouts/slideLayout95.xml"/><Relationship Id="rId13" Type="http://schemas.openxmlformats.org/officeDocument/2006/relationships/slideLayout" Target="../slideLayouts/slideLayout76.xml"/><Relationship Id="rId35" Type="http://schemas.openxmlformats.org/officeDocument/2006/relationships/theme" Target="../theme/theme4.xml"/><Relationship Id="rId12" Type="http://schemas.openxmlformats.org/officeDocument/2006/relationships/slideLayout" Target="../slideLayouts/slideLayout75.xml"/><Relationship Id="rId34" Type="http://schemas.openxmlformats.org/officeDocument/2006/relationships/slideLayout" Target="../slideLayouts/slideLayout97.xml"/><Relationship Id="rId15" Type="http://schemas.openxmlformats.org/officeDocument/2006/relationships/slideLayout" Target="../slideLayouts/slideLayout78.xml"/><Relationship Id="rId14" Type="http://schemas.openxmlformats.org/officeDocument/2006/relationships/slideLayout" Target="../slideLayouts/slideLayout77.xml"/><Relationship Id="rId17" Type="http://schemas.openxmlformats.org/officeDocument/2006/relationships/slideLayout" Target="../slideLayouts/slideLayout80.xml"/><Relationship Id="rId16" Type="http://schemas.openxmlformats.org/officeDocument/2006/relationships/slideLayout" Target="../slideLayouts/slideLayout79.xml"/><Relationship Id="rId19" Type="http://schemas.openxmlformats.org/officeDocument/2006/relationships/slideLayout" Target="../slideLayouts/slideLayout82.xml"/><Relationship Id="rId18"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6"/>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marR="0" rtl="0" algn="ctr">
              <a:lnSpc>
                <a:spcPct val="100000"/>
              </a:lnSpc>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9pPr>
          </a:lstStyle>
          <a:p/>
        </p:txBody>
      </p:sp>
      <p:sp>
        <p:nvSpPr>
          <p:cNvPr id="11" name="Google Shape;11;p16"/>
          <p:cNvSpPr txBox="1"/>
          <p:nvPr>
            <p:ph idx="1" type="body"/>
          </p:nvPr>
        </p:nvSpPr>
        <p:spPr>
          <a:xfrm>
            <a:off x="304800" y="1066800"/>
            <a:ext cx="5486400" cy="3017400"/>
          </a:xfrm>
          <a:prstGeom prst="rect">
            <a:avLst/>
          </a:prstGeom>
          <a:noFill/>
          <a:ln>
            <a:noFill/>
          </a:ln>
        </p:spPr>
        <p:txBody>
          <a:bodyPr anchorCtr="0" anchor="t" bIns="30475" lIns="60950" spcFirstLastPara="1" rIns="60950" wrap="square" tIns="30475">
            <a:normAutofit/>
          </a:bodyPr>
          <a:lstStyle>
            <a:lvl1pPr indent="-361950" lvl="0" marL="457200" marR="0" rtl="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9250" lvl="1" marL="914400" marR="0" rtl="0" algn="l">
              <a:lnSpc>
                <a:spcPct val="100000"/>
              </a:lnSpc>
              <a:spcBef>
                <a:spcPts val="4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2pPr>
            <a:lvl3pPr indent="-330200" lvl="2" marL="13716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1150" lvl="3" marL="18288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4pPr>
            <a:lvl5pPr indent="-311150" lvl="4" marL="22860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5pPr>
            <a:lvl6pPr indent="-311150" lvl="5" marL="27432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sp>
        <p:nvSpPr>
          <p:cNvPr id="12" name="Google Shape;12;p16"/>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marR="0" rtl="0" algn="l">
              <a:lnSpc>
                <a:spcPct val="100000"/>
              </a:lnSpc>
              <a:spcBef>
                <a:spcPts val="0"/>
              </a:spcBef>
              <a:spcAft>
                <a:spcPts val="0"/>
              </a:spcAft>
              <a:buClr>
                <a:srgbClr val="000000"/>
              </a:buClr>
              <a:buSzPts val="900"/>
              <a:buFont typeface="Arial"/>
              <a:buNone/>
              <a:defRPr b="0" i="0" sz="8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9pPr>
          </a:lstStyle>
          <a:p/>
        </p:txBody>
      </p:sp>
      <p:sp>
        <p:nvSpPr>
          <p:cNvPr id="13" name="Google Shape;13;p16"/>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marR="0" rtl="0" algn="ctr">
              <a:lnSpc>
                <a:spcPct val="100000"/>
              </a:lnSpc>
              <a:spcBef>
                <a:spcPts val="0"/>
              </a:spcBef>
              <a:spcAft>
                <a:spcPts val="0"/>
              </a:spcAft>
              <a:buClr>
                <a:srgbClr val="000000"/>
              </a:buClr>
              <a:buSzPts val="900"/>
              <a:buFont typeface="Arial"/>
              <a:buNone/>
              <a:defRPr b="0" i="0" sz="8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900"/>
              <a:buFont typeface="Arial"/>
              <a:buNone/>
              <a:defRPr b="0" i="0" sz="1200" u="none" cap="none" strike="noStrike">
                <a:solidFill>
                  <a:schemeClr val="dk1"/>
                </a:solidFill>
                <a:latin typeface="Calibri"/>
                <a:ea typeface="Calibri"/>
                <a:cs typeface="Calibri"/>
                <a:sym typeface="Calibri"/>
              </a:defRPr>
            </a:lvl9pPr>
          </a:lstStyle>
          <a:p/>
        </p:txBody>
      </p:sp>
      <p:sp>
        <p:nvSpPr>
          <p:cNvPr id="14" name="Google Shape;14;p16"/>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 name="Shape 9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276" name="Shape 276"/>
        <p:cNvGrpSpPr/>
        <p:nvPr/>
      </p:nvGrpSpPr>
      <p:grpSpPr>
        <a:xfrm>
          <a:off x="0" y="0"/>
          <a:ext cx="0" cy="0"/>
          <a:chOff x="0" y="0"/>
          <a:chExt cx="0" cy="0"/>
        </a:xfrm>
      </p:grpSpPr>
      <p:sp>
        <p:nvSpPr>
          <p:cNvPr id="277" name="Google Shape;277;p2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9pPr>
          </a:lstStyle>
          <a:p/>
        </p:txBody>
      </p:sp>
      <p:sp>
        <p:nvSpPr>
          <p:cNvPr id="278" name="Google Shape;278;p2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36550" lvl="0" marL="457200" marR="0" rtl="0" algn="l">
              <a:lnSpc>
                <a:spcPct val="115000"/>
              </a:lnSpc>
              <a:spcBef>
                <a:spcPts val="0"/>
              </a:spcBef>
              <a:spcAft>
                <a:spcPts val="0"/>
              </a:spcAft>
              <a:buClr>
                <a:schemeClr val="accent1"/>
              </a:buClr>
              <a:buSzPts val="1700"/>
              <a:buFont typeface="Lato"/>
              <a:buChar char="●"/>
              <a:defRPr b="0" i="0" sz="1700" u="none" cap="none" strike="noStrike">
                <a:solidFill>
                  <a:schemeClr val="accent1"/>
                </a:solidFill>
                <a:latin typeface="Lato"/>
                <a:ea typeface="Lato"/>
                <a:cs typeface="Lato"/>
                <a:sym typeface="Lato"/>
              </a:defRPr>
            </a:lvl1pPr>
            <a:lvl2pPr indent="-323850" lvl="1" marL="9144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2pPr>
            <a:lvl3pPr indent="-323850" lvl="2" marL="13716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3pPr>
            <a:lvl4pPr indent="-323850" lvl="3" marL="18288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4pPr>
            <a:lvl5pPr indent="-323850" lvl="4" marL="22860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5pPr>
            <a:lvl6pPr indent="-323850" lvl="5" marL="27432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6pPr>
            <a:lvl7pPr indent="-323850" lvl="6" marL="32004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7pPr>
            <a:lvl8pPr indent="-323850" lvl="7" marL="36576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8pPr>
            <a:lvl9pPr indent="-323850" lvl="8" marL="41148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9pPr>
          </a:lstStyle>
          <a:p/>
        </p:txBody>
      </p:sp>
      <p:sp>
        <p:nvSpPr>
          <p:cNvPr id="279" name="Google Shape;279;p21"/>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8" name="Shape 408"/>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1.xml"/><Relationship Id="rId3"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54.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55.jp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comments" Target="../comments/comment1.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32.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52.png"/><Relationship Id="rId4" Type="http://schemas.openxmlformats.org/officeDocument/2006/relationships/image" Target="../media/image38.png"/><Relationship Id="rId9" Type="http://schemas.openxmlformats.org/officeDocument/2006/relationships/image" Target="../media/image46.png"/><Relationship Id="rId5" Type="http://schemas.openxmlformats.org/officeDocument/2006/relationships/image" Target="../media/image42.png"/><Relationship Id="rId6" Type="http://schemas.openxmlformats.org/officeDocument/2006/relationships/image" Target="../media/image40.png"/><Relationship Id="rId7" Type="http://schemas.openxmlformats.org/officeDocument/2006/relationships/image" Target="../media/image53.png"/><Relationship Id="rId8" Type="http://schemas.openxmlformats.org/officeDocument/2006/relationships/image" Target="../media/image43.png"/><Relationship Id="rId11" Type="http://schemas.openxmlformats.org/officeDocument/2006/relationships/image" Target="../media/image56.png"/><Relationship Id="rId10" Type="http://schemas.openxmlformats.org/officeDocument/2006/relationships/image" Target="../media/image37.png"/><Relationship Id="rId12"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9.xml"/><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45.jpg"/><Relationship Id="rId6"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1"/>
          <p:cNvSpPr txBox="1"/>
          <p:nvPr/>
        </p:nvSpPr>
        <p:spPr>
          <a:xfrm>
            <a:off x="425150" y="2966000"/>
            <a:ext cx="58449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1" i="0" lang="en-US" sz="3300" u="none" cap="none" strike="noStrike">
                <a:solidFill>
                  <a:srgbClr val="0C1513"/>
                </a:solidFill>
                <a:latin typeface="Verdana"/>
                <a:ea typeface="Verdana"/>
                <a:cs typeface="Verdana"/>
                <a:sym typeface="Verdana"/>
              </a:rPr>
              <a:t>CPaaS Microsoft Teams Operator Connect</a:t>
            </a:r>
            <a:endParaRPr b="0" i="0" sz="1700" u="none" cap="none" strike="noStrike">
              <a:solidFill>
                <a:srgbClr val="0C1513"/>
              </a:solidFill>
              <a:latin typeface="Verdana"/>
              <a:ea typeface="Verdana"/>
              <a:cs typeface="Verdana"/>
              <a:sym typeface="Verdana"/>
            </a:endParaRPr>
          </a:p>
        </p:txBody>
      </p:sp>
      <p:cxnSp>
        <p:nvCxnSpPr>
          <p:cNvPr id="737" name="Google Shape;737;p1"/>
          <p:cNvCxnSpPr/>
          <p:nvPr/>
        </p:nvCxnSpPr>
        <p:spPr>
          <a:xfrm>
            <a:off x="580500" y="4569100"/>
            <a:ext cx="1746000" cy="0"/>
          </a:xfrm>
          <a:prstGeom prst="straightConnector1">
            <a:avLst/>
          </a:prstGeom>
          <a:noFill/>
          <a:ln cap="flat" cmpd="sng" w="28575">
            <a:solidFill>
              <a:srgbClr val="1AC5D8"/>
            </a:solidFill>
            <a:prstDash val="solid"/>
            <a:round/>
            <a:headEnd len="sm" w="sm" type="none"/>
            <a:tailEnd len="sm" w="sm" type="none"/>
          </a:ln>
        </p:spPr>
      </p:cxnSp>
      <p:sp>
        <p:nvSpPr>
          <p:cNvPr id="738" name="Google Shape;738;p1"/>
          <p:cNvSpPr txBox="1"/>
          <p:nvPr/>
        </p:nvSpPr>
        <p:spPr>
          <a:xfrm>
            <a:off x="500583" y="4798408"/>
            <a:ext cx="3658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chemeClr val="dk1"/>
                </a:solidFill>
                <a:latin typeface="Calibri"/>
                <a:ea typeface="Calibri"/>
                <a:cs typeface="Calibri"/>
                <a:sym typeface="Calibri"/>
              </a:rPr>
              <a:t>September, 2023</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grpSp>
        <p:nvGrpSpPr>
          <p:cNvPr id="837" name="Google Shape;837;p8"/>
          <p:cNvGrpSpPr/>
          <p:nvPr/>
        </p:nvGrpSpPr>
        <p:grpSpPr>
          <a:xfrm>
            <a:off x="389126" y="2662853"/>
            <a:ext cx="3757506" cy="1554653"/>
            <a:chOff x="260665" y="1768584"/>
            <a:chExt cx="2818200" cy="1166019"/>
          </a:xfrm>
        </p:grpSpPr>
        <p:sp>
          <p:nvSpPr>
            <p:cNvPr id="838" name="Google Shape;838;p8"/>
            <p:cNvSpPr txBox="1"/>
            <p:nvPr/>
          </p:nvSpPr>
          <p:spPr>
            <a:xfrm>
              <a:off x="260665" y="1768584"/>
              <a:ext cx="2818200" cy="320100"/>
            </a:xfrm>
            <a:prstGeom prst="rect">
              <a:avLst/>
            </a:prstGeom>
            <a:solidFill>
              <a:srgbClr val="0D5DD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Calibri"/>
                  <a:ea typeface="Calibri"/>
                  <a:cs typeface="Calibri"/>
                  <a:sym typeface="Calibri"/>
                </a:rPr>
                <a:t>Improve Business Continuity</a:t>
              </a:r>
              <a:endParaRPr b="1" i="0" sz="1700" u="none" cap="none" strike="noStrike">
                <a:solidFill>
                  <a:schemeClr val="lt1"/>
                </a:solidFill>
                <a:latin typeface="Calibri"/>
                <a:ea typeface="Calibri"/>
                <a:cs typeface="Calibri"/>
                <a:sym typeface="Calibri"/>
              </a:endParaRPr>
            </a:p>
          </p:txBody>
        </p:sp>
        <p:sp>
          <p:nvSpPr>
            <p:cNvPr id="839" name="Google Shape;839;p8"/>
            <p:cNvSpPr txBox="1"/>
            <p:nvPr/>
          </p:nvSpPr>
          <p:spPr>
            <a:xfrm>
              <a:off x="260665" y="2080203"/>
              <a:ext cx="2818200" cy="854400"/>
            </a:xfrm>
            <a:prstGeom prst="rect">
              <a:avLst/>
            </a:prstGeom>
            <a:solidFill>
              <a:srgbClr val="262626"/>
            </a:solidFill>
            <a:ln>
              <a:noFill/>
            </a:ln>
            <a:effectLst>
              <a:outerShdw blurRad="57150" rotWithShape="0" algn="bl" dir="1860000" dist="285750">
                <a:srgbClr val="F3F3F3">
                  <a:alpha val="61960"/>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Stay connected with your customers from home, office or anywhere. </a:t>
              </a:r>
              <a:endParaRPr b="0" i="0" sz="17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Accessible via multiple devices of your choice on internet/mobile data.</a:t>
              </a:r>
              <a:endParaRPr b="0" i="0" sz="1500" u="none" cap="none" strike="noStrike">
                <a:solidFill>
                  <a:schemeClr val="lt1"/>
                </a:solidFill>
                <a:latin typeface="Calibri"/>
                <a:ea typeface="Calibri"/>
                <a:cs typeface="Calibri"/>
                <a:sym typeface="Calibri"/>
              </a:endParaRPr>
            </a:p>
          </p:txBody>
        </p:sp>
      </p:grpSp>
      <p:grpSp>
        <p:nvGrpSpPr>
          <p:cNvPr id="840" name="Google Shape;840;p8"/>
          <p:cNvGrpSpPr/>
          <p:nvPr/>
        </p:nvGrpSpPr>
        <p:grpSpPr>
          <a:xfrm>
            <a:off x="4329092" y="2662853"/>
            <a:ext cx="3645109" cy="1847141"/>
            <a:chOff x="3251790" y="1777384"/>
            <a:chExt cx="2733900" cy="1385390"/>
          </a:xfrm>
        </p:grpSpPr>
        <p:sp>
          <p:nvSpPr>
            <p:cNvPr id="841" name="Google Shape;841;p8"/>
            <p:cNvSpPr txBox="1"/>
            <p:nvPr/>
          </p:nvSpPr>
          <p:spPr>
            <a:xfrm>
              <a:off x="3251790" y="1777384"/>
              <a:ext cx="2733900" cy="311700"/>
            </a:xfrm>
            <a:prstGeom prst="rect">
              <a:avLst/>
            </a:prstGeom>
            <a:solidFill>
              <a:schemeClr val="dk1"/>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Calibri"/>
                  <a:ea typeface="Calibri"/>
                  <a:cs typeface="Calibri"/>
                  <a:sym typeface="Calibri"/>
                </a:rPr>
                <a:t>Cost &amp; Time Savings</a:t>
              </a:r>
              <a:endParaRPr b="1" i="0" sz="1700" u="none" cap="none" strike="noStrike">
                <a:solidFill>
                  <a:schemeClr val="lt1"/>
                </a:solidFill>
                <a:latin typeface="Calibri"/>
                <a:ea typeface="Calibri"/>
                <a:cs typeface="Calibri"/>
                <a:sym typeface="Calibri"/>
              </a:endParaRPr>
            </a:p>
          </p:txBody>
        </p:sp>
        <p:sp>
          <p:nvSpPr>
            <p:cNvPr id="842" name="Google Shape;842;p8"/>
            <p:cNvSpPr txBox="1"/>
            <p:nvPr/>
          </p:nvSpPr>
          <p:spPr>
            <a:xfrm>
              <a:off x="3251790" y="2092974"/>
              <a:ext cx="2733900" cy="1069800"/>
            </a:xfrm>
            <a:prstGeom prst="rect">
              <a:avLst/>
            </a:prstGeom>
            <a:solidFill>
              <a:srgbClr val="262626"/>
            </a:solidFill>
            <a:ln>
              <a:noFill/>
            </a:ln>
            <a:effectLst>
              <a:outerShdw blurRad="57150" rotWithShape="0" algn="bl" dir="1860000" dist="285750">
                <a:srgbClr val="F3F3F3">
                  <a:alpha val="61960"/>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Unlimited incoming &amp; outgoing local calls and no new equipment required.</a:t>
              </a:r>
              <a:endParaRPr b="0" i="0" sz="17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Save on new equipment and maintenance cost.</a:t>
              </a:r>
              <a:endParaRPr b="0" i="0" sz="1500" u="none" cap="none" strike="noStrike">
                <a:solidFill>
                  <a:schemeClr val="lt1"/>
                </a:solidFill>
                <a:latin typeface="Calibri"/>
                <a:ea typeface="Calibri"/>
                <a:cs typeface="Calibri"/>
                <a:sym typeface="Calibri"/>
              </a:endParaRPr>
            </a:p>
          </p:txBody>
        </p:sp>
      </p:grpSp>
      <p:sp>
        <p:nvSpPr>
          <p:cNvPr id="843" name="Google Shape;843;p8"/>
          <p:cNvSpPr txBox="1"/>
          <p:nvPr>
            <p:ph idx="4294967295" type="title"/>
          </p:nvPr>
        </p:nvSpPr>
        <p:spPr>
          <a:xfrm>
            <a:off x="597867" y="813200"/>
            <a:ext cx="11204700" cy="713700"/>
          </a:xfrm>
          <a:prstGeom prst="rect">
            <a:avLst/>
          </a:prstGeom>
          <a:noFill/>
          <a:ln>
            <a:noFill/>
          </a:ln>
          <a:effectLst>
            <a:outerShdw blurRad="57150" rotWithShape="0" algn="bl" dir="3780000" dist="38100">
              <a:srgbClr val="000000">
                <a:alpha val="80784"/>
              </a:srgbClr>
            </a:outerShdw>
          </a:effectLst>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1300"/>
              <a:buNone/>
            </a:pPr>
            <a:r>
              <a:rPr lang="en-US" sz="3800">
                <a:solidFill>
                  <a:schemeClr val="lt1"/>
                </a:solidFill>
                <a:latin typeface="Arial"/>
                <a:ea typeface="Arial"/>
                <a:cs typeface="Arial"/>
                <a:sym typeface="Arial"/>
              </a:rPr>
              <a:t>Benefits of CPaaS MS Teams Operator Connect</a:t>
            </a:r>
            <a:endParaRPr sz="3800">
              <a:solidFill>
                <a:schemeClr val="lt1"/>
              </a:solidFill>
              <a:latin typeface="Arial"/>
              <a:ea typeface="Arial"/>
              <a:cs typeface="Arial"/>
              <a:sym typeface="Arial"/>
            </a:endParaRPr>
          </a:p>
        </p:txBody>
      </p:sp>
      <p:grpSp>
        <p:nvGrpSpPr>
          <p:cNvPr id="844" name="Google Shape;844;p8"/>
          <p:cNvGrpSpPr/>
          <p:nvPr/>
        </p:nvGrpSpPr>
        <p:grpSpPr>
          <a:xfrm>
            <a:off x="8156663" y="2662853"/>
            <a:ext cx="3645909" cy="2088187"/>
            <a:chOff x="6086463" y="1777109"/>
            <a:chExt cx="2734500" cy="1566179"/>
          </a:xfrm>
        </p:grpSpPr>
        <p:sp>
          <p:nvSpPr>
            <p:cNvPr id="845" name="Google Shape;845;p8"/>
            <p:cNvSpPr txBox="1"/>
            <p:nvPr/>
          </p:nvSpPr>
          <p:spPr>
            <a:xfrm>
              <a:off x="6086463" y="1777109"/>
              <a:ext cx="2734500" cy="320100"/>
            </a:xfrm>
            <a:prstGeom prst="rect">
              <a:avLst/>
            </a:prstGeom>
            <a:solidFill>
              <a:srgbClr val="0587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Calibri"/>
                  <a:ea typeface="Calibri"/>
                  <a:cs typeface="Calibri"/>
                  <a:sym typeface="Calibri"/>
                </a:rPr>
                <a:t>Improve Productivity</a:t>
              </a:r>
              <a:endParaRPr b="1" i="0" sz="1700" u="none" cap="none" strike="noStrike">
                <a:solidFill>
                  <a:schemeClr val="lt1"/>
                </a:solidFill>
                <a:latin typeface="Calibri"/>
                <a:ea typeface="Calibri"/>
                <a:cs typeface="Calibri"/>
                <a:sym typeface="Calibri"/>
              </a:endParaRPr>
            </a:p>
          </p:txBody>
        </p:sp>
        <p:sp>
          <p:nvSpPr>
            <p:cNvPr id="846" name="Google Shape;846;p8"/>
            <p:cNvSpPr txBox="1"/>
            <p:nvPr/>
          </p:nvSpPr>
          <p:spPr>
            <a:xfrm>
              <a:off x="6086463" y="2096488"/>
              <a:ext cx="2734500" cy="1246800"/>
            </a:xfrm>
            <a:prstGeom prst="rect">
              <a:avLst/>
            </a:prstGeom>
            <a:solidFill>
              <a:srgbClr val="262626"/>
            </a:solidFill>
            <a:ln>
              <a:noFill/>
            </a:ln>
            <a:effectLst>
              <a:outerShdw blurRad="57150" rotWithShape="0" algn="bl" dir="1860000" dist="285750">
                <a:srgbClr val="F3F3F3">
                  <a:alpha val="61960"/>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Modern Collaboration experience with PSTN calling &amp; MS Teams features all in one app.</a:t>
              </a:r>
              <a:endParaRPr b="0" i="0" sz="17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lt1"/>
                  </a:solidFill>
                  <a:latin typeface="Calibri"/>
                  <a:ea typeface="Calibri"/>
                  <a:cs typeface="Calibri"/>
                  <a:sym typeface="Calibri"/>
                </a:rPr>
                <a:t>Better access to voice calling and Auto-attendant feature to route calls efficiently.</a:t>
              </a:r>
              <a:endParaRPr b="0" i="0" sz="1500" u="none" cap="none" strike="noStrike">
                <a:solidFill>
                  <a:schemeClr val="lt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9"/>
          <p:cNvSpPr txBox="1"/>
          <p:nvPr/>
        </p:nvSpPr>
        <p:spPr>
          <a:xfrm>
            <a:off x="435901" y="622450"/>
            <a:ext cx="11097600" cy="6003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rgbClr val="000000"/>
                </a:solidFill>
                <a:latin typeface="Arial"/>
                <a:ea typeface="Arial"/>
                <a:cs typeface="Arial"/>
                <a:sym typeface="Arial"/>
              </a:rPr>
              <a:t>CPaaS MS Teams Operator Connect vs MS Teams Direct Routing</a:t>
            </a:r>
            <a:endParaRPr b="1" i="0" sz="2700" u="none" cap="none" strike="noStrike">
              <a:solidFill>
                <a:srgbClr val="000000"/>
              </a:solidFill>
              <a:latin typeface="Arial"/>
              <a:ea typeface="Arial"/>
              <a:cs typeface="Arial"/>
              <a:sym typeface="Arial"/>
            </a:endParaRPr>
          </a:p>
        </p:txBody>
      </p:sp>
      <p:pic>
        <p:nvPicPr>
          <p:cNvPr id="852" name="Google Shape;852;p9"/>
          <p:cNvPicPr preferRelativeResize="0"/>
          <p:nvPr/>
        </p:nvPicPr>
        <p:blipFill rotWithShape="1">
          <a:blip r:embed="rId3">
            <a:alphaModFix/>
          </a:blip>
          <a:srcRect b="0" l="0" r="0" t="10217"/>
          <a:stretch/>
        </p:blipFill>
        <p:spPr>
          <a:xfrm>
            <a:off x="1118400" y="1321075"/>
            <a:ext cx="10302886" cy="524795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10"/>
          <p:cNvSpPr/>
          <p:nvPr/>
        </p:nvSpPr>
        <p:spPr>
          <a:xfrm>
            <a:off x="2241717" y="1819267"/>
            <a:ext cx="2362800" cy="480300"/>
          </a:xfrm>
          <a:prstGeom prst="roundRect">
            <a:avLst>
              <a:gd fmla="val 16667" name="adj"/>
            </a:avLst>
          </a:prstGeom>
          <a:solidFill>
            <a:srgbClr val="674EA7"/>
          </a:solidFill>
          <a:ln cap="flat" cmpd="sng" w="28575">
            <a:solidFill>
              <a:schemeClr val="lt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lt1"/>
                </a:solidFill>
                <a:latin typeface="Lato"/>
                <a:ea typeface="Lato"/>
                <a:cs typeface="Lato"/>
                <a:sym typeface="Lato"/>
              </a:rPr>
              <a:t>Computer/ Laptop</a:t>
            </a:r>
            <a:endParaRPr b="1" i="0" sz="1900" u="none" cap="none" strike="noStrike">
              <a:solidFill>
                <a:schemeClr val="lt1"/>
              </a:solidFill>
              <a:latin typeface="Lato"/>
              <a:ea typeface="Lato"/>
              <a:cs typeface="Lato"/>
              <a:sym typeface="Lato"/>
            </a:endParaRPr>
          </a:p>
        </p:txBody>
      </p:sp>
      <p:sp>
        <p:nvSpPr>
          <p:cNvPr id="858" name="Google Shape;858;p10"/>
          <p:cNvSpPr/>
          <p:nvPr/>
        </p:nvSpPr>
        <p:spPr>
          <a:xfrm>
            <a:off x="8220950" y="1819267"/>
            <a:ext cx="2062500" cy="480300"/>
          </a:xfrm>
          <a:prstGeom prst="roundRect">
            <a:avLst>
              <a:gd fmla="val 16667" name="adj"/>
            </a:avLst>
          </a:prstGeom>
          <a:solidFill>
            <a:srgbClr val="674EA7"/>
          </a:solidFill>
          <a:ln cap="flat" cmpd="sng" w="28575">
            <a:solidFill>
              <a:schemeClr val="lt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chemeClr val="lt1"/>
                </a:solidFill>
                <a:latin typeface="Lato"/>
                <a:ea typeface="Lato"/>
                <a:cs typeface="Lato"/>
                <a:sym typeface="Lato"/>
              </a:rPr>
              <a:t>Smart Phone</a:t>
            </a:r>
            <a:endParaRPr b="1" i="0" sz="1900" u="none" cap="none" strike="noStrike">
              <a:solidFill>
                <a:schemeClr val="lt1"/>
              </a:solidFill>
              <a:latin typeface="Lato"/>
              <a:ea typeface="Lato"/>
              <a:cs typeface="Lato"/>
              <a:sym typeface="Lato"/>
            </a:endParaRPr>
          </a:p>
        </p:txBody>
      </p:sp>
      <p:pic>
        <p:nvPicPr>
          <p:cNvPr id="859" name="Google Shape;859;p10"/>
          <p:cNvPicPr preferRelativeResize="0"/>
          <p:nvPr/>
        </p:nvPicPr>
        <p:blipFill rotWithShape="1">
          <a:blip r:embed="rId3">
            <a:alphaModFix/>
          </a:blip>
          <a:srcRect b="10305" l="0" r="0" t="4724"/>
          <a:stretch/>
        </p:blipFill>
        <p:spPr>
          <a:xfrm>
            <a:off x="368567" y="2502900"/>
            <a:ext cx="6109100" cy="3654234"/>
          </a:xfrm>
          <a:prstGeom prst="rect">
            <a:avLst/>
          </a:prstGeom>
          <a:noFill/>
          <a:ln>
            <a:noFill/>
          </a:ln>
        </p:spPr>
      </p:pic>
      <p:sp>
        <p:nvSpPr>
          <p:cNvPr id="860" name="Google Shape;860;p10"/>
          <p:cNvSpPr txBox="1"/>
          <p:nvPr>
            <p:ph type="title"/>
          </p:nvPr>
        </p:nvSpPr>
        <p:spPr>
          <a:xfrm>
            <a:off x="622467" y="492467"/>
            <a:ext cx="10251300" cy="7137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100"/>
              <a:buFont typeface="Arial"/>
              <a:buNone/>
            </a:pPr>
            <a:r>
              <a:rPr b="1" i="0" lang="en-US" sz="3100" u="none" cap="none" strike="noStrike">
                <a:solidFill>
                  <a:srgbClr val="000000"/>
                </a:solidFill>
                <a:latin typeface="Arial"/>
                <a:ea typeface="Arial"/>
                <a:cs typeface="Arial"/>
                <a:sym typeface="Arial"/>
              </a:rPr>
              <a:t>MS Teams User Interface</a:t>
            </a:r>
            <a:endParaRPr b="1" i="0" sz="3100" u="none" cap="none" strike="noStrike">
              <a:solidFill>
                <a:srgbClr val="000000"/>
              </a:solidFill>
              <a:latin typeface="Arial"/>
              <a:ea typeface="Arial"/>
              <a:cs typeface="Arial"/>
              <a:sym typeface="Arial"/>
            </a:endParaRPr>
          </a:p>
        </p:txBody>
      </p:sp>
      <p:pic>
        <p:nvPicPr>
          <p:cNvPr id="861" name="Google Shape;861;p10"/>
          <p:cNvPicPr preferRelativeResize="0"/>
          <p:nvPr/>
        </p:nvPicPr>
        <p:blipFill rotWithShape="1">
          <a:blip r:embed="rId4">
            <a:alphaModFix/>
          </a:blip>
          <a:srcRect b="0" l="0" r="0" t="0"/>
          <a:stretch/>
        </p:blipFill>
        <p:spPr>
          <a:xfrm>
            <a:off x="6680867" y="2793424"/>
            <a:ext cx="5142565" cy="307318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11"/>
          <p:cNvSpPr/>
          <p:nvPr/>
        </p:nvSpPr>
        <p:spPr>
          <a:xfrm>
            <a:off x="4914600" y="1612867"/>
            <a:ext cx="2362800" cy="480300"/>
          </a:xfrm>
          <a:prstGeom prst="roundRect">
            <a:avLst>
              <a:gd fmla="val 16667" name="adj"/>
            </a:avLst>
          </a:prstGeom>
          <a:solidFill>
            <a:srgbClr val="674EA7"/>
          </a:solidFill>
          <a:ln cap="flat" cmpd="sng" w="28575">
            <a:solidFill>
              <a:schemeClr val="lt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chemeClr val="lt1"/>
                </a:solidFill>
                <a:latin typeface="Lato"/>
                <a:ea typeface="Lato"/>
                <a:cs typeface="Lato"/>
                <a:sym typeface="Lato"/>
              </a:rPr>
              <a:t>IP Desk Phones</a:t>
            </a:r>
            <a:endParaRPr b="1" i="0" sz="1900" u="none" cap="none" strike="noStrike">
              <a:solidFill>
                <a:schemeClr val="lt1"/>
              </a:solidFill>
              <a:latin typeface="Lato"/>
              <a:ea typeface="Lato"/>
              <a:cs typeface="Lato"/>
              <a:sym typeface="Lato"/>
            </a:endParaRPr>
          </a:p>
        </p:txBody>
      </p:sp>
      <p:sp>
        <p:nvSpPr>
          <p:cNvPr id="867" name="Google Shape;867;p11"/>
          <p:cNvSpPr txBox="1"/>
          <p:nvPr>
            <p:ph type="title"/>
          </p:nvPr>
        </p:nvSpPr>
        <p:spPr>
          <a:xfrm>
            <a:off x="543867" y="425133"/>
            <a:ext cx="10251300" cy="7137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100"/>
              <a:buFont typeface="Arial"/>
              <a:buNone/>
            </a:pPr>
            <a:r>
              <a:rPr b="1" i="0" lang="en-US" sz="3100" u="none" cap="none" strike="noStrike">
                <a:solidFill>
                  <a:srgbClr val="000000"/>
                </a:solidFill>
                <a:latin typeface="Arial"/>
                <a:ea typeface="Arial"/>
                <a:cs typeface="Arial"/>
                <a:sym typeface="Arial"/>
              </a:rPr>
              <a:t>MS Teams User Interface (Cont’d)</a:t>
            </a:r>
            <a:endParaRPr b="1" i="0" sz="3100" u="none" cap="none" strike="noStrike">
              <a:solidFill>
                <a:srgbClr val="000000"/>
              </a:solidFill>
              <a:latin typeface="Arial"/>
              <a:ea typeface="Arial"/>
              <a:cs typeface="Arial"/>
              <a:sym typeface="Arial"/>
            </a:endParaRPr>
          </a:p>
        </p:txBody>
      </p:sp>
      <p:pic>
        <p:nvPicPr>
          <p:cNvPr id="868" name="Google Shape;868;p11"/>
          <p:cNvPicPr preferRelativeResize="0"/>
          <p:nvPr/>
        </p:nvPicPr>
        <p:blipFill rotWithShape="1">
          <a:blip r:embed="rId3">
            <a:alphaModFix/>
          </a:blip>
          <a:srcRect b="0" l="0" r="0" t="0"/>
          <a:stretch/>
        </p:blipFill>
        <p:spPr>
          <a:xfrm>
            <a:off x="291134" y="2275567"/>
            <a:ext cx="5706934" cy="4280200"/>
          </a:xfrm>
          <a:prstGeom prst="rect">
            <a:avLst/>
          </a:prstGeom>
          <a:noFill/>
          <a:ln>
            <a:noFill/>
          </a:ln>
        </p:spPr>
      </p:pic>
      <p:pic>
        <p:nvPicPr>
          <p:cNvPr id="869" name="Google Shape;869;p11"/>
          <p:cNvPicPr preferRelativeResize="0"/>
          <p:nvPr/>
        </p:nvPicPr>
        <p:blipFill rotWithShape="1">
          <a:blip r:embed="rId4">
            <a:alphaModFix/>
          </a:blip>
          <a:srcRect b="0" l="0" r="0" t="0"/>
          <a:stretch/>
        </p:blipFill>
        <p:spPr>
          <a:xfrm>
            <a:off x="6247200" y="2820923"/>
            <a:ext cx="5653666" cy="318948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12"/>
          <p:cNvSpPr txBox="1"/>
          <p:nvPr>
            <p:ph type="title"/>
          </p:nvPr>
        </p:nvSpPr>
        <p:spPr>
          <a:xfrm>
            <a:off x="577567" y="458800"/>
            <a:ext cx="10251300" cy="7137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100"/>
              <a:buFont typeface="Arial"/>
              <a:buNone/>
            </a:pPr>
            <a:r>
              <a:rPr b="1" i="0" lang="en-US" sz="3100" u="none" cap="none" strike="noStrike">
                <a:solidFill>
                  <a:srgbClr val="000000"/>
                </a:solidFill>
                <a:latin typeface="Arial"/>
                <a:ea typeface="Arial"/>
                <a:cs typeface="Arial"/>
                <a:sym typeface="Arial"/>
              </a:rPr>
              <a:t>MS Teams User Interface (Cont’d)</a:t>
            </a:r>
            <a:endParaRPr b="1" i="0" sz="3100" u="none" cap="none" strike="noStrike">
              <a:solidFill>
                <a:srgbClr val="000000"/>
              </a:solidFill>
              <a:latin typeface="Arial"/>
              <a:ea typeface="Arial"/>
              <a:cs typeface="Arial"/>
              <a:sym typeface="Arial"/>
            </a:endParaRPr>
          </a:p>
        </p:txBody>
      </p:sp>
      <p:grpSp>
        <p:nvGrpSpPr>
          <p:cNvPr id="875" name="Google Shape;875;p12"/>
          <p:cNvGrpSpPr/>
          <p:nvPr/>
        </p:nvGrpSpPr>
        <p:grpSpPr>
          <a:xfrm>
            <a:off x="345841" y="1378166"/>
            <a:ext cx="11557894" cy="4839913"/>
            <a:chOff x="259387" y="1033650"/>
            <a:chExt cx="8668637" cy="3630025"/>
          </a:xfrm>
        </p:grpSpPr>
        <p:pic>
          <p:nvPicPr>
            <p:cNvPr id="876" name="Google Shape;876;p12"/>
            <p:cNvPicPr preferRelativeResize="0"/>
            <p:nvPr/>
          </p:nvPicPr>
          <p:blipFill rotWithShape="1">
            <a:blip r:embed="rId3">
              <a:alphaModFix/>
            </a:blip>
            <a:srcRect b="0" l="0" r="0" t="0"/>
            <a:stretch/>
          </p:blipFill>
          <p:spPr>
            <a:xfrm>
              <a:off x="2491150" y="1033650"/>
              <a:ext cx="6436874" cy="3630025"/>
            </a:xfrm>
            <a:prstGeom prst="rect">
              <a:avLst/>
            </a:prstGeom>
            <a:noFill/>
            <a:ln cap="flat" cmpd="sng" w="9525">
              <a:solidFill>
                <a:srgbClr val="999999"/>
              </a:solidFill>
              <a:prstDash val="solid"/>
              <a:round/>
              <a:headEnd len="sm" w="sm" type="none"/>
              <a:tailEnd len="sm" w="sm" type="none"/>
            </a:ln>
          </p:spPr>
        </p:pic>
        <p:sp>
          <p:nvSpPr>
            <p:cNvPr id="877" name="Google Shape;877;p12"/>
            <p:cNvSpPr txBox="1"/>
            <p:nvPr/>
          </p:nvSpPr>
          <p:spPr>
            <a:xfrm>
              <a:off x="699621" y="1749225"/>
              <a:ext cx="1501800" cy="738900"/>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Click on </a:t>
              </a:r>
              <a:r>
                <a:rPr b="1" i="0" lang="en-US" sz="1600" u="none" cap="none" strike="noStrike">
                  <a:solidFill>
                    <a:srgbClr val="000000"/>
                  </a:solidFill>
                  <a:latin typeface="Calibri"/>
                  <a:ea typeface="Calibri"/>
                  <a:cs typeface="Calibri"/>
                  <a:sym typeface="Calibri"/>
                </a:rPr>
                <a:t>‘Calls’ </a:t>
              </a:r>
              <a:r>
                <a:rPr b="0" i="0" lang="en-US" sz="1600" u="none" cap="none" strike="noStrike">
                  <a:solidFill>
                    <a:srgbClr val="000000"/>
                  </a:solidFill>
                  <a:latin typeface="Calibri"/>
                  <a:ea typeface="Calibri"/>
                  <a:cs typeface="Calibri"/>
                  <a:sym typeface="Calibri"/>
                </a:rPr>
                <a:t> icon to access this calling screen</a:t>
              </a:r>
              <a:endParaRPr b="0" i="0" sz="1600" u="none" cap="none" strike="noStrike">
                <a:solidFill>
                  <a:srgbClr val="000000"/>
                </a:solidFill>
                <a:latin typeface="Calibri"/>
                <a:ea typeface="Calibri"/>
                <a:cs typeface="Calibri"/>
                <a:sym typeface="Calibri"/>
              </a:endParaRPr>
            </a:p>
          </p:txBody>
        </p:sp>
        <p:sp>
          <p:nvSpPr>
            <p:cNvPr id="878" name="Google Shape;878;p12"/>
            <p:cNvSpPr txBox="1"/>
            <p:nvPr/>
          </p:nvSpPr>
          <p:spPr>
            <a:xfrm>
              <a:off x="546612" y="2595500"/>
              <a:ext cx="1655100" cy="738900"/>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Your business phone number will be displayed here</a:t>
              </a:r>
              <a:endParaRPr b="0" i="0" sz="1600" u="none" cap="none" strike="noStrike">
                <a:solidFill>
                  <a:srgbClr val="000000"/>
                </a:solidFill>
                <a:latin typeface="Calibri"/>
                <a:ea typeface="Calibri"/>
                <a:cs typeface="Calibri"/>
                <a:sym typeface="Calibri"/>
              </a:endParaRPr>
            </a:p>
          </p:txBody>
        </p:sp>
        <p:sp>
          <p:nvSpPr>
            <p:cNvPr id="879" name="Google Shape;879;p12"/>
            <p:cNvSpPr txBox="1"/>
            <p:nvPr/>
          </p:nvSpPr>
          <p:spPr>
            <a:xfrm>
              <a:off x="259387" y="3441775"/>
              <a:ext cx="1942200" cy="1108200"/>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You will be able to use this dial pad to make PSTN calls or you can also click on ‘Call contact’ on your user contacts​</a:t>
              </a:r>
              <a:endParaRPr b="0" i="0" sz="1600" u="none" cap="none" strike="noStrike">
                <a:solidFill>
                  <a:srgbClr val="000000"/>
                </a:solidFill>
                <a:latin typeface="Calibri"/>
                <a:ea typeface="Calibri"/>
                <a:cs typeface="Calibri"/>
                <a:sym typeface="Calibri"/>
              </a:endParaRPr>
            </a:p>
          </p:txBody>
        </p:sp>
        <p:sp>
          <p:nvSpPr>
            <p:cNvPr id="880" name="Google Shape;880;p12"/>
            <p:cNvSpPr/>
            <p:nvPr/>
          </p:nvSpPr>
          <p:spPr>
            <a:xfrm>
              <a:off x="2524862" y="2268000"/>
              <a:ext cx="210900" cy="2202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81" name="Google Shape;881;p12"/>
            <p:cNvCxnSpPr>
              <a:stCxn id="879" idx="3"/>
            </p:cNvCxnSpPr>
            <p:nvPr/>
          </p:nvCxnSpPr>
          <p:spPr>
            <a:xfrm flipH="1" rot="10800000">
              <a:off x="2201587" y="2794375"/>
              <a:ext cx="693600" cy="1201500"/>
            </a:xfrm>
            <a:prstGeom prst="straightConnector1">
              <a:avLst/>
            </a:prstGeom>
            <a:noFill/>
            <a:ln cap="flat" cmpd="sng" w="9525">
              <a:solidFill>
                <a:srgbClr val="FF0000"/>
              </a:solidFill>
              <a:prstDash val="solid"/>
              <a:round/>
              <a:headEnd len="sm" w="sm" type="none"/>
              <a:tailEnd len="med" w="med" type="triangle"/>
            </a:ln>
          </p:spPr>
        </p:cxnSp>
        <p:cxnSp>
          <p:nvCxnSpPr>
            <p:cNvPr id="882" name="Google Shape;882;p12"/>
            <p:cNvCxnSpPr>
              <a:stCxn id="878" idx="3"/>
            </p:cNvCxnSpPr>
            <p:nvPr/>
          </p:nvCxnSpPr>
          <p:spPr>
            <a:xfrm>
              <a:off x="2201712" y="2964950"/>
              <a:ext cx="929700" cy="368700"/>
            </a:xfrm>
            <a:prstGeom prst="straightConnector1">
              <a:avLst/>
            </a:prstGeom>
            <a:noFill/>
            <a:ln cap="flat" cmpd="sng" w="9525">
              <a:solidFill>
                <a:srgbClr val="FF0000"/>
              </a:solidFill>
              <a:prstDash val="solid"/>
              <a:round/>
              <a:headEnd len="sm" w="sm" type="none"/>
              <a:tailEnd len="med" w="med" type="triangle"/>
            </a:ln>
          </p:spPr>
        </p:cxnSp>
        <p:cxnSp>
          <p:nvCxnSpPr>
            <p:cNvPr id="883" name="Google Shape;883;p12"/>
            <p:cNvCxnSpPr>
              <a:stCxn id="877" idx="3"/>
              <a:endCxn id="880" idx="1"/>
            </p:cNvCxnSpPr>
            <p:nvPr/>
          </p:nvCxnSpPr>
          <p:spPr>
            <a:xfrm>
              <a:off x="2201421" y="2118675"/>
              <a:ext cx="323400" cy="259500"/>
            </a:xfrm>
            <a:prstGeom prst="straightConnector1">
              <a:avLst/>
            </a:prstGeom>
            <a:noFill/>
            <a:ln cap="flat" cmpd="sng" w="9525">
              <a:solidFill>
                <a:srgbClr val="FF0000"/>
              </a:solidFill>
              <a:prstDash val="solid"/>
              <a:round/>
              <a:headEnd len="sm" w="sm" type="none"/>
              <a:tailEnd len="med" w="med" type="triangle"/>
            </a:ln>
          </p:spPr>
        </p:cxnSp>
        <p:sp>
          <p:nvSpPr>
            <p:cNvPr id="884" name="Google Shape;884;p12"/>
            <p:cNvSpPr/>
            <p:nvPr/>
          </p:nvSpPr>
          <p:spPr>
            <a:xfrm>
              <a:off x="3350450" y="1313225"/>
              <a:ext cx="261000" cy="1599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12"/>
            <p:cNvSpPr/>
            <p:nvPr/>
          </p:nvSpPr>
          <p:spPr>
            <a:xfrm>
              <a:off x="2895175" y="1599450"/>
              <a:ext cx="1457100" cy="14733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12"/>
            <p:cNvSpPr/>
            <p:nvPr/>
          </p:nvSpPr>
          <p:spPr>
            <a:xfrm>
              <a:off x="6777525" y="1810775"/>
              <a:ext cx="445200" cy="1590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87" name="Google Shape;887;p12"/>
            <p:cNvCxnSpPr>
              <a:stCxn id="879" idx="3"/>
              <a:endCxn id="886" idx="2"/>
            </p:cNvCxnSpPr>
            <p:nvPr/>
          </p:nvCxnSpPr>
          <p:spPr>
            <a:xfrm flipH="1" rot="10800000">
              <a:off x="2201587" y="1969675"/>
              <a:ext cx="4798500" cy="2026200"/>
            </a:xfrm>
            <a:prstGeom prst="bentConnector2">
              <a:avLst/>
            </a:prstGeom>
            <a:noFill/>
            <a:ln cap="flat" cmpd="sng" w="9525">
              <a:solidFill>
                <a:srgbClr val="FF0000"/>
              </a:solidFill>
              <a:prstDash val="solid"/>
              <a:round/>
              <a:headEnd len="sm" w="sm" type="none"/>
              <a:tailEnd len="med" w="med" type="triangle"/>
            </a:ln>
          </p:spPr>
        </p:cxnSp>
        <p:sp>
          <p:nvSpPr>
            <p:cNvPr id="888" name="Google Shape;888;p12"/>
            <p:cNvSpPr/>
            <p:nvPr/>
          </p:nvSpPr>
          <p:spPr>
            <a:xfrm>
              <a:off x="3165456" y="3253800"/>
              <a:ext cx="976200" cy="197700"/>
            </a:xfrm>
            <a:prstGeom prst="rect">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12"/>
            <p:cNvSpPr/>
            <p:nvPr/>
          </p:nvSpPr>
          <p:spPr>
            <a:xfrm>
              <a:off x="3931275" y="3308350"/>
              <a:ext cx="143100" cy="843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12"/>
            <p:cNvSpPr/>
            <p:nvPr/>
          </p:nvSpPr>
          <p:spPr>
            <a:xfrm>
              <a:off x="4941475" y="2268000"/>
              <a:ext cx="336600" cy="975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12"/>
            <p:cNvSpPr/>
            <p:nvPr/>
          </p:nvSpPr>
          <p:spPr>
            <a:xfrm>
              <a:off x="4941475" y="2488125"/>
              <a:ext cx="336600" cy="975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12"/>
            <p:cNvSpPr/>
            <p:nvPr/>
          </p:nvSpPr>
          <p:spPr>
            <a:xfrm>
              <a:off x="4941475" y="2708250"/>
              <a:ext cx="336600" cy="975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12"/>
            <p:cNvSpPr/>
            <p:nvPr/>
          </p:nvSpPr>
          <p:spPr>
            <a:xfrm>
              <a:off x="4941475" y="2916200"/>
              <a:ext cx="336600" cy="975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12"/>
            <p:cNvSpPr/>
            <p:nvPr/>
          </p:nvSpPr>
          <p:spPr>
            <a:xfrm>
              <a:off x="4941475" y="3124150"/>
              <a:ext cx="336600" cy="975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12"/>
            <p:cNvSpPr/>
            <p:nvPr/>
          </p:nvSpPr>
          <p:spPr>
            <a:xfrm>
              <a:off x="4941475" y="3332100"/>
              <a:ext cx="336600" cy="975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12"/>
            <p:cNvSpPr/>
            <p:nvPr/>
          </p:nvSpPr>
          <p:spPr>
            <a:xfrm>
              <a:off x="4941475" y="3564400"/>
              <a:ext cx="336600" cy="975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12"/>
            <p:cNvSpPr/>
            <p:nvPr/>
          </p:nvSpPr>
          <p:spPr>
            <a:xfrm>
              <a:off x="4941475" y="3796700"/>
              <a:ext cx="336600" cy="975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12"/>
            <p:cNvSpPr/>
            <p:nvPr/>
          </p:nvSpPr>
          <p:spPr>
            <a:xfrm>
              <a:off x="4941475" y="4004650"/>
              <a:ext cx="336600" cy="975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12"/>
            <p:cNvSpPr/>
            <p:nvPr/>
          </p:nvSpPr>
          <p:spPr>
            <a:xfrm>
              <a:off x="4941475" y="4212600"/>
              <a:ext cx="336600" cy="975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12"/>
            <p:cNvSpPr/>
            <p:nvPr/>
          </p:nvSpPr>
          <p:spPr>
            <a:xfrm>
              <a:off x="4941475" y="4420550"/>
              <a:ext cx="336600" cy="975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pic>
        <p:nvPicPr>
          <p:cNvPr id="905" name="Google Shape;905;g27e3e654398_1_62"/>
          <p:cNvPicPr preferRelativeResize="0"/>
          <p:nvPr/>
        </p:nvPicPr>
        <p:blipFill>
          <a:blip r:embed="rId3">
            <a:alphaModFix/>
          </a:blip>
          <a:stretch>
            <a:fillRect/>
          </a:stretch>
        </p:blipFill>
        <p:spPr>
          <a:xfrm>
            <a:off x="433850" y="733475"/>
            <a:ext cx="10836375" cy="5823350"/>
          </a:xfrm>
          <a:prstGeom prst="rect">
            <a:avLst/>
          </a:prstGeom>
          <a:noFill/>
          <a:ln>
            <a:noFill/>
          </a:ln>
        </p:spPr>
      </p:pic>
      <p:sp>
        <p:nvSpPr>
          <p:cNvPr id="906" name="Google Shape;906;g27e3e654398_1_62"/>
          <p:cNvSpPr/>
          <p:nvPr/>
        </p:nvSpPr>
        <p:spPr>
          <a:xfrm>
            <a:off x="528475" y="4252600"/>
            <a:ext cx="4879200" cy="2249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spcBef>
                <a:spcPts val="0"/>
              </a:spcBef>
              <a:spcAft>
                <a:spcPts val="0"/>
              </a:spcAft>
              <a:buNone/>
            </a:pPr>
            <a:r>
              <a:t/>
            </a:r>
            <a:endParaRPr b="1">
              <a:solidFill>
                <a:srgbClr val="FF0000"/>
              </a:solidFill>
            </a:endParaRPr>
          </a:p>
          <a:p>
            <a:pPr indent="0" lvl="0" marL="0" rtl="0" algn="just">
              <a:spcBef>
                <a:spcPts val="0"/>
              </a:spcBef>
              <a:spcAft>
                <a:spcPts val="0"/>
              </a:spcAft>
              <a:buNone/>
            </a:pPr>
            <a:r>
              <a:rPr b="1" lang="en-US">
                <a:solidFill>
                  <a:srgbClr val="FF0000"/>
                </a:solidFill>
              </a:rPr>
              <a:t>Background</a:t>
            </a:r>
            <a:r>
              <a:rPr lang="en-US"/>
              <a:t>:</a:t>
            </a:r>
            <a:endParaRPr/>
          </a:p>
          <a:p>
            <a:pPr indent="-317500" lvl="0" marL="457200" rtl="0" algn="just">
              <a:spcBef>
                <a:spcPts val="0"/>
              </a:spcBef>
              <a:spcAft>
                <a:spcPts val="0"/>
              </a:spcAft>
              <a:buSzPts val="1400"/>
              <a:buChar char="●"/>
            </a:pPr>
            <a:r>
              <a:rPr lang="en-US"/>
              <a:t>A leading multinational real estate property firm had a requirement for </a:t>
            </a:r>
            <a:r>
              <a:rPr lang="en-US"/>
              <a:t>recording</a:t>
            </a:r>
            <a:r>
              <a:rPr lang="en-US"/>
              <a:t> their calls for training and compliance purposes. They also wanted to customize this feature and wanted only those people to have access to these calls who are </a:t>
            </a:r>
            <a:r>
              <a:rPr lang="en-US"/>
              <a:t>directly</a:t>
            </a:r>
            <a:r>
              <a:rPr lang="en-US"/>
              <a:t> responsible for the identified agents in order to </a:t>
            </a:r>
            <a:r>
              <a:rPr lang="en-US"/>
              <a:t>maintain</a:t>
            </a:r>
            <a:r>
              <a:rPr lang="en-US"/>
              <a:t> feedback integrity among team members. They also wanted to have an audit trail </a:t>
            </a:r>
            <a:r>
              <a:rPr lang="en-US"/>
              <a:t>integrated</a:t>
            </a:r>
            <a:r>
              <a:rPr lang="en-US"/>
              <a:t> in the solution.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pic>
        <p:nvPicPr>
          <p:cNvPr id="911" name="Google Shape;911;g27e3e654398_1_95"/>
          <p:cNvPicPr preferRelativeResize="0"/>
          <p:nvPr/>
        </p:nvPicPr>
        <p:blipFill>
          <a:blip r:embed="rId3">
            <a:alphaModFix/>
          </a:blip>
          <a:stretch>
            <a:fillRect/>
          </a:stretch>
        </p:blipFill>
        <p:spPr>
          <a:xfrm>
            <a:off x="333725" y="789975"/>
            <a:ext cx="11194600" cy="5732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15" name="Shape 915"/>
        <p:cNvGrpSpPr/>
        <p:nvPr/>
      </p:nvGrpSpPr>
      <p:grpSpPr>
        <a:xfrm>
          <a:off x="0" y="0"/>
          <a:ext cx="0" cy="0"/>
          <a:chOff x="0" y="0"/>
          <a:chExt cx="0" cy="0"/>
        </a:xfrm>
      </p:grpSpPr>
      <p:sp>
        <p:nvSpPr>
          <p:cNvPr id="916" name="Google Shape;916;p13"/>
          <p:cNvSpPr txBox="1"/>
          <p:nvPr>
            <p:ph idx="4294967295" type="title"/>
          </p:nvPr>
        </p:nvSpPr>
        <p:spPr>
          <a:xfrm>
            <a:off x="382050" y="240725"/>
            <a:ext cx="102516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SzPts val="3700"/>
              <a:buNone/>
            </a:pPr>
            <a:r>
              <a:rPr lang="en-US" sz="3100">
                <a:solidFill>
                  <a:srgbClr val="000000"/>
                </a:solidFill>
                <a:latin typeface="Arial"/>
                <a:ea typeface="Arial"/>
                <a:cs typeface="Arial"/>
                <a:sym typeface="Arial"/>
              </a:rPr>
              <a:t>Success Stories</a:t>
            </a:r>
            <a:endParaRPr sz="3100">
              <a:solidFill>
                <a:srgbClr val="000000"/>
              </a:solidFill>
              <a:latin typeface="Arial"/>
              <a:ea typeface="Arial"/>
              <a:cs typeface="Arial"/>
              <a:sym typeface="Arial"/>
            </a:endParaRPr>
          </a:p>
        </p:txBody>
      </p:sp>
      <p:sp>
        <p:nvSpPr>
          <p:cNvPr id="917" name="Google Shape;917;p13"/>
          <p:cNvSpPr txBox="1"/>
          <p:nvPr/>
        </p:nvSpPr>
        <p:spPr>
          <a:xfrm>
            <a:off x="617500" y="1030625"/>
            <a:ext cx="11456400" cy="544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Customer Requirements</a:t>
            </a:r>
            <a:endParaRPr b="1" i="0" sz="1800" u="none" cap="none" strike="noStrike">
              <a:solidFill>
                <a:srgbClr val="000000"/>
              </a:solidFill>
              <a:latin typeface="Calibri"/>
              <a:ea typeface="Calibri"/>
              <a:cs typeface="Calibri"/>
              <a:sym typeface="Calibri"/>
            </a:endParaRPr>
          </a:p>
          <a:p>
            <a:pPr indent="-336550" lvl="0" marL="457200" marR="0" rtl="0" algn="l">
              <a:lnSpc>
                <a:spcPct val="100000"/>
              </a:lnSpc>
              <a:spcBef>
                <a:spcPts val="0"/>
              </a:spcBef>
              <a:spcAft>
                <a:spcPts val="0"/>
              </a:spcAft>
              <a:buClr>
                <a:srgbClr val="000000"/>
              </a:buClr>
              <a:buSzPts val="1700"/>
              <a:buFont typeface="Calibri"/>
              <a:buChar char="●"/>
            </a:pPr>
            <a:r>
              <a:rPr b="0" i="0" lang="en-US" sz="1700" u="none" cap="none" strike="noStrike">
                <a:solidFill>
                  <a:srgbClr val="000000"/>
                </a:solidFill>
                <a:latin typeface="Calibri"/>
                <a:ea typeface="Calibri"/>
                <a:cs typeface="Calibri"/>
                <a:sym typeface="Calibri"/>
              </a:rPr>
              <a:t>Authentication &amp; Access in the CPaaS platform needs to be centralized with clear defined roles.</a:t>
            </a:r>
            <a:endParaRPr b="0" i="0" sz="1700" u="none" cap="none" strike="noStrike">
              <a:solidFill>
                <a:srgbClr val="000000"/>
              </a:solidFill>
              <a:latin typeface="Calibri"/>
              <a:ea typeface="Calibri"/>
              <a:cs typeface="Calibri"/>
              <a:sym typeface="Calibri"/>
            </a:endParaRPr>
          </a:p>
          <a:p>
            <a:pPr indent="-336550" lvl="0" marL="457200" marR="0" rtl="0" algn="l">
              <a:lnSpc>
                <a:spcPct val="100000"/>
              </a:lnSpc>
              <a:spcBef>
                <a:spcPts val="0"/>
              </a:spcBef>
              <a:spcAft>
                <a:spcPts val="0"/>
              </a:spcAft>
              <a:buClr>
                <a:srgbClr val="000000"/>
              </a:buClr>
              <a:buSzPts val="1700"/>
              <a:buFont typeface="Calibri"/>
              <a:buChar char="●"/>
            </a:pPr>
            <a:r>
              <a:rPr b="0" i="0" lang="en-US" sz="1700" u="none" cap="none" strike="noStrike">
                <a:solidFill>
                  <a:srgbClr val="000000"/>
                </a:solidFill>
                <a:latin typeface="Calibri"/>
                <a:ea typeface="Calibri"/>
                <a:cs typeface="Calibri"/>
                <a:sym typeface="Calibri"/>
              </a:rPr>
              <a:t>Have an Audit trail in the CPaaS platform which highlights changes made. (pending)</a:t>
            </a:r>
            <a:endParaRPr b="0" i="0" sz="1700" u="none" cap="none" strike="noStrike">
              <a:solidFill>
                <a:srgbClr val="000000"/>
              </a:solidFill>
              <a:latin typeface="Calibri"/>
              <a:ea typeface="Calibri"/>
              <a:cs typeface="Calibri"/>
              <a:sym typeface="Calibri"/>
            </a:endParaRPr>
          </a:p>
          <a:p>
            <a:pPr indent="-336550" lvl="0" marL="457200" marR="0" rtl="0" algn="l">
              <a:lnSpc>
                <a:spcPct val="100000"/>
              </a:lnSpc>
              <a:spcBef>
                <a:spcPts val="0"/>
              </a:spcBef>
              <a:spcAft>
                <a:spcPts val="0"/>
              </a:spcAft>
              <a:buClr>
                <a:srgbClr val="000000"/>
              </a:buClr>
              <a:buSzPts val="1700"/>
              <a:buFont typeface="Calibri"/>
              <a:buChar char="●"/>
            </a:pPr>
            <a:r>
              <a:rPr b="0" i="0" lang="en-US" sz="1700" u="none" cap="none" strike="noStrike">
                <a:solidFill>
                  <a:srgbClr val="000000"/>
                </a:solidFill>
                <a:latin typeface="Calibri"/>
                <a:ea typeface="Calibri"/>
                <a:cs typeface="Calibri"/>
                <a:sym typeface="Calibri"/>
              </a:rPr>
              <a:t>Call Recording</a:t>
            </a:r>
            <a:endParaRPr b="0" i="0" sz="1700" u="none" cap="none" strike="noStrike">
              <a:solidFill>
                <a:srgbClr val="000000"/>
              </a:solidFill>
              <a:latin typeface="Calibri"/>
              <a:ea typeface="Calibri"/>
              <a:cs typeface="Calibri"/>
              <a:sym typeface="Calibri"/>
            </a:endParaRPr>
          </a:p>
          <a:p>
            <a:pPr indent="-336550" lvl="1" marL="914400" marR="0" rtl="0" algn="l">
              <a:lnSpc>
                <a:spcPct val="100000"/>
              </a:lnSpc>
              <a:spcBef>
                <a:spcPts val="0"/>
              </a:spcBef>
              <a:spcAft>
                <a:spcPts val="0"/>
              </a:spcAft>
              <a:buClr>
                <a:srgbClr val="000000"/>
              </a:buClr>
              <a:buSzPts val="1700"/>
              <a:buFont typeface="Calibri"/>
              <a:buChar char="○"/>
            </a:pPr>
            <a:r>
              <a:rPr b="0" i="0" lang="en-US" sz="1700" u="none" cap="none" strike="noStrike">
                <a:solidFill>
                  <a:srgbClr val="000000"/>
                </a:solidFill>
                <a:latin typeface="Calibri"/>
                <a:ea typeface="Calibri"/>
                <a:cs typeface="Calibri"/>
                <a:sym typeface="Calibri"/>
              </a:rPr>
              <a:t>Have an additional role created to manage and administer this feature to meet business needs. (pending)</a:t>
            </a:r>
            <a:endParaRPr b="0" i="0" sz="1700" u="none" cap="none" strike="noStrike">
              <a:solidFill>
                <a:srgbClr val="000000"/>
              </a:solidFill>
              <a:latin typeface="Calibri"/>
              <a:ea typeface="Calibri"/>
              <a:cs typeface="Calibri"/>
              <a:sym typeface="Calibri"/>
            </a:endParaRPr>
          </a:p>
          <a:p>
            <a:pPr indent="-336550" lvl="1" marL="914400" marR="0" rtl="0" algn="l">
              <a:lnSpc>
                <a:spcPct val="100000"/>
              </a:lnSpc>
              <a:spcBef>
                <a:spcPts val="0"/>
              </a:spcBef>
              <a:spcAft>
                <a:spcPts val="0"/>
              </a:spcAft>
              <a:buClr>
                <a:srgbClr val="000000"/>
              </a:buClr>
              <a:buSzPts val="1700"/>
              <a:buFont typeface="Calibri"/>
              <a:buChar char="○"/>
            </a:pPr>
            <a:r>
              <a:rPr b="0" i="0" lang="en-US" sz="1700" u="none" cap="none" strike="noStrike">
                <a:solidFill>
                  <a:srgbClr val="000000"/>
                </a:solidFill>
                <a:latin typeface="Calibri"/>
                <a:ea typeface="Calibri"/>
                <a:cs typeface="Calibri"/>
                <a:sym typeface="Calibri"/>
              </a:rPr>
              <a:t>Restrict any end-user changes to enable/disable at end user level and retain this feature only at Admin level.</a:t>
            </a:r>
            <a:endParaRPr b="0" i="0" sz="1700" u="none" cap="none" strike="noStrike">
              <a:solidFill>
                <a:srgbClr val="000000"/>
              </a:solidFill>
              <a:latin typeface="Calibri"/>
              <a:ea typeface="Calibri"/>
              <a:cs typeface="Calibri"/>
              <a:sym typeface="Calibri"/>
            </a:endParaRPr>
          </a:p>
          <a:p>
            <a:pPr indent="-336550" lvl="1" marL="914400" marR="0" rtl="0" algn="l">
              <a:lnSpc>
                <a:spcPct val="100000"/>
              </a:lnSpc>
              <a:spcBef>
                <a:spcPts val="0"/>
              </a:spcBef>
              <a:spcAft>
                <a:spcPts val="0"/>
              </a:spcAft>
              <a:buClr>
                <a:srgbClr val="000000"/>
              </a:buClr>
              <a:buSzPts val="1700"/>
              <a:buFont typeface="Calibri"/>
              <a:buChar char="○"/>
            </a:pPr>
            <a:r>
              <a:rPr b="0" i="0" lang="en-US" sz="1700" u="none" cap="none" strike="noStrike">
                <a:solidFill>
                  <a:srgbClr val="000000"/>
                </a:solidFill>
                <a:latin typeface="Calibri"/>
                <a:ea typeface="Calibri"/>
                <a:cs typeface="Calibri"/>
                <a:sym typeface="Calibri"/>
              </a:rPr>
              <a:t>Meet business Compliance requirements by announcing Call Recording message to the caller before recording the conversation.</a:t>
            </a:r>
            <a:endParaRPr b="0" i="0" sz="1700" u="none" cap="none" strike="noStrike">
              <a:solidFill>
                <a:srgbClr val="000000"/>
              </a:solidFill>
              <a:latin typeface="Calibri"/>
              <a:ea typeface="Calibri"/>
              <a:cs typeface="Calibri"/>
              <a:sym typeface="Calibri"/>
            </a:endParaRPr>
          </a:p>
          <a:p>
            <a:pPr indent="-336550" lvl="0" marL="457200" marR="0" rtl="0" algn="l">
              <a:lnSpc>
                <a:spcPct val="100000"/>
              </a:lnSpc>
              <a:spcBef>
                <a:spcPts val="0"/>
              </a:spcBef>
              <a:spcAft>
                <a:spcPts val="0"/>
              </a:spcAft>
              <a:buClr>
                <a:srgbClr val="000000"/>
              </a:buClr>
              <a:buSzPts val="1700"/>
              <a:buFont typeface="Calibri"/>
              <a:buChar char="●"/>
            </a:pPr>
            <a:r>
              <a:rPr b="0" i="0" lang="en-US" sz="1700" u="none" cap="none" strike="noStrike">
                <a:solidFill>
                  <a:srgbClr val="000000"/>
                </a:solidFill>
                <a:latin typeface="Calibri"/>
                <a:ea typeface="Calibri"/>
                <a:cs typeface="Calibri"/>
                <a:sym typeface="Calibri"/>
              </a:rPr>
              <a:t>Client needed to dial using Extension as used in the legacy systems (internal calling in Operator Connect)</a:t>
            </a:r>
            <a:endParaRPr b="0" i="0" sz="1700" u="none" cap="none" strike="noStrike">
              <a:solidFill>
                <a:srgbClr val="000000"/>
              </a:solidFill>
              <a:latin typeface="Calibri"/>
              <a:ea typeface="Calibri"/>
              <a:cs typeface="Calibri"/>
              <a:sym typeface="Calibri"/>
            </a:endParaRPr>
          </a:p>
          <a:p>
            <a:pPr indent="-336550" lvl="0" marL="457200" marR="0" rtl="0" algn="l">
              <a:lnSpc>
                <a:spcPct val="100000"/>
              </a:lnSpc>
              <a:spcBef>
                <a:spcPts val="0"/>
              </a:spcBef>
              <a:spcAft>
                <a:spcPts val="0"/>
              </a:spcAft>
              <a:buClr>
                <a:srgbClr val="000000"/>
              </a:buClr>
              <a:buSzPts val="1700"/>
              <a:buFont typeface="Calibri"/>
              <a:buChar char="●"/>
            </a:pPr>
            <a:r>
              <a:rPr b="0" i="0" lang="en-US" sz="1700" u="none" cap="none" strike="noStrike">
                <a:solidFill>
                  <a:srgbClr val="000000"/>
                </a:solidFill>
                <a:latin typeface="Calibri"/>
                <a:ea typeface="Calibri"/>
                <a:cs typeface="Calibri"/>
                <a:sym typeface="Calibri"/>
              </a:rPr>
              <a:t>Ability to call Satellite Services from ships or remote locations</a:t>
            </a:r>
            <a:endParaRPr b="0" i="0" sz="1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Solutions &amp; Results</a:t>
            </a:r>
            <a:endParaRPr b="1" i="0" sz="1800" u="none" cap="none" strike="noStrike">
              <a:solidFill>
                <a:srgbClr val="000000"/>
              </a:solidFill>
              <a:latin typeface="Calibri"/>
              <a:ea typeface="Calibri"/>
              <a:cs typeface="Calibri"/>
              <a:sym typeface="Calibri"/>
            </a:endParaRPr>
          </a:p>
          <a:p>
            <a:pPr indent="-336550" lvl="0" marL="457200" marR="0" rtl="0" algn="l">
              <a:lnSpc>
                <a:spcPct val="100000"/>
              </a:lnSpc>
              <a:spcBef>
                <a:spcPts val="0"/>
              </a:spcBef>
              <a:spcAft>
                <a:spcPts val="0"/>
              </a:spcAft>
              <a:buClr>
                <a:srgbClr val="000000"/>
              </a:buClr>
              <a:buSzPts val="1700"/>
              <a:buFont typeface="Calibri"/>
              <a:buChar char="●"/>
            </a:pPr>
            <a:r>
              <a:rPr b="0" i="0" lang="en-US" sz="1700" u="none" cap="none" strike="noStrike">
                <a:solidFill>
                  <a:srgbClr val="000000"/>
                </a:solidFill>
                <a:latin typeface="Calibri"/>
                <a:ea typeface="Calibri"/>
                <a:cs typeface="Calibri"/>
                <a:sym typeface="Calibri"/>
              </a:rPr>
              <a:t>The Solution resulted in the Owner to have Super-Admin access to CPaaS portal from where 2FA authorization &amp; access was centralized and managed resulting in more control.</a:t>
            </a:r>
            <a:endParaRPr b="0" i="0" sz="1700" u="none" cap="none" strike="noStrike">
              <a:solidFill>
                <a:srgbClr val="000000"/>
              </a:solidFill>
              <a:latin typeface="Calibri"/>
              <a:ea typeface="Calibri"/>
              <a:cs typeface="Calibri"/>
              <a:sym typeface="Calibri"/>
            </a:endParaRPr>
          </a:p>
          <a:p>
            <a:pPr indent="-336550" lvl="0" marL="457200" marR="0" rtl="0" algn="l">
              <a:lnSpc>
                <a:spcPct val="100000"/>
              </a:lnSpc>
              <a:spcBef>
                <a:spcPts val="0"/>
              </a:spcBef>
              <a:spcAft>
                <a:spcPts val="0"/>
              </a:spcAft>
              <a:buClr>
                <a:srgbClr val="000000"/>
              </a:buClr>
              <a:buSzPts val="1700"/>
              <a:buFont typeface="Calibri"/>
              <a:buChar char="●"/>
            </a:pPr>
            <a:r>
              <a:rPr b="0" i="0" lang="en-US" sz="1700" u="none" cap="none" strike="noStrike">
                <a:solidFill>
                  <a:srgbClr val="000000"/>
                </a:solidFill>
                <a:latin typeface="Calibri"/>
                <a:ea typeface="Calibri"/>
                <a:cs typeface="Calibri"/>
                <a:sym typeface="Calibri"/>
              </a:rPr>
              <a:t>More control was provided to the Call Recording feature in CPaaS to the Admin by restricting configuration changes at user level to ensure all calls get monitored and recorded and this meeting internal compliance requirements.</a:t>
            </a:r>
            <a:endParaRPr b="0" i="0" sz="1700" u="none" cap="none" strike="noStrike">
              <a:solidFill>
                <a:srgbClr val="000000"/>
              </a:solidFill>
              <a:latin typeface="Calibri"/>
              <a:ea typeface="Calibri"/>
              <a:cs typeface="Calibri"/>
              <a:sym typeface="Calibri"/>
            </a:endParaRPr>
          </a:p>
          <a:p>
            <a:pPr indent="-336550" lvl="0" marL="457200" marR="0" rtl="0" algn="l">
              <a:lnSpc>
                <a:spcPct val="100000"/>
              </a:lnSpc>
              <a:spcBef>
                <a:spcPts val="0"/>
              </a:spcBef>
              <a:spcAft>
                <a:spcPts val="0"/>
              </a:spcAft>
              <a:buClr>
                <a:srgbClr val="000000"/>
              </a:buClr>
              <a:buSzPts val="1700"/>
              <a:buFont typeface="Calibri"/>
              <a:buChar char="●"/>
            </a:pPr>
            <a:r>
              <a:rPr b="0" i="0" lang="en-US" sz="1700" u="none" cap="none" strike="noStrike">
                <a:solidFill>
                  <a:srgbClr val="000000"/>
                </a:solidFill>
                <a:latin typeface="Calibri"/>
                <a:ea typeface="Calibri"/>
                <a:cs typeface="Calibri"/>
                <a:sym typeface="Calibri"/>
              </a:rPr>
              <a:t>Solution provided ensured that the caller is informed that the call is recorded by providing a prompt at the beginning of the call against where the person who was taking the call only had received this message earlier.</a:t>
            </a:r>
            <a:endParaRPr b="0" i="0" sz="1700" u="none" cap="none" strike="noStrike">
              <a:solidFill>
                <a:srgbClr val="000000"/>
              </a:solidFill>
              <a:latin typeface="Calibri"/>
              <a:ea typeface="Calibri"/>
              <a:cs typeface="Calibri"/>
              <a:sym typeface="Calibri"/>
            </a:endParaRPr>
          </a:p>
          <a:p>
            <a:pPr indent="-336550" lvl="0" marL="457200" marR="0" rtl="0" algn="l">
              <a:lnSpc>
                <a:spcPct val="100000"/>
              </a:lnSpc>
              <a:spcBef>
                <a:spcPts val="0"/>
              </a:spcBef>
              <a:spcAft>
                <a:spcPts val="0"/>
              </a:spcAft>
              <a:buClr>
                <a:srgbClr val="000000"/>
              </a:buClr>
              <a:buSzPts val="1700"/>
              <a:buFont typeface="Calibri"/>
              <a:buChar char="●"/>
            </a:pPr>
            <a:r>
              <a:rPr b="0" i="0" lang="en-US" sz="1700" u="none" cap="none" strike="noStrike">
                <a:solidFill>
                  <a:srgbClr val="000000"/>
                </a:solidFill>
                <a:latin typeface="Calibri"/>
                <a:ea typeface="Calibri"/>
                <a:cs typeface="Calibri"/>
                <a:sym typeface="Calibri"/>
              </a:rPr>
              <a:t>Solutioning resolved by accommodating a legacy feature of transferring/forwarding calls internally within the organization.</a:t>
            </a:r>
            <a:endParaRPr b="0" i="0" sz="1700" u="none" cap="none" strike="noStrike">
              <a:solidFill>
                <a:srgbClr val="000000"/>
              </a:solidFill>
              <a:latin typeface="Calibri"/>
              <a:ea typeface="Calibri"/>
              <a:cs typeface="Calibri"/>
              <a:sym typeface="Calibri"/>
            </a:endParaRPr>
          </a:p>
          <a:p>
            <a:pPr indent="-336550" lvl="0" marL="457200" marR="0" rtl="0" algn="l">
              <a:lnSpc>
                <a:spcPct val="100000"/>
              </a:lnSpc>
              <a:spcBef>
                <a:spcPts val="0"/>
              </a:spcBef>
              <a:spcAft>
                <a:spcPts val="0"/>
              </a:spcAft>
              <a:buClr>
                <a:srgbClr val="000000"/>
              </a:buClr>
              <a:buSzPts val="1700"/>
              <a:buFont typeface="Calibri"/>
              <a:buChar char="●"/>
            </a:pPr>
            <a:r>
              <a:rPr b="0" i="0" lang="en-US" sz="1700" u="none" cap="none" strike="noStrike">
                <a:solidFill>
                  <a:srgbClr val="000000"/>
                </a:solidFill>
                <a:latin typeface="Calibri"/>
                <a:ea typeface="Calibri"/>
                <a:cs typeface="Calibri"/>
                <a:sym typeface="Calibri"/>
              </a:rPr>
              <a:t>Solution ensured Business Connectivity is maintained  for vessels in high seas by providing connectivity to Satellite services.</a:t>
            </a:r>
            <a:endParaRPr b="0" i="0" sz="1700" u="none" cap="none" strike="noStrik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22" name="Shape 922"/>
        <p:cNvGrpSpPr/>
        <p:nvPr/>
      </p:nvGrpSpPr>
      <p:grpSpPr>
        <a:xfrm>
          <a:off x="0" y="0"/>
          <a:ext cx="0" cy="0"/>
          <a:chOff x="0" y="0"/>
          <a:chExt cx="0" cy="0"/>
        </a:xfrm>
      </p:grpSpPr>
      <p:grpSp>
        <p:nvGrpSpPr>
          <p:cNvPr id="923" name="Google Shape;923;p14"/>
          <p:cNvGrpSpPr/>
          <p:nvPr/>
        </p:nvGrpSpPr>
        <p:grpSpPr>
          <a:xfrm>
            <a:off x="739200" y="1106825"/>
            <a:ext cx="10432475" cy="5191975"/>
            <a:chOff x="891600" y="965275"/>
            <a:chExt cx="10432475" cy="5191975"/>
          </a:xfrm>
        </p:grpSpPr>
        <p:sp>
          <p:nvSpPr>
            <p:cNvPr id="924" name="Google Shape;924;p14"/>
            <p:cNvSpPr/>
            <p:nvPr/>
          </p:nvSpPr>
          <p:spPr>
            <a:xfrm>
              <a:off x="6203975" y="965275"/>
              <a:ext cx="5120100" cy="5185500"/>
            </a:xfrm>
            <a:prstGeom prst="rect">
              <a:avLst/>
            </a:prstGeom>
            <a:solidFill>
              <a:srgbClr val="EFFF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14"/>
            <p:cNvSpPr/>
            <p:nvPr/>
          </p:nvSpPr>
          <p:spPr>
            <a:xfrm>
              <a:off x="7147300" y="2951963"/>
              <a:ext cx="3354696" cy="2141532"/>
            </a:xfrm>
            <a:prstGeom prst="cloud">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14"/>
            <p:cNvSpPr/>
            <p:nvPr/>
          </p:nvSpPr>
          <p:spPr>
            <a:xfrm>
              <a:off x="1637275" y="2930313"/>
              <a:ext cx="3354696" cy="2141532"/>
            </a:xfrm>
            <a:prstGeom prst="cloud">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14"/>
            <p:cNvSpPr txBox="1"/>
            <p:nvPr/>
          </p:nvSpPr>
          <p:spPr>
            <a:xfrm>
              <a:off x="891600" y="1193875"/>
              <a:ext cx="4890900" cy="1569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B3Networks CPaaS</a:t>
              </a:r>
              <a:endParaRPr b="1"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AutoNum type="arabicPeriod"/>
              </a:pPr>
              <a:r>
                <a:rPr b="0" i="0" lang="en-US" sz="1200" u="none" cap="none" strike="noStrike">
                  <a:solidFill>
                    <a:srgbClr val="000000"/>
                  </a:solidFill>
                  <a:latin typeface="Calibri"/>
                  <a:ea typeface="Calibri"/>
                  <a:cs typeface="Calibri"/>
                  <a:sym typeface="Calibri"/>
                </a:rPr>
                <a:t>Microsoft Certified SBC Setup has primary and secondary SBC on 1 single virtual IP on AWS Zone A and Zone B.</a:t>
              </a:r>
              <a:br>
                <a:rPr b="0" i="0" lang="en-US" sz="1200" u="none" cap="none" strike="noStrike">
                  <a:solidFill>
                    <a:srgbClr val="000000"/>
                  </a:solidFill>
                  <a:latin typeface="Calibri"/>
                  <a:ea typeface="Calibri"/>
                  <a:cs typeface="Calibri"/>
                  <a:sym typeface="Calibri"/>
                </a:rPr>
              </a:b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AutoNum type="arabicPeriod"/>
              </a:pPr>
              <a:r>
                <a:rPr b="0" i="0" lang="en-US" sz="1200" u="none" cap="none" strike="noStrike">
                  <a:solidFill>
                    <a:srgbClr val="000000"/>
                  </a:solidFill>
                  <a:latin typeface="Calibri"/>
                  <a:ea typeface="Calibri"/>
                  <a:cs typeface="Calibri"/>
                  <a:sym typeface="Calibri"/>
                </a:rPr>
                <a:t>B3Networks CPaaS is connected to B3Networks West and Kim Chuan 1 Data Centers for connecting to the PSTN Calls</a:t>
              </a:r>
              <a:endParaRPr b="0" i="0" sz="1200" u="none" cap="none" strike="noStrike">
                <a:solidFill>
                  <a:srgbClr val="000000"/>
                </a:solidFill>
                <a:latin typeface="Calibri"/>
                <a:ea typeface="Calibri"/>
                <a:cs typeface="Calibri"/>
                <a:sym typeface="Calibri"/>
              </a:endParaRPr>
            </a:p>
          </p:txBody>
        </p:sp>
        <p:sp>
          <p:nvSpPr>
            <p:cNvPr id="928" name="Google Shape;928;p14"/>
            <p:cNvSpPr txBox="1"/>
            <p:nvPr/>
          </p:nvSpPr>
          <p:spPr>
            <a:xfrm>
              <a:off x="6835950" y="1259275"/>
              <a:ext cx="39774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Customer Premise &amp; Microsoft Cloud</a:t>
              </a:r>
              <a:endParaRPr b="1" i="0" sz="1600" u="none" cap="none" strike="noStrike">
                <a:solidFill>
                  <a:srgbClr val="000000"/>
                </a:solidFill>
                <a:latin typeface="Calibri"/>
                <a:ea typeface="Calibri"/>
                <a:cs typeface="Calibri"/>
                <a:sym typeface="Calibri"/>
              </a:endParaRPr>
            </a:p>
          </p:txBody>
        </p:sp>
        <p:sp>
          <p:nvSpPr>
            <p:cNvPr id="929" name="Google Shape;929;p14"/>
            <p:cNvSpPr txBox="1"/>
            <p:nvPr/>
          </p:nvSpPr>
          <p:spPr>
            <a:xfrm>
              <a:off x="2038425" y="3414750"/>
              <a:ext cx="12519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Lato"/>
                  <a:ea typeface="Lato"/>
                  <a:cs typeface="Lato"/>
                  <a:sym typeface="Lato"/>
                </a:rPr>
                <a:t>AWS Singapore Zone A &amp; Zone B</a:t>
              </a:r>
              <a:endParaRPr b="0" i="0" sz="1400" u="none" cap="none" strike="noStrike">
                <a:solidFill>
                  <a:srgbClr val="000000"/>
                </a:solidFill>
                <a:latin typeface="Lato"/>
                <a:ea typeface="Lato"/>
                <a:cs typeface="Lato"/>
                <a:sym typeface="Lato"/>
              </a:endParaRPr>
            </a:p>
          </p:txBody>
        </p:sp>
        <p:sp>
          <p:nvSpPr>
            <p:cNvPr id="930" name="Google Shape;930;p14"/>
            <p:cNvSpPr/>
            <p:nvPr/>
          </p:nvSpPr>
          <p:spPr>
            <a:xfrm>
              <a:off x="3017850" y="3620375"/>
              <a:ext cx="1467000" cy="560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Calibri"/>
                  <a:ea typeface="Calibri"/>
                  <a:cs typeface="Calibri"/>
                  <a:sym typeface="Calibri"/>
                </a:rPr>
                <a:t>Microsoft Certified SBC 1 &amp; 2</a:t>
              </a:r>
              <a:endParaRPr b="0" i="0" sz="1300" u="none" cap="none" strike="noStrike">
                <a:solidFill>
                  <a:srgbClr val="000000"/>
                </a:solidFill>
                <a:latin typeface="Calibri"/>
                <a:ea typeface="Calibri"/>
                <a:cs typeface="Calibri"/>
                <a:sym typeface="Calibri"/>
              </a:endParaRPr>
            </a:p>
          </p:txBody>
        </p:sp>
        <p:sp>
          <p:nvSpPr>
            <p:cNvPr id="931" name="Google Shape;931;p14"/>
            <p:cNvSpPr/>
            <p:nvPr/>
          </p:nvSpPr>
          <p:spPr>
            <a:xfrm>
              <a:off x="2189250" y="5313150"/>
              <a:ext cx="1467000" cy="560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Calibri"/>
                  <a:ea typeface="Calibri"/>
                  <a:cs typeface="Calibri"/>
                  <a:sym typeface="Calibri"/>
                </a:rPr>
                <a:t>Singtel West DC</a:t>
              </a:r>
              <a:endParaRPr b="0" i="0" sz="1300" u="none" cap="none" strike="noStrike">
                <a:solidFill>
                  <a:srgbClr val="000000"/>
                </a:solidFill>
                <a:latin typeface="Calibri"/>
                <a:ea typeface="Calibri"/>
                <a:cs typeface="Calibri"/>
                <a:sym typeface="Calibri"/>
              </a:endParaRPr>
            </a:p>
          </p:txBody>
        </p:sp>
        <p:sp>
          <p:nvSpPr>
            <p:cNvPr id="932" name="Google Shape;932;p14"/>
            <p:cNvSpPr/>
            <p:nvPr/>
          </p:nvSpPr>
          <p:spPr>
            <a:xfrm>
              <a:off x="3864600" y="5313150"/>
              <a:ext cx="1467000" cy="560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Calibri"/>
                  <a:ea typeface="Calibri"/>
                  <a:cs typeface="Calibri"/>
                  <a:sym typeface="Calibri"/>
                </a:rPr>
                <a:t>Singtel Kim Chuan 1 DC</a:t>
              </a:r>
              <a:endParaRPr b="0" i="0" sz="1300" u="none" cap="none" strike="noStrike">
                <a:solidFill>
                  <a:srgbClr val="000000"/>
                </a:solidFill>
                <a:latin typeface="Calibri"/>
                <a:ea typeface="Calibri"/>
                <a:cs typeface="Calibri"/>
                <a:sym typeface="Calibri"/>
              </a:endParaRPr>
            </a:p>
          </p:txBody>
        </p:sp>
        <p:sp>
          <p:nvSpPr>
            <p:cNvPr id="933" name="Google Shape;933;p14"/>
            <p:cNvSpPr/>
            <p:nvPr/>
          </p:nvSpPr>
          <p:spPr>
            <a:xfrm>
              <a:off x="7623550" y="2227600"/>
              <a:ext cx="1467000" cy="560700"/>
            </a:xfrm>
            <a:prstGeom prst="rect">
              <a:avLst/>
            </a:prstGeom>
            <a:solidFill>
              <a:srgbClr val="1ED0A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Calibri"/>
                  <a:ea typeface="Calibri"/>
                  <a:cs typeface="Calibri"/>
                  <a:sym typeface="Calibri"/>
                </a:rPr>
                <a:t>Customer MS Teams Users</a:t>
              </a:r>
              <a:endParaRPr b="0" i="0" sz="1300" u="none" cap="none" strike="noStrike">
                <a:solidFill>
                  <a:srgbClr val="000000"/>
                </a:solidFill>
                <a:latin typeface="Calibri"/>
                <a:ea typeface="Calibri"/>
                <a:cs typeface="Calibri"/>
                <a:sym typeface="Calibri"/>
              </a:endParaRPr>
            </a:p>
          </p:txBody>
        </p:sp>
        <p:sp>
          <p:nvSpPr>
            <p:cNvPr id="934" name="Google Shape;934;p14"/>
            <p:cNvSpPr/>
            <p:nvPr/>
          </p:nvSpPr>
          <p:spPr>
            <a:xfrm>
              <a:off x="7623550" y="3620375"/>
              <a:ext cx="1467000" cy="560700"/>
            </a:xfrm>
            <a:prstGeom prst="rect">
              <a:avLst/>
            </a:prstGeom>
            <a:solidFill>
              <a:srgbClr val="1ED0A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Calibri"/>
                  <a:ea typeface="Calibri"/>
                  <a:cs typeface="Calibri"/>
                  <a:sym typeface="Calibri"/>
                </a:rPr>
                <a:t>Microsoft Teams</a:t>
              </a:r>
              <a:endParaRPr b="0" i="0" sz="1300" u="none" cap="none" strike="noStrike">
                <a:solidFill>
                  <a:srgbClr val="000000"/>
                </a:solidFill>
                <a:latin typeface="Calibri"/>
                <a:ea typeface="Calibri"/>
                <a:cs typeface="Calibri"/>
                <a:sym typeface="Calibri"/>
              </a:endParaRPr>
            </a:p>
          </p:txBody>
        </p:sp>
        <p:sp>
          <p:nvSpPr>
            <p:cNvPr id="935" name="Google Shape;935;p14"/>
            <p:cNvSpPr txBox="1"/>
            <p:nvPr/>
          </p:nvSpPr>
          <p:spPr>
            <a:xfrm>
              <a:off x="9175150" y="3565475"/>
              <a:ext cx="980400" cy="615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Lato"/>
                  <a:ea typeface="Lato"/>
                  <a:cs typeface="Lato"/>
                  <a:sym typeface="Lato"/>
                </a:rPr>
                <a:t>Azure Singapore </a:t>
              </a:r>
              <a:endParaRPr b="0" i="0" sz="1400" u="none" cap="none" strike="noStrike">
                <a:solidFill>
                  <a:srgbClr val="000000"/>
                </a:solidFill>
                <a:latin typeface="Lato"/>
                <a:ea typeface="Lato"/>
                <a:cs typeface="Lato"/>
                <a:sym typeface="Lato"/>
              </a:endParaRPr>
            </a:p>
          </p:txBody>
        </p:sp>
        <p:cxnSp>
          <p:nvCxnSpPr>
            <p:cNvPr id="936" name="Google Shape;936;p14"/>
            <p:cNvCxnSpPr/>
            <p:nvPr/>
          </p:nvCxnSpPr>
          <p:spPr>
            <a:xfrm>
              <a:off x="6203975" y="981050"/>
              <a:ext cx="0" cy="5176200"/>
            </a:xfrm>
            <a:prstGeom prst="straightConnector1">
              <a:avLst/>
            </a:prstGeom>
            <a:noFill/>
            <a:ln cap="flat" cmpd="sng" w="9525">
              <a:solidFill>
                <a:schemeClr val="dk2"/>
              </a:solidFill>
              <a:prstDash val="lgDash"/>
              <a:round/>
              <a:headEnd len="sm" w="sm" type="none"/>
              <a:tailEnd len="sm" w="sm" type="none"/>
            </a:ln>
          </p:spPr>
        </p:cxnSp>
        <p:cxnSp>
          <p:nvCxnSpPr>
            <p:cNvPr id="937" name="Google Shape;937;p14"/>
            <p:cNvCxnSpPr>
              <a:stCxn id="930" idx="3"/>
              <a:endCxn id="934" idx="1"/>
            </p:cNvCxnSpPr>
            <p:nvPr/>
          </p:nvCxnSpPr>
          <p:spPr>
            <a:xfrm>
              <a:off x="4484850" y="3900725"/>
              <a:ext cx="3138600" cy="0"/>
            </a:xfrm>
            <a:prstGeom prst="straightConnector1">
              <a:avLst/>
            </a:prstGeom>
            <a:noFill/>
            <a:ln cap="flat" cmpd="sng" w="19050">
              <a:solidFill>
                <a:srgbClr val="1AC5D8"/>
              </a:solidFill>
              <a:prstDash val="solid"/>
              <a:round/>
              <a:headEnd len="sm" w="sm" type="none"/>
              <a:tailEnd len="sm" w="sm" type="none"/>
            </a:ln>
          </p:spPr>
        </p:cxnSp>
        <p:cxnSp>
          <p:nvCxnSpPr>
            <p:cNvPr id="938" name="Google Shape;938;p14"/>
            <p:cNvCxnSpPr>
              <a:stCxn id="930" idx="2"/>
              <a:endCxn id="931" idx="0"/>
            </p:cNvCxnSpPr>
            <p:nvPr/>
          </p:nvCxnSpPr>
          <p:spPr>
            <a:xfrm rot="5400000">
              <a:off x="2770950" y="4332875"/>
              <a:ext cx="1132200" cy="828600"/>
            </a:xfrm>
            <a:prstGeom prst="bentConnector3">
              <a:avLst>
                <a:gd fmla="val 37492" name="adj1"/>
              </a:avLst>
            </a:prstGeom>
            <a:noFill/>
            <a:ln cap="flat" cmpd="sng" w="19050">
              <a:solidFill>
                <a:srgbClr val="1AC5D8"/>
              </a:solidFill>
              <a:prstDash val="solid"/>
              <a:round/>
              <a:headEnd len="sm" w="sm" type="none"/>
              <a:tailEnd len="sm" w="sm" type="none"/>
            </a:ln>
          </p:spPr>
        </p:cxnSp>
        <p:cxnSp>
          <p:nvCxnSpPr>
            <p:cNvPr id="939" name="Google Shape;939;p14"/>
            <p:cNvCxnSpPr>
              <a:stCxn id="930" idx="2"/>
              <a:endCxn id="932" idx="0"/>
            </p:cNvCxnSpPr>
            <p:nvPr/>
          </p:nvCxnSpPr>
          <p:spPr>
            <a:xfrm flipH="1" rot="-5400000">
              <a:off x="3608700" y="4323725"/>
              <a:ext cx="1132200" cy="846900"/>
            </a:xfrm>
            <a:prstGeom prst="bentConnector3">
              <a:avLst>
                <a:gd fmla="val 37492" name="adj1"/>
              </a:avLst>
            </a:prstGeom>
            <a:noFill/>
            <a:ln cap="flat" cmpd="sng" w="19050">
              <a:solidFill>
                <a:srgbClr val="1AC5D8"/>
              </a:solidFill>
              <a:prstDash val="solid"/>
              <a:round/>
              <a:headEnd len="sm" w="sm" type="none"/>
              <a:tailEnd len="sm" w="sm" type="none"/>
            </a:ln>
          </p:spPr>
        </p:cxnSp>
        <p:cxnSp>
          <p:nvCxnSpPr>
            <p:cNvPr id="940" name="Google Shape;940;p14"/>
            <p:cNvCxnSpPr>
              <a:stCxn id="934" idx="0"/>
              <a:endCxn id="933" idx="2"/>
            </p:cNvCxnSpPr>
            <p:nvPr/>
          </p:nvCxnSpPr>
          <p:spPr>
            <a:xfrm rot="10800000">
              <a:off x="8357050" y="2788175"/>
              <a:ext cx="0" cy="832200"/>
            </a:xfrm>
            <a:prstGeom prst="straightConnector1">
              <a:avLst/>
            </a:prstGeom>
            <a:noFill/>
            <a:ln cap="flat" cmpd="sng" w="19050">
              <a:solidFill>
                <a:srgbClr val="1AC5D8"/>
              </a:solidFill>
              <a:prstDash val="solid"/>
              <a:round/>
              <a:headEnd len="sm" w="sm" type="none"/>
              <a:tailEnd len="sm" w="sm" type="none"/>
            </a:ln>
          </p:spPr>
        </p:cxnSp>
      </p:grpSp>
      <p:sp>
        <p:nvSpPr>
          <p:cNvPr id="941" name="Google Shape;941;p14"/>
          <p:cNvSpPr txBox="1"/>
          <p:nvPr>
            <p:ph idx="4294967295" type="title"/>
          </p:nvPr>
        </p:nvSpPr>
        <p:spPr>
          <a:xfrm>
            <a:off x="382050" y="393125"/>
            <a:ext cx="10251600" cy="713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SzPts val="3700"/>
              <a:buNone/>
            </a:pPr>
            <a:r>
              <a:rPr lang="en-US" sz="3100">
                <a:solidFill>
                  <a:srgbClr val="000000"/>
                </a:solidFill>
                <a:latin typeface="Arial"/>
                <a:ea typeface="Arial"/>
                <a:cs typeface="Arial"/>
                <a:sym typeface="Arial"/>
              </a:rPr>
              <a:t>Success Stories</a:t>
            </a:r>
            <a:endParaRPr sz="310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2"/>
          <p:cNvSpPr txBox="1"/>
          <p:nvPr/>
        </p:nvSpPr>
        <p:spPr>
          <a:xfrm>
            <a:off x="6435700" y="1670549"/>
            <a:ext cx="4872000" cy="35169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15000"/>
              </a:lnSpc>
              <a:spcBef>
                <a:spcPts val="11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Problem Statement &amp; Solution</a:t>
            </a:r>
            <a:endParaRPr b="0" i="0" sz="2100" u="none" cap="none" strike="noStrike">
              <a:solidFill>
                <a:srgbClr val="FFFFFF"/>
              </a:solidFill>
              <a:latin typeface="Verdana"/>
              <a:ea typeface="Verdana"/>
              <a:cs typeface="Verdana"/>
              <a:sym typeface="Verdana"/>
            </a:endParaRPr>
          </a:p>
          <a:p>
            <a:pPr indent="-349250" lvl="0" marL="457200" marR="0" rtl="0" algn="l">
              <a:lnSpc>
                <a:spcPct val="115000"/>
              </a:lnSpc>
              <a:spcBef>
                <a:spcPts val="11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Overview</a:t>
            </a:r>
            <a:endParaRPr b="0" i="0" sz="2100" u="none" cap="none" strike="noStrike">
              <a:solidFill>
                <a:srgbClr val="FFFFFF"/>
              </a:solidFill>
              <a:latin typeface="Verdana"/>
              <a:ea typeface="Verdana"/>
              <a:cs typeface="Verdana"/>
              <a:sym typeface="Verdana"/>
            </a:endParaRPr>
          </a:p>
          <a:p>
            <a:pPr indent="-349250" lvl="0" marL="457200" marR="0" rtl="0" algn="l">
              <a:lnSpc>
                <a:spcPct val="115000"/>
              </a:lnSpc>
              <a:spcBef>
                <a:spcPts val="11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Key Features</a:t>
            </a:r>
            <a:endParaRPr b="0" i="0" sz="2100" u="none" cap="none" strike="noStrike">
              <a:solidFill>
                <a:srgbClr val="FFFFFF"/>
              </a:solidFill>
              <a:latin typeface="Verdana"/>
              <a:ea typeface="Verdana"/>
              <a:cs typeface="Verdana"/>
              <a:sym typeface="Verdana"/>
            </a:endParaRPr>
          </a:p>
          <a:p>
            <a:pPr indent="-349250" lvl="0" marL="457200" marR="0" rtl="0" algn="l">
              <a:lnSpc>
                <a:spcPct val="115000"/>
              </a:lnSpc>
              <a:spcBef>
                <a:spcPts val="11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Value Propositions</a:t>
            </a:r>
            <a:endParaRPr b="0" i="0" sz="2100" u="none" cap="none" strike="noStrike">
              <a:solidFill>
                <a:srgbClr val="FFFFFF"/>
              </a:solidFill>
              <a:latin typeface="Verdana"/>
              <a:ea typeface="Verdana"/>
              <a:cs typeface="Verdana"/>
              <a:sym typeface="Verdana"/>
            </a:endParaRPr>
          </a:p>
          <a:p>
            <a:pPr indent="-349250" lvl="0" marL="457200" marR="0" rtl="0" algn="l">
              <a:lnSpc>
                <a:spcPct val="115000"/>
              </a:lnSpc>
              <a:spcBef>
                <a:spcPts val="11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Benefits</a:t>
            </a:r>
            <a:endParaRPr b="0" i="0" sz="2100" u="none" cap="none" strike="noStrike">
              <a:solidFill>
                <a:srgbClr val="FFFFFF"/>
              </a:solidFill>
              <a:latin typeface="Verdana"/>
              <a:ea typeface="Verdana"/>
              <a:cs typeface="Verdana"/>
              <a:sym typeface="Verdana"/>
            </a:endParaRPr>
          </a:p>
          <a:p>
            <a:pPr indent="-349250" lvl="0" marL="457200" marR="0" rtl="0" algn="l">
              <a:lnSpc>
                <a:spcPct val="115000"/>
              </a:lnSpc>
              <a:spcBef>
                <a:spcPts val="11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Snapshot</a:t>
            </a:r>
            <a:endParaRPr b="0" i="0" sz="2100" u="none" cap="none" strike="noStrike">
              <a:solidFill>
                <a:srgbClr val="FFFFFF"/>
              </a:solidFill>
              <a:latin typeface="Verdana"/>
              <a:ea typeface="Verdana"/>
              <a:cs typeface="Verdana"/>
              <a:sym typeface="Verdana"/>
            </a:endParaRPr>
          </a:p>
          <a:p>
            <a:pPr indent="-349250" lvl="0" marL="457200" marR="0" rtl="0" algn="l">
              <a:lnSpc>
                <a:spcPct val="115000"/>
              </a:lnSpc>
              <a:spcBef>
                <a:spcPts val="11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Success Stories</a:t>
            </a:r>
            <a:endParaRPr b="0" i="0" sz="2100" u="none" cap="none" strike="noStrike">
              <a:solidFill>
                <a:srgbClr val="FFFFFF"/>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grpSp>
        <p:nvGrpSpPr>
          <p:cNvPr id="749" name="Google Shape;749;p3"/>
          <p:cNvGrpSpPr/>
          <p:nvPr/>
        </p:nvGrpSpPr>
        <p:grpSpPr>
          <a:xfrm>
            <a:off x="1025749" y="1687222"/>
            <a:ext cx="10940329" cy="4863312"/>
            <a:chOff x="540725" y="1341650"/>
            <a:chExt cx="8205452" cy="3647575"/>
          </a:xfrm>
        </p:grpSpPr>
        <p:sp>
          <p:nvSpPr>
            <p:cNvPr id="750" name="Google Shape;750;p3"/>
            <p:cNvSpPr/>
            <p:nvPr/>
          </p:nvSpPr>
          <p:spPr>
            <a:xfrm>
              <a:off x="540725" y="4158350"/>
              <a:ext cx="8205452" cy="830502"/>
            </a:xfrm>
            <a:custGeom>
              <a:rect b="b" l="l" r="r" t="t"/>
              <a:pathLst>
                <a:path extrusionOk="0" h="890619" w="7028224">
                  <a:moveTo>
                    <a:pt x="0" y="516606"/>
                  </a:moveTo>
                  <a:lnTo>
                    <a:pt x="2031070" y="859867"/>
                  </a:lnTo>
                  <a:cubicBezTo>
                    <a:pt x="2397613" y="918840"/>
                    <a:pt x="2187777" y="875833"/>
                    <a:pt x="2199260" y="870442"/>
                  </a:cubicBezTo>
                  <a:lnTo>
                    <a:pt x="7028224" y="150534"/>
                  </a:lnTo>
                  <a:lnTo>
                    <a:pt x="4835116" y="0"/>
                  </a:lnTo>
                  <a:lnTo>
                    <a:pt x="0" y="516606"/>
                  </a:lnTo>
                  <a:close/>
                </a:path>
              </a:pathLst>
            </a:custGeom>
            <a:solidFill>
              <a:srgbClr val="7F7F7F">
                <a:alpha val="24705"/>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FFFFFF"/>
                </a:solidFill>
                <a:latin typeface="Arial"/>
                <a:ea typeface="Arial"/>
                <a:cs typeface="Arial"/>
                <a:sym typeface="Arial"/>
              </a:endParaRPr>
            </a:p>
          </p:txBody>
        </p:sp>
        <p:sp>
          <p:nvSpPr>
            <p:cNvPr id="751" name="Google Shape;751;p3"/>
            <p:cNvSpPr/>
            <p:nvPr/>
          </p:nvSpPr>
          <p:spPr>
            <a:xfrm>
              <a:off x="4458449" y="4144941"/>
              <a:ext cx="1412400" cy="287400"/>
            </a:xfrm>
            <a:prstGeom prst="rect">
              <a:avLst/>
            </a:prstGeom>
            <a:solidFill>
              <a:srgbClr val="1ED0A6"/>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363636"/>
                  </a:solidFill>
                  <a:latin typeface="Lato"/>
                  <a:ea typeface="Lato"/>
                  <a:cs typeface="Lato"/>
                  <a:sym typeface="Lato"/>
                </a:rPr>
                <a:t>Remote Work</a:t>
              </a:r>
              <a:endParaRPr b="1" i="0" sz="2000" u="none" cap="none" strike="noStrike">
                <a:solidFill>
                  <a:srgbClr val="363636"/>
                </a:solidFill>
                <a:latin typeface="Lato"/>
                <a:ea typeface="Lato"/>
                <a:cs typeface="Lato"/>
                <a:sym typeface="Lato"/>
              </a:endParaRPr>
            </a:p>
          </p:txBody>
        </p:sp>
        <p:sp>
          <p:nvSpPr>
            <p:cNvPr id="752" name="Google Shape;752;p3"/>
            <p:cNvSpPr/>
            <p:nvPr/>
          </p:nvSpPr>
          <p:spPr>
            <a:xfrm>
              <a:off x="2932650" y="4353525"/>
              <a:ext cx="1960200" cy="635700"/>
            </a:xfrm>
            <a:prstGeom prst="arc">
              <a:avLst>
                <a:gd fmla="val 20885256" name="adj1"/>
                <a:gd fmla="val 10466506" name="adj2"/>
              </a:avLst>
            </a:prstGeom>
            <a:noFill/>
            <a:ln cap="flat" cmpd="sng" w="19050">
              <a:solidFill>
                <a:srgbClr val="00BDFB"/>
              </a:solidFill>
              <a:prstDash val="dash"/>
              <a:miter lim="800000"/>
              <a:headEnd len="med" w="med" type="triangle"/>
              <a:tailEnd len="med" w="med" type="ova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nvGrpSpPr>
            <p:cNvPr id="753" name="Google Shape;753;p3"/>
            <p:cNvGrpSpPr/>
            <p:nvPr/>
          </p:nvGrpSpPr>
          <p:grpSpPr>
            <a:xfrm>
              <a:off x="1995979" y="4415966"/>
              <a:ext cx="1322700" cy="323100"/>
              <a:chOff x="1767379" y="4492166"/>
              <a:chExt cx="1322700" cy="323100"/>
            </a:xfrm>
          </p:grpSpPr>
          <p:sp>
            <p:nvSpPr>
              <p:cNvPr id="754" name="Google Shape;754;p3"/>
              <p:cNvSpPr/>
              <p:nvPr/>
            </p:nvSpPr>
            <p:spPr>
              <a:xfrm>
                <a:off x="1767379" y="4510029"/>
                <a:ext cx="1322700" cy="287400"/>
              </a:xfrm>
              <a:prstGeom prst="rect">
                <a:avLst/>
              </a:prstGeom>
              <a:solidFill>
                <a:srgbClr val="00BDFB"/>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FFFFFF"/>
                  </a:solidFill>
                  <a:latin typeface="Arial"/>
                  <a:ea typeface="Arial"/>
                  <a:cs typeface="Arial"/>
                  <a:sym typeface="Arial"/>
                </a:endParaRPr>
              </a:p>
            </p:txBody>
          </p:sp>
          <p:sp>
            <p:nvSpPr>
              <p:cNvPr id="755" name="Google Shape;755;p3"/>
              <p:cNvSpPr txBox="1"/>
              <p:nvPr/>
            </p:nvSpPr>
            <p:spPr>
              <a:xfrm>
                <a:off x="1879736" y="4492166"/>
                <a:ext cx="1098000" cy="3231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3F3F3F"/>
                    </a:solidFill>
                    <a:latin typeface="Lato"/>
                    <a:ea typeface="Lato"/>
                    <a:cs typeface="Lato"/>
                    <a:sym typeface="Lato"/>
                  </a:rPr>
                  <a:t>Cost</a:t>
                </a:r>
                <a:endParaRPr b="1" i="0" sz="2000" u="none" cap="none" strike="noStrike">
                  <a:solidFill>
                    <a:srgbClr val="3F3F3F"/>
                  </a:solidFill>
                  <a:latin typeface="Lato"/>
                  <a:ea typeface="Lato"/>
                  <a:cs typeface="Lato"/>
                  <a:sym typeface="Lato"/>
                </a:endParaRPr>
              </a:p>
            </p:txBody>
          </p:sp>
        </p:grpSp>
        <p:cxnSp>
          <p:nvCxnSpPr>
            <p:cNvPr id="756" name="Google Shape;756;p3"/>
            <p:cNvCxnSpPr/>
            <p:nvPr/>
          </p:nvCxnSpPr>
          <p:spPr>
            <a:xfrm rot="10800000">
              <a:off x="613998" y="2697884"/>
              <a:ext cx="0" cy="1951800"/>
            </a:xfrm>
            <a:prstGeom prst="straightConnector1">
              <a:avLst/>
            </a:prstGeom>
            <a:noFill/>
            <a:ln cap="flat" cmpd="sng" w="25400">
              <a:solidFill>
                <a:srgbClr val="00BDFB"/>
              </a:solidFill>
              <a:prstDash val="solid"/>
              <a:miter lim="800000"/>
              <a:headEnd len="sm" w="sm" type="none"/>
              <a:tailEnd len="lg" w="lg" type="oval"/>
            </a:ln>
          </p:spPr>
        </p:cxnSp>
        <p:cxnSp>
          <p:nvCxnSpPr>
            <p:cNvPr id="757" name="Google Shape;757;p3"/>
            <p:cNvCxnSpPr/>
            <p:nvPr/>
          </p:nvCxnSpPr>
          <p:spPr>
            <a:xfrm rot="10800000">
              <a:off x="3000263" y="2133692"/>
              <a:ext cx="0" cy="2001300"/>
            </a:xfrm>
            <a:prstGeom prst="straightConnector1">
              <a:avLst/>
            </a:prstGeom>
            <a:noFill/>
            <a:ln cap="flat" cmpd="sng" w="25400">
              <a:solidFill>
                <a:srgbClr val="1ED0A6"/>
              </a:solidFill>
              <a:prstDash val="solid"/>
              <a:miter lim="800000"/>
              <a:headEnd len="sm" w="sm" type="none"/>
              <a:tailEnd len="lg" w="lg" type="oval"/>
            </a:ln>
          </p:spPr>
        </p:cxnSp>
        <p:sp>
          <p:nvSpPr>
            <p:cNvPr id="758" name="Google Shape;758;p3"/>
            <p:cNvSpPr txBox="1"/>
            <p:nvPr/>
          </p:nvSpPr>
          <p:spPr>
            <a:xfrm>
              <a:off x="3196176" y="2765500"/>
              <a:ext cx="2072700" cy="11313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Calibri"/>
                  <a:ea typeface="Calibri"/>
                  <a:cs typeface="Calibri"/>
                  <a:sym typeface="Calibri"/>
                </a:rPr>
                <a:t>Combining fixed line numbers with MS Teams makes business number accessible to the employees on any device no matter where they are​.</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3F3F3F"/>
                </a:solidFill>
                <a:latin typeface="Calibri"/>
                <a:ea typeface="Calibri"/>
                <a:cs typeface="Calibri"/>
                <a:sym typeface="Calibri"/>
              </a:endParaRPr>
            </a:p>
          </p:txBody>
        </p:sp>
        <p:sp>
          <p:nvSpPr>
            <p:cNvPr id="759" name="Google Shape;759;p3"/>
            <p:cNvSpPr txBox="1"/>
            <p:nvPr/>
          </p:nvSpPr>
          <p:spPr>
            <a:xfrm>
              <a:off x="3208722" y="1909150"/>
              <a:ext cx="2072700" cy="831300"/>
            </a:xfrm>
            <a:prstGeom prst="rect">
              <a:avLst/>
            </a:prstGeom>
            <a:noFill/>
            <a:ln cap="flat" cmpd="sng" w="9525">
              <a:solidFill>
                <a:srgbClr val="1ED0A6"/>
              </a:solidFill>
              <a:prstDash val="solid"/>
              <a:round/>
              <a:headEnd len="sm" w="sm" type="none"/>
              <a:tailEnd len="sm" w="sm" type="none"/>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3F3F3F"/>
                  </a:solidFill>
                  <a:latin typeface="Calibri"/>
                  <a:ea typeface="Calibri"/>
                  <a:cs typeface="Calibri"/>
                  <a:sym typeface="Calibri"/>
                </a:rPr>
                <a:t>Businesses are starting to switch up. They would want seamless interaction with their customers.</a:t>
              </a:r>
              <a:endParaRPr b="1" i="0" sz="1600" u="none" cap="none" strike="noStrike">
                <a:solidFill>
                  <a:srgbClr val="3F3F3F"/>
                </a:solidFill>
                <a:latin typeface="Calibri"/>
                <a:ea typeface="Calibri"/>
                <a:cs typeface="Calibri"/>
                <a:sym typeface="Calibri"/>
              </a:endParaRPr>
            </a:p>
          </p:txBody>
        </p:sp>
        <p:sp>
          <p:nvSpPr>
            <p:cNvPr id="760" name="Google Shape;760;p3"/>
            <p:cNvSpPr txBox="1"/>
            <p:nvPr/>
          </p:nvSpPr>
          <p:spPr>
            <a:xfrm>
              <a:off x="5652325" y="2406125"/>
              <a:ext cx="2072700" cy="9582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Calibri"/>
                  <a:ea typeface="Calibri"/>
                  <a:cs typeface="Calibri"/>
                  <a:sym typeface="Calibri"/>
                </a:rPr>
                <a:t>No need for on-premise equipment/hardware that may need maintenance or support, freeing up your IT department for more value adding work​.</a:t>
              </a:r>
              <a:endParaRPr b="0" i="0" sz="1700" u="none" cap="none" strike="noStrike">
                <a:solidFill>
                  <a:srgbClr val="3F3F3F"/>
                </a:solidFill>
                <a:latin typeface="Calibri"/>
                <a:ea typeface="Calibri"/>
                <a:cs typeface="Calibri"/>
                <a:sym typeface="Calibri"/>
              </a:endParaRPr>
            </a:p>
          </p:txBody>
        </p:sp>
        <p:sp>
          <p:nvSpPr>
            <p:cNvPr id="761" name="Google Shape;761;p3"/>
            <p:cNvSpPr txBox="1"/>
            <p:nvPr/>
          </p:nvSpPr>
          <p:spPr>
            <a:xfrm>
              <a:off x="5657950" y="1341650"/>
              <a:ext cx="2072700" cy="1015800"/>
            </a:xfrm>
            <a:prstGeom prst="rect">
              <a:avLst/>
            </a:prstGeom>
            <a:noFill/>
            <a:ln cap="flat" cmpd="sng" w="9525">
              <a:solidFill>
                <a:srgbClr val="363636"/>
              </a:solidFill>
              <a:prstDash val="solid"/>
              <a:round/>
              <a:headEnd len="sm" w="sm" type="none"/>
              <a:tailEnd len="sm" w="sm" type="none"/>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500"/>
                <a:buFont typeface="Arial"/>
                <a:buNone/>
              </a:pPr>
              <a:r>
                <a:rPr b="1" i="0" lang="en-US" sz="1600" u="none" cap="none" strike="noStrike">
                  <a:solidFill>
                    <a:srgbClr val="3F3F3F"/>
                  </a:solidFill>
                  <a:latin typeface="Calibri"/>
                  <a:ea typeface="Calibri"/>
                  <a:cs typeface="Calibri"/>
                  <a:sym typeface="Calibri"/>
                </a:rPr>
                <a:t>Integration of traditional voice systems with modern communications &amp; collaborative tools can be expensive and complex.​</a:t>
              </a:r>
              <a:endParaRPr b="1" i="0" sz="1600" u="none" cap="none" strike="noStrike">
                <a:solidFill>
                  <a:srgbClr val="3F3F3F"/>
                </a:solidFill>
                <a:latin typeface="Calibri"/>
                <a:ea typeface="Calibri"/>
                <a:cs typeface="Calibri"/>
                <a:sym typeface="Calibri"/>
              </a:endParaRPr>
            </a:p>
          </p:txBody>
        </p:sp>
        <p:sp>
          <p:nvSpPr>
            <p:cNvPr id="762" name="Google Shape;762;p3"/>
            <p:cNvSpPr/>
            <p:nvPr/>
          </p:nvSpPr>
          <p:spPr>
            <a:xfrm>
              <a:off x="5281525" y="3837575"/>
              <a:ext cx="2067000" cy="831000"/>
            </a:xfrm>
            <a:prstGeom prst="arc">
              <a:avLst>
                <a:gd fmla="val 20909975" name="adj1"/>
                <a:gd fmla="val 9870224" name="adj2"/>
              </a:avLst>
            </a:prstGeom>
            <a:noFill/>
            <a:ln cap="flat" cmpd="sng" w="19050">
              <a:solidFill>
                <a:srgbClr val="1ED0A6"/>
              </a:solidFill>
              <a:prstDash val="dash"/>
              <a:miter lim="800000"/>
              <a:headEnd len="med" w="med" type="triangle"/>
              <a:tailEnd len="med" w="med" type="ova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cxnSp>
          <p:nvCxnSpPr>
            <p:cNvPr id="763" name="Google Shape;763;p3"/>
            <p:cNvCxnSpPr/>
            <p:nvPr/>
          </p:nvCxnSpPr>
          <p:spPr>
            <a:xfrm rot="10800000">
              <a:off x="5452170" y="1592845"/>
              <a:ext cx="0" cy="2016000"/>
            </a:xfrm>
            <a:prstGeom prst="straightConnector1">
              <a:avLst/>
            </a:prstGeom>
            <a:noFill/>
            <a:ln cap="flat" cmpd="sng" w="25400">
              <a:solidFill>
                <a:srgbClr val="595959"/>
              </a:solidFill>
              <a:prstDash val="solid"/>
              <a:miter lim="800000"/>
              <a:headEnd len="sm" w="sm" type="none"/>
              <a:tailEnd len="lg" w="lg" type="oval"/>
            </a:ln>
          </p:spPr>
        </p:cxnSp>
        <p:sp>
          <p:nvSpPr>
            <p:cNvPr id="764" name="Google Shape;764;p3"/>
            <p:cNvSpPr/>
            <p:nvPr/>
          </p:nvSpPr>
          <p:spPr>
            <a:xfrm>
              <a:off x="6834151" y="3765607"/>
              <a:ext cx="1322700" cy="287400"/>
            </a:xfrm>
            <a:prstGeom prst="rect">
              <a:avLst/>
            </a:prstGeom>
            <a:solidFill>
              <a:srgbClr val="595959"/>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FFFFFF"/>
                  </a:solidFill>
                  <a:latin typeface="Lato"/>
                  <a:ea typeface="Lato"/>
                  <a:cs typeface="Lato"/>
                  <a:sym typeface="Lato"/>
                </a:rPr>
                <a:t>accessibility</a:t>
              </a:r>
              <a:endParaRPr b="1" i="0" sz="2000" u="none" cap="none" strike="noStrike">
                <a:solidFill>
                  <a:srgbClr val="FFFFFF"/>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FFFFFF"/>
                  </a:solidFill>
                  <a:latin typeface="Lato"/>
                  <a:ea typeface="Lato"/>
                  <a:cs typeface="Lato"/>
                  <a:sym typeface="Lato"/>
                </a:rPr>
                <a:t>Accessibility</a:t>
              </a:r>
              <a:endParaRPr b="1" i="0" sz="2000" u="none" cap="none" strike="noStrike">
                <a:solidFill>
                  <a:srgbClr val="FFFFFF"/>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FFFFFF"/>
                </a:solidFill>
                <a:latin typeface="Lato"/>
                <a:ea typeface="Lato"/>
                <a:cs typeface="Lato"/>
                <a:sym typeface="Lato"/>
              </a:endParaRPr>
            </a:p>
          </p:txBody>
        </p:sp>
        <p:sp>
          <p:nvSpPr>
            <p:cNvPr id="765" name="Google Shape;765;p3"/>
            <p:cNvSpPr txBox="1"/>
            <p:nvPr/>
          </p:nvSpPr>
          <p:spPr>
            <a:xfrm>
              <a:off x="795100" y="3203651"/>
              <a:ext cx="2072700" cy="7851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Calibri"/>
                  <a:ea typeface="Calibri"/>
                  <a:cs typeface="Calibri"/>
                  <a:sym typeface="Calibri"/>
                </a:rPr>
                <a:t>Monthly Subscription model with no upfront investment required. Enjoy  unlimited local/international calls. </a:t>
              </a:r>
              <a:endParaRPr b="0" i="0" sz="1500" u="none" cap="none" strike="noStrike">
                <a:solidFill>
                  <a:srgbClr val="000000"/>
                </a:solidFill>
                <a:latin typeface="Calibri"/>
                <a:ea typeface="Calibri"/>
                <a:cs typeface="Calibri"/>
                <a:sym typeface="Calibri"/>
              </a:endParaRPr>
            </a:p>
          </p:txBody>
        </p:sp>
        <p:sp>
          <p:nvSpPr>
            <p:cNvPr id="766" name="Google Shape;766;p3"/>
            <p:cNvSpPr txBox="1"/>
            <p:nvPr/>
          </p:nvSpPr>
          <p:spPr>
            <a:xfrm>
              <a:off x="840590" y="2494775"/>
              <a:ext cx="1960200" cy="646500"/>
            </a:xfrm>
            <a:prstGeom prst="rect">
              <a:avLst/>
            </a:prstGeom>
            <a:noFill/>
            <a:ln cap="flat" cmpd="sng" w="9525">
              <a:solidFill>
                <a:srgbClr val="00BDFB"/>
              </a:solidFill>
              <a:prstDash val="solid"/>
              <a:round/>
              <a:headEnd len="sm" w="sm" type="none"/>
              <a:tailEnd len="sm" w="sm" type="none"/>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500"/>
                <a:buFont typeface="Arial"/>
                <a:buNone/>
              </a:pPr>
              <a:r>
                <a:rPr b="1" i="0" lang="en-US" sz="1600" u="none" cap="none" strike="noStrike">
                  <a:solidFill>
                    <a:srgbClr val="3F3F3F"/>
                  </a:solidFill>
                  <a:latin typeface="Calibri"/>
                  <a:ea typeface="Calibri"/>
                  <a:cs typeface="Calibri"/>
                  <a:sym typeface="Calibri"/>
                </a:rPr>
                <a:t>Businesses are generally looking at cutting back their expenditures. ​</a:t>
              </a:r>
              <a:endParaRPr b="1" i="0" sz="1600" u="none" cap="none" strike="noStrike">
                <a:solidFill>
                  <a:srgbClr val="3F3F3F"/>
                </a:solidFill>
                <a:latin typeface="Calibri"/>
                <a:ea typeface="Calibri"/>
                <a:cs typeface="Calibri"/>
                <a:sym typeface="Calibri"/>
              </a:endParaRPr>
            </a:p>
          </p:txBody>
        </p:sp>
        <p:sp>
          <p:nvSpPr>
            <p:cNvPr id="767" name="Google Shape;767;p3"/>
            <p:cNvSpPr/>
            <p:nvPr/>
          </p:nvSpPr>
          <p:spPr>
            <a:xfrm>
              <a:off x="4458435" y="3835678"/>
              <a:ext cx="268183" cy="268020"/>
            </a:xfrm>
            <a:custGeom>
              <a:rect b="b" l="l" r="r" t="t"/>
              <a:pathLst>
                <a:path extrusionOk="0" h="2102114" w="2103393">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rgbClr val="000000"/>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FFFFFF"/>
                </a:solidFill>
                <a:latin typeface="Lato"/>
                <a:ea typeface="Lato"/>
                <a:cs typeface="Lato"/>
                <a:sym typeface="Lato"/>
              </a:endParaRPr>
            </a:p>
          </p:txBody>
        </p:sp>
        <p:sp>
          <p:nvSpPr>
            <p:cNvPr id="768" name="Google Shape;768;p3"/>
            <p:cNvSpPr/>
            <p:nvPr/>
          </p:nvSpPr>
          <p:spPr>
            <a:xfrm>
              <a:off x="6834166" y="3426136"/>
              <a:ext cx="272525" cy="275400"/>
            </a:xfrm>
            <a:custGeom>
              <a:rect b="b" l="l" r="r" t="t"/>
              <a:pathLst>
                <a:path extrusionOk="0" h="3240000" w="2868687">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rgbClr val="000000"/>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FFFFFF"/>
                </a:solidFill>
                <a:latin typeface="Lato"/>
                <a:ea typeface="Lato"/>
                <a:cs typeface="Lato"/>
                <a:sym typeface="Lato"/>
              </a:endParaRPr>
            </a:p>
          </p:txBody>
        </p:sp>
        <p:sp>
          <p:nvSpPr>
            <p:cNvPr id="769" name="Google Shape;769;p3"/>
            <p:cNvSpPr/>
            <p:nvPr/>
          </p:nvSpPr>
          <p:spPr>
            <a:xfrm>
              <a:off x="1995966" y="4176870"/>
              <a:ext cx="399082" cy="223562"/>
            </a:xfrm>
            <a:custGeom>
              <a:rect b="b" l="l" r="r" t="t"/>
              <a:pathLst>
                <a:path extrusionOk="0" h="2554996" w="4560938">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rgbClr val="000000"/>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FFFFFF"/>
                </a:solidFill>
                <a:latin typeface="Lato"/>
                <a:ea typeface="Lato"/>
                <a:cs typeface="Lato"/>
                <a:sym typeface="Lato"/>
              </a:endParaRPr>
            </a:p>
          </p:txBody>
        </p:sp>
      </p:grpSp>
      <p:sp>
        <p:nvSpPr>
          <p:cNvPr id="770" name="Google Shape;770;p3"/>
          <p:cNvSpPr txBox="1"/>
          <p:nvPr>
            <p:ph type="title"/>
          </p:nvPr>
        </p:nvSpPr>
        <p:spPr>
          <a:xfrm>
            <a:off x="586433" y="445067"/>
            <a:ext cx="10251600" cy="7137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100"/>
              <a:buFont typeface="Arial"/>
              <a:buNone/>
            </a:pPr>
            <a:r>
              <a:rPr b="1" i="0" lang="en-US" sz="3100" u="none" cap="none" strike="noStrike">
                <a:solidFill>
                  <a:srgbClr val="000000"/>
                </a:solidFill>
                <a:latin typeface="Arial"/>
                <a:ea typeface="Arial"/>
                <a:cs typeface="Arial"/>
                <a:sym typeface="Arial"/>
              </a:rPr>
              <a:t>Problem Statement &amp; Solution </a:t>
            </a:r>
            <a:endParaRPr b="1" i="0" sz="31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4" name="Shape 774"/>
        <p:cNvGrpSpPr/>
        <p:nvPr/>
      </p:nvGrpSpPr>
      <p:grpSpPr>
        <a:xfrm>
          <a:off x="0" y="0"/>
          <a:ext cx="0" cy="0"/>
          <a:chOff x="0" y="0"/>
          <a:chExt cx="0" cy="0"/>
        </a:xfrm>
      </p:grpSpPr>
      <p:pic>
        <p:nvPicPr>
          <p:cNvPr id="775" name="Google Shape;775;p4"/>
          <p:cNvPicPr preferRelativeResize="0"/>
          <p:nvPr/>
        </p:nvPicPr>
        <p:blipFill rotWithShape="1">
          <a:blip r:embed="rId4">
            <a:alphaModFix/>
          </a:blip>
          <a:srcRect b="0" l="4421" r="4412" t="0"/>
          <a:stretch/>
        </p:blipFill>
        <p:spPr>
          <a:xfrm>
            <a:off x="0" y="-44900"/>
            <a:ext cx="12191997" cy="69029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pic>
        <p:nvPicPr>
          <p:cNvPr id="780" name="Google Shape;780;g27f0d55d701_1_0"/>
          <p:cNvPicPr preferRelativeResize="0"/>
          <p:nvPr/>
        </p:nvPicPr>
        <p:blipFill>
          <a:blip r:embed="rId3">
            <a:alphaModFix/>
          </a:blip>
          <a:stretch>
            <a:fillRect/>
          </a:stretch>
        </p:blipFill>
        <p:spPr>
          <a:xfrm>
            <a:off x="-10267" y="-12667"/>
            <a:ext cx="12278472" cy="687066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pic>
        <p:nvPicPr>
          <p:cNvPr id="785" name="Google Shape;785;g27f0d55d701_1_4"/>
          <p:cNvPicPr preferRelativeResize="0"/>
          <p:nvPr/>
        </p:nvPicPr>
        <p:blipFill>
          <a:blip r:embed="rId3">
            <a:alphaModFix/>
          </a:blip>
          <a:stretch>
            <a:fillRect/>
          </a:stretch>
        </p:blipFill>
        <p:spPr>
          <a:xfrm>
            <a:off x="0" y="0"/>
            <a:ext cx="12192005" cy="682227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5"/>
          <p:cNvSpPr txBox="1"/>
          <p:nvPr>
            <p:ph type="title"/>
          </p:nvPr>
        </p:nvSpPr>
        <p:spPr>
          <a:xfrm>
            <a:off x="469467" y="355267"/>
            <a:ext cx="10251600" cy="7137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100"/>
              <a:buFont typeface="Arial"/>
              <a:buNone/>
            </a:pPr>
            <a:r>
              <a:rPr b="1" i="0" lang="en-US" sz="3100" u="none" cap="none" strike="noStrike">
                <a:solidFill>
                  <a:srgbClr val="000000"/>
                </a:solidFill>
                <a:latin typeface="Arial"/>
                <a:ea typeface="Arial"/>
                <a:cs typeface="Arial"/>
                <a:sym typeface="Arial"/>
              </a:rPr>
              <a:t>What is CPaaS MS Teams Operator Connect?</a:t>
            </a:r>
            <a:endParaRPr b="1" i="0" sz="3100" u="none" cap="none" strike="noStrike">
              <a:solidFill>
                <a:srgbClr val="000000"/>
              </a:solidFill>
              <a:latin typeface="Arial"/>
              <a:ea typeface="Arial"/>
              <a:cs typeface="Arial"/>
              <a:sym typeface="Arial"/>
            </a:endParaRPr>
          </a:p>
        </p:txBody>
      </p:sp>
      <p:sp>
        <p:nvSpPr>
          <p:cNvPr id="791" name="Google Shape;791;p5"/>
          <p:cNvSpPr txBox="1"/>
          <p:nvPr/>
        </p:nvSpPr>
        <p:spPr>
          <a:xfrm>
            <a:off x="2608717" y="2091733"/>
            <a:ext cx="1356300" cy="538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chemeClr val="accent2"/>
                </a:solidFill>
                <a:latin typeface="Lato"/>
                <a:ea typeface="Lato"/>
                <a:cs typeface="Lato"/>
                <a:sym typeface="Lato"/>
              </a:rPr>
              <a:t>Internal</a:t>
            </a:r>
            <a:endParaRPr b="1" i="0" sz="1900" u="none" cap="none" strike="noStrike">
              <a:solidFill>
                <a:schemeClr val="accent2"/>
              </a:solidFill>
              <a:latin typeface="Lato"/>
              <a:ea typeface="Lato"/>
              <a:cs typeface="Lato"/>
              <a:sym typeface="Lato"/>
            </a:endParaRPr>
          </a:p>
        </p:txBody>
      </p:sp>
      <p:sp>
        <p:nvSpPr>
          <p:cNvPr id="792" name="Google Shape;792;p5"/>
          <p:cNvSpPr txBox="1"/>
          <p:nvPr/>
        </p:nvSpPr>
        <p:spPr>
          <a:xfrm>
            <a:off x="3886867" y="2091733"/>
            <a:ext cx="1356300" cy="538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chemeClr val="accent2"/>
                </a:solidFill>
                <a:latin typeface="Lato"/>
                <a:ea typeface="Lato"/>
                <a:cs typeface="Lato"/>
                <a:sym typeface="Lato"/>
              </a:rPr>
              <a:t>External</a:t>
            </a:r>
            <a:endParaRPr b="1" i="0" sz="1900" u="none" cap="none" strike="noStrike">
              <a:solidFill>
                <a:schemeClr val="accent2"/>
              </a:solidFill>
              <a:latin typeface="Lato"/>
              <a:ea typeface="Lato"/>
              <a:cs typeface="Lato"/>
              <a:sym typeface="Lato"/>
            </a:endParaRPr>
          </a:p>
        </p:txBody>
      </p:sp>
      <p:cxnSp>
        <p:nvCxnSpPr>
          <p:cNvPr id="793" name="Google Shape;793;p5"/>
          <p:cNvCxnSpPr/>
          <p:nvPr/>
        </p:nvCxnSpPr>
        <p:spPr>
          <a:xfrm>
            <a:off x="3203917" y="2357167"/>
            <a:ext cx="0" cy="3375900"/>
          </a:xfrm>
          <a:prstGeom prst="straightConnector1">
            <a:avLst/>
          </a:prstGeom>
          <a:noFill/>
          <a:ln cap="flat" cmpd="sng" w="9525">
            <a:solidFill>
              <a:schemeClr val="dk2"/>
            </a:solidFill>
            <a:prstDash val="dash"/>
            <a:round/>
            <a:headEnd len="sm" w="sm" type="none"/>
            <a:tailEnd len="sm" w="sm" type="none"/>
          </a:ln>
        </p:spPr>
      </p:cxnSp>
      <p:sp>
        <p:nvSpPr>
          <p:cNvPr id="794" name="Google Shape;794;p5"/>
          <p:cNvSpPr/>
          <p:nvPr/>
        </p:nvSpPr>
        <p:spPr>
          <a:xfrm>
            <a:off x="543717" y="1852167"/>
            <a:ext cx="5486400" cy="4386000"/>
          </a:xfrm>
          <a:prstGeom prst="roundRect">
            <a:avLst>
              <a:gd fmla="val 16667" name="adj"/>
            </a:avLst>
          </a:prstGeom>
          <a:solidFill>
            <a:schemeClr val="lt1"/>
          </a:solidFill>
          <a:ln cap="flat" cmpd="sng" w="19050">
            <a:solidFill>
              <a:schemeClr val="dk2"/>
            </a:solidFill>
            <a:prstDash val="lgDashDot"/>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5"/>
          <p:cNvSpPr/>
          <p:nvPr/>
        </p:nvSpPr>
        <p:spPr>
          <a:xfrm>
            <a:off x="6161883" y="1850567"/>
            <a:ext cx="5486400" cy="4389300"/>
          </a:xfrm>
          <a:prstGeom prst="roundRect">
            <a:avLst>
              <a:gd fmla="val 16667" name="adj"/>
            </a:avLst>
          </a:prstGeom>
          <a:solidFill>
            <a:schemeClr val="lt1"/>
          </a:solidFill>
          <a:ln cap="flat" cmpd="sng" w="1905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96" name="Google Shape;796;p5"/>
          <p:cNvPicPr preferRelativeResize="0"/>
          <p:nvPr/>
        </p:nvPicPr>
        <p:blipFill rotWithShape="1">
          <a:blip r:embed="rId3">
            <a:alphaModFix/>
          </a:blip>
          <a:srcRect b="4286" l="0" r="9566" t="0"/>
          <a:stretch/>
        </p:blipFill>
        <p:spPr>
          <a:xfrm>
            <a:off x="2768167" y="2323201"/>
            <a:ext cx="2895700" cy="3443932"/>
          </a:xfrm>
          <a:prstGeom prst="rect">
            <a:avLst/>
          </a:prstGeom>
          <a:noFill/>
          <a:ln>
            <a:noFill/>
          </a:ln>
        </p:spPr>
      </p:pic>
      <p:pic>
        <p:nvPicPr>
          <p:cNvPr id="797" name="Google Shape;797;p5"/>
          <p:cNvPicPr preferRelativeResize="0"/>
          <p:nvPr/>
        </p:nvPicPr>
        <p:blipFill rotWithShape="1">
          <a:blip r:embed="rId4">
            <a:alphaModFix/>
          </a:blip>
          <a:srcRect b="7070" l="9107" r="0" t="0"/>
          <a:stretch/>
        </p:blipFill>
        <p:spPr>
          <a:xfrm>
            <a:off x="6605000" y="2323200"/>
            <a:ext cx="2561468" cy="3376001"/>
          </a:xfrm>
          <a:prstGeom prst="rect">
            <a:avLst/>
          </a:prstGeom>
          <a:noFill/>
          <a:ln>
            <a:noFill/>
          </a:ln>
        </p:spPr>
      </p:pic>
      <p:sp>
        <p:nvSpPr>
          <p:cNvPr id="798" name="Google Shape;798;p5"/>
          <p:cNvSpPr/>
          <p:nvPr/>
        </p:nvSpPr>
        <p:spPr>
          <a:xfrm>
            <a:off x="9442167" y="2866367"/>
            <a:ext cx="2009100" cy="2024400"/>
          </a:xfrm>
          <a:prstGeom prst="roundRect">
            <a:avLst>
              <a:gd fmla="val 16667" name="adj"/>
            </a:avLst>
          </a:prstGeom>
          <a:solidFill>
            <a:schemeClr val="lt1"/>
          </a:solidFill>
          <a:ln cap="flat" cmpd="sng" w="28575">
            <a:solidFill>
              <a:srgbClr val="FF0000"/>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Calibri"/>
                <a:ea typeface="Calibri"/>
                <a:cs typeface="Calibri"/>
                <a:sym typeface="Calibri"/>
              </a:rPr>
              <a:t>MS Teams Operator Connect enables businesses to make and receive PSTN calls to/from regular telephone number by simply using the MS Teams App.</a:t>
            </a:r>
            <a:endParaRPr b="1" i="0" sz="1300" u="none" cap="none" strike="noStrike">
              <a:solidFill>
                <a:srgbClr val="000000"/>
              </a:solidFill>
              <a:latin typeface="Calibri"/>
              <a:ea typeface="Calibri"/>
              <a:cs typeface="Calibri"/>
              <a:sym typeface="Calibri"/>
            </a:endParaRPr>
          </a:p>
        </p:txBody>
      </p:sp>
      <p:sp>
        <p:nvSpPr>
          <p:cNvPr id="799" name="Google Shape;799;p5"/>
          <p:cNvSpPr/>
          <p:nvPr/>
        </p:nvSpPr>
        <p:spPr>
          <a:xfrm>
            <a:off x="738933" y="2939767"/>
            <a:ext cx="1965900" cy="1877700"/>
          </a:xfrm>
          <a:prstGeom prst="roundRect">
            <a:avLst>
              <a:gd fmla="val 16667" name="adj"/>
            </a:avLst>
          </a:prstGeom>
          <a:solidFill>
            <a:schemeClr val="lt1"/>
          </a:solidFill>
          <a:ln cap="flat" cmpd="sng" w="28575">
            <a:solidFill>
              <a:schemeClr val="dk1"/>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Calibri"/>
                <a:ea typeface="Calibri"/>
                <a:cs typeface="Calibri"/>
                <a:sym typeface="Calibri"/>
              </a:rPr>
              <a:t>Calls to other Teams users are free.</a:t>
            </a:r>
            <a:endParaRPr b="1" i="0" sz="13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Calibri"/>
                <a:ea typeface="Calibri"/>
                <a:cs typeface="Calibri"/>
                <a:sym typeface="Calibri"/>
              </a:rPr>
              <a:t>But to make/receive telephone calls, a separate IP-PBX system is required</a:t>
            </a:r>
            <a:endParaRPr b="1" i="0" sz="1300" u="none" cap="none" strike="noStrike">
              <a:solidFill>
                <a:srgbClr val="000000"/>
              </a:solidFill>
              <a:latin typeface="Calibri"/>
              <a:ea typeface="Calibri"/>
              <a:cs typeface="Calibri"/>
              <a:sym typeface="Calibri"/>
            </a:endParaRPr>
          </a:p>
        </p:txBody>
      </p:sp>
      <p:sp>
        <p:nvSpPr>
          <p:cNvPr id="800" name="Google Shape;800;p5"/>
          <p:cNvSpPr txBox="1"/>
          <p:nvPr/>
        </p:nvSpPr>
        <p:spPr>
          <a:xfrm>
            <a:off x="793117" y="1989133"/>
            <a:ext cx="4987500" cy="4926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600"/>
              <a:buFont typeface="Arial"/>
              <a:buNone/>
            </a:pPr>
            <a:r>
              <a:rPr b="1" i="0" lang="en-US" sz="1600" u="none" cap="none" strike="noStrike">
                <a:solidFill>
                  <a:srgbClr val="0C15E6"/>
                </a:solidFill>
                <a:latin typeface="Calibri"/>
                <a:ea typeface="Calibri"/>
                <a:cs typeface="Calibri"/>
                <a:sym typeface="Calibri"/>
              </a:rPr>
              <a:t>MS Teams</a:t>
            </a:r>
            <a:r>
              <a:rPr b="0" i="0" lang="en-US" sz="1600" u="none" cap="none" strike="noStrike">
                <a:solidFill>
                  <a:srgbClr val="000000"/>
                </a:solidFill>
                <a:latin typeface="Calibri"/>
                <a:ea typeface="Calibri"/>
                <a:cs typeface="Calibri"/>
                <a:sym typeface="Calibri"/>
              </a:rPr>
              <a:t> with Standalone IP-PBX Setup for PSTN Calls</a:t>
            </a:r>
            <a:endParaRPr b="0" i="0" sz="1600" u="none" cap="none" strike="noStrike">
              <a:solidFill>
                <a:srgbClr val="000000"/>
              </a:solidFill>
              <a:latin typeface="Calibri"/>
              <a:ea typeface="Calibri"/>
              <a:cs typeface="Calibri"/>
              <a:sym typeface="Calibri"/>
            </a:endParaRPr>
          </a:p>
        </p:txBody>
      </p:sp>
      <p:sp>
        <p:nvSpPr>
          <p:cNvPr id="801" name="Google Shape;801;p5"/>
          <p:cNvSpPr txBox="1"/>
          <p:nvPr/>
        </p:nvSpPr>
        <p:spPr>
          <a:xfrm>
            <a:off x="6780701" y="1989133"/>
            <a:ext cx="4572300" cy="4926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600"/>
              <a:buFont typeface="Arial"/>
              <a:buNone/>
            </a:pPr>
            <a:r>
              <a:rPr b="1" i="0" lang="en-US" sz="1600" u="none" cap="none" strike="noStrike">
                <a:solidFill>
                  <a:srgbClr val="0C15E6"/>
                </a:solidFill>
                <a:latin typeface="Calibri"/>
                <a:ea typeface="Calibri"/>
                <a:cs typeface="Calibri"/>
                <a:sym typeface="Calibri"/>
              </a:rPr>
              <a:t>MS Teams</a:t>
            </a:r>
            <a:r>
              <a:rPr b="0" i="0" lang="en-US" sz="1600" u="none" cap="none" strike="noStrike">
                <a:solidFill>
                  <a:srgbClr val="000000"/>
                </a:solidFill>
                <a:latin typeface="Calibri"/>
                <a:ea typeface="Calibri"/>
                <a:cs typeface="Calibri"/>
                <a:sym typeface="Calibri"/>
              </a:rPr>
              <a:t> +</a:t>
            </a:r>
            <a:r>
              <a:rPr b="1" i="0" lang="en-US" sz="1600" u="none" cap="none" strike="noStrike">
                <a:solidFill>
                  <a:srgbClr val="C00000"/>
                </a:solidFill>
                <a:latin typeface="Calibri"/>
                <a:ea typeface="Calibri"/>
                <a:cs typeface="Calibri"/>
                <a:sym typeface="Calibri"/>
              </a:rPr>
              <a:t> CPaaS</a:t>
            </a:r>
            <a:r>
              <a:rPr b="0" i="0" lang="en-US" sz="1600" u="none" cap="none" strike="noStrike">
                <a:solidFill>
                  <a:srgbClr val="000000"/>
                </a:solidFill>
                <a:latin typeface="Calibri"/>
                <a:ea typeface="Calibri"/>
                <a:cs typeface="Calibri"/>
                <a:sym typeface="Calibri"/>
              </a:rPr>
              <a:t> </a:t>
            </a:r>
            <a:r>
              <a:rPr b="1" i="0" lang="en-US" sz="1600" u="none" cap="none" strike="noStrike">
                <a:solidFill>
                  <a:srgbClr val="C00000"/>
                </a:solidFill>
                <a:latin typeface="Calibri"/>
                <a:ea typeface="Calibri"/>
                <a:cs typeface="Calibri"/>
                <a:sym typeface="Calibri"/>
              </a:rPr>
              <a:t>MS Teams Operator Connect</a:t>
            </a:r>
            <a:endParaRPr b="1" i="0" sz="1600" u="none" cap="none" strike="noStrike">
              <a:solidFill>
                <a:srgbClr val="C00000"/>
              </a:solidFill>
              <a:latin typeface="Calibri"/>
              <a:ea typeface="Calibri"/>
              <a:cs typeface="Calibri"/>
              <a:sym typeface="Calibri"/>
            </a:endParaRPr>
          </a:p>
        </p:txBody>
      </p:sp>
      <p:sp>
        <p:nvSpPr>
          <p:cNvPr id="802" name="Google Shape;802;p5"/>
          <p:cNvSpPr txBox="1"/>
          <p:nvPr/>
        </p:nvSpPr>
        <p:spPr>
          <a:xfrm>
            <a:off x="2646917" y="1357133"/>
            <a:ext cx="1280100" cy="569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Lato"/>
                <a:ea typeface="Lato"/>
                <a:cs typeface="Lato"/>
                <a:sym typeface="Lato"/>
              </a:rPr>
              <a:t>BEFORE</a:t>
            </a:r>
            <a:endParaRPr b="1" i="0" sz="2100" u="none" cap="none" strike="noStrike">
              <a:solidFill>
                <a:schemeClr val="dk1"/>
              </a:solidFill>
              <a:latin typeface="Lato"/>
              <a:ea typeface="Lato"/>
              <a:cs typeface="Lato"/>
              <a:sym typeface="Lato"/>
            </a:endParaRPr>
          </a:p>
        </p:txBody>
      </p:sp>
      <p:sp>
        <p:nvSpPr>
          <p:cNvPr id="803" name="Google Shape;803;p5"/>
          <p:cNvSpPr txBox="1"/>
          <p:nvPr/>
        </p:nvSpPr>
        <p:spPr>
          <a:xfrm>
            <a:off x="8265083" y="1360033"/>
            <a:ext cx="1280100" cy="5694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rgbClr val="C00000"/>
                </a:solidFill>
                <a:latin typeface="Lato"/>
                <a:ea typeface="Lato"/>
                <a:cs typeface="Lato"/>
                <a:sym typeface="Lato"/>
              </a:rPr>
              <a:t>AFTER</a:t>
            </a:r>
            <a:endParaRPr b="1" i="0" sz="2100" u="none" cap="none" strike="noStrike">
              <a:solidFill>
                <a:srgbClr val="C00000"/>
              </a:solidFill>
              <a:latin typeface="Lato"/>
              <a:ea typeface="Lato"/>
              <a:cs typeface="Lato"/>
              <a:sym typeface="Lato"/>
            </a:endParaRPr>
          </a:p>
        </p:txBody>
      </p:sp>
      <p:sp>
        <p:nvSpPr>
          <p:cNvPr id="804" name="Google Shape;804;p5"/>
          <p:cNvSpPr txBox="1"/>
          <p:nvPr/>
        </p:nvSpPr>
        <p:spPr>
          <a:xfrm>
            <a:off x="8128000" y="2939775"/>
            <a:ext cx="771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rgbClr val="C00000"/>
                </a:solidFill>
              </a:rPr>
              <a:t>CPaaS</a:t>
            </a:r>
            <a:endParaRPr b="1" sz="1000">
              <a:solidFill>
                <a:srgbClr val="C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6"/>
          <p:cNvSpPr txBox="1"/>
          <p:nvPr>
            <p:ph type="title"/>
          </p:nvPr>
        </p:nvSpPr>
        <p:spPr>
          <a:xfrm>
            <a:off x="260933" y="93733"/>
            <a:ext cx="10251600" cy="7137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100"/>
              <a:buFont typeface="Arial"/>
              <a:buNone/>
            </a:pPr>
            <a:r>
              <a:rPr b="1" i="0" lang="en-US" sz="3100" u="none" cap="none" strike="noStrike">
                <a:solidFill>
                  <a:srgbClr val="000000"/>
                </a:solidFill>
                <a:latin typeface="Arial"/>
                <a:ea typeface="Arial"/>
                <a:cs typeface="Arial"/>
                <a:sym typeface="Arial"/>
              </a:rPr>
              <a:t>Key Features</a:t>
            </a:r>
            <a:endParaRPr b="1" i="0" sz="3100" u="none" cap="none" strike="noStrike">
              <a:solidFill>
                <a:srgbClr val="000000"/>
              </a:solidFill>
              <a:latin typeface="Arial"/>
              <a:ea typeface="Arial"/>
              <a:cs typeface="Arial"/>
              <a:sym typeface="Arial"/>
            </a:endParaRPr>
          </a:p>
        </p:txBody>
      </p:sp>
      <p:sp>
        <p:nvSpPr>
          <p:cNvPr id="810" name="Google Shape;810;p6"/>
          <p:cNvSpPr txBox="1"/>
          <p:nvPr>
            <p:ph idx="1" type="body"/>
          </p:nvPr>
        </p:nvSpPr>
        <p:spPr>
          <a:xfrm>
            <a:off x="1487800" y="798067"/>
            <a:ext cx="9216300" cy="560700"/>
          </a:xfrm>
          <a:prstGeom prst="rect">
            <a:avLst/>
          </a:prstGeom>
          <a:noFill/>
          <a:ln>
            <a:noFill/>
          </a:ln>
        </p:spPr>
        <p:txBody>
          <a:bodyPr anchorCtr="0" anchor="ctr" bIns="121900" lIns="121900" spcFirstLastPara="1" rIns="121900" wrap="square" tIns="121900">
            <a:noAutofit/>
          </a:bodyPr>
          <a:lstStyle/>
          <a:p>
            <a:pPr indent="0" lvl="0" marL="0" marR="0" rtl="0" algn="ctr">
              <a:lnSpc>
                <a:spcPct val="95000"/>
              </a:lnSpc>
              <a:spcBef>
                <a:spcPts val="0"/>
              </a:spcBef>
              <a:spcAft>
                <a:spcPts val="0"/>
              </a:spcAft>
              <a:buClr>
                <a:srgbClr val="000000"/>
              </a:buClr>
              <a:buSzPts val="1900"/>
              <a:buFont typeface="Arial"/>
              <a:buNone/>
            </a:pPr>
            <a:r>
              <a:rPr b="1" i="0" lang="en-US" sz="1900" u="none" cap="none" strike="noStrike">
                <a:solidFill>
                  <a:srgbClr val="19A5BE"/>
                </a:solidFill>
                <a:latin typeface="Calibri"/>
                <a:ea typeface="Calibri"/>
                <a:cs typeface="Calibri"/>
                <a:sym typeface="Calibri"/>
              </a:rPr>
              <a:t>As a cutting-edge communications solution, CPaaS MS Teams Operator Connect leverages advanced call features for businesses </a:t>
            </a:r>
            <a:endParaRPr b="0" i="0" sz="1300" u="none" cap="none" strike="noStrike">
              <a:solidFill>
                <a:srgbClr val="0000FF"/>
              </a:solidFill>
              <a:latin typeface="Calibri"/>
              <a:ea typeface="Calibri"/>
              <a:cs typeface="Calibri"/>
              <a:sym typeface="Calibri"/>
            </a:endParaRPr>
          </a:p>
        </p:txBody>
      </p:sp>
      <p:grpSp>
        <p:nvGrpSpPr>
          <p:cNvPr id="811" name="Google Shape;811;p6"/>
          <p:cNvGrpSpPr/>
          <p:nvPr/>
        </p:nvGrpSpPr>
        <p:grpSpPr>
          <a:xfrm>
            <a:off x="3438075" y="1549588"/>
            <a:ext cx="5406725" cy="5116188"/>
            <a:chOff x="3438075" y="1549588"/>
            <a:chExt cx="5406725" cy="5116188"/>
          </a:xfrm>
        </p:grpSpPr>
        <p:pic>
          <p:nvPicPr>
            <p:cNvPr id="812" name="Google Shape;812;p6"/>
            <p:cNvPicPr preferRelativeResize="0"/>
            <p:nvPr/>
          </p:nvPicPr>
          <p:blipFill>
            <a:blip r:embed="rId3">
              <a:alphaModFix/>
            </a:blip>
            <a:stretch>
              <a:fillRect/>
            </a:stretch>
          </p:blipFill>
          <p:spPr>
            <a:xfrm>
              <a:off x="5178800" y="3292700"/>
              <a:ext cx="1834300" cy="1730475"/>
            </a:xfrm>
            <a:prstGeom prst="rect">
              <a:avLst/>
            </a:prstGeom>
            <a:noFill/>
            <a:ln>
              <a:noFill/>
            </a:ln>
          </p:spPr>
        </p:pic>
        <p:pic>
          <p:nvPicPr>
            <p:cNvPr id="813" name="Google Shape;813;p6"/>
            <p:cNvPicPr preferRelativeResize="0"/>
            <p:nvPr/>
          </p:nvPicPr>
          <p:blipFill>
            <a:blip r:embed="rId4">
              <a:alphaModFix/>
            </a:blip>
            <a:stretch>
              <a:fillRect/>
            </a:stretch>
          </p:blipFill>
          <p:spPr>
            <a:xfrm>
              <a:off x="5665200" y="1549588"/>
              <a:ext cx="903775" cy="951338"/>
            </a:xfrm>
            <a:prstGeom prst="rect">
              <a:avLst/>
            </a:prstGeom>
            <a:noFill/>
            <a:ln>
              <a:noFill/>
            </a:ln>
          </p:spPr>
        </p:pic>
        <p:pic>
          <p:nvPicPr>
            <p:cNvPr id="814" name="Google Shape;814;p6"/>
            <p:cNvPicPr preferRelativeResize="0"/>
            <p:nvPr/>
          </p:nvPicPr>
          <p:blipFill>
            <a:blip r:embed="rId5">
              <a:alphaModFix/>
            </a:blip>
            <a:stretch>
              <a:fillRect/>
            </a:stretch>
          </p:blipFill>
          <p:spPr>
            <a:xfrm>
              <a:off x="4144325" y="1987326"/>
              <a:ext cx="903775" cy="951338"/>
            </a:xfrm>
            <a:prstGeom prst="rect">
              <a:avLst/>
            </a:prstGeom>
            <a:noFill/>
            <a:ln>
              <a:noFill/>
            </a:ln>
          </p:spPr>
        </p:pic>
        <p:pic>
          <p:nvPicPr>
            <p:cNvPr id="815" name="Google Shape;815;p6"/>
            <p:cNvPicPr preferRelativeResize="0"/>
            <p:nvPr/>
          </p:nvPicPr>
          <p:blipFill>
            <a:blip r:embed="rId6">
              <a:alphaModFix/>
            </a:blip>
            <a:stretch>
              <a:fillRect/>
            </a:stretch>
          </p:blipFill>
          <p:spPr>
            <a:xfrm>
              <a:off x="6568975" y="5714450"/>
              <a:ext cx="903775" cy="951325"/>
            </a:xfrm>
            <a:prstGeom prst="rect">
              <a:avLst/>
            </a:prstGeom>
            <a:noFill/>
            <a:ln>
              <a:noFill/>
            </a:ln>
          </p:spPr>
        </p:pic>
        <p:pic>
          <p:nvPicPr>
            <p:cNvPr id="816" name="Google Shape;816;p6"/>
            <p:cNvPicPr preferRelativeResize="0"/>
            <p:nvPr/>
          </p:nvPicPr>
          <p:blipFill>
            <a:blip r:embed="rId7">
              <a:alphaModFix/>
            </a:blip>
            <a:stretch>
              <a:fillRect/>
            </a:stretch>
          </p:blipFill>
          <p:spPr>
            <a:xfrm>
              <a:off x="7186076" y="1822264"/>
              <a:ext cx="903775" cy="951338"/>
            </a:xfrm>
            <a:prstGeom prst="rect">
              <a:avLst/>
            </a:prstGeom>
            <a:noFill/>
            <a:ln>
              <a:noFill/>
            </a:ln>
          </p:spPr>
        </p:pic>
        <p:pic>
          <p:nvPicPr>
            <p:cNvPr id="817" name="Google Shape;817;p6"/>
            <p:cNvPicPr preferRelativeResize="0"/>
            <p:nvPr/>
          </p:nvPicPr>
          <p:blipFill>
            <a:blip r:embed="rId8">
              <a:alphaModFix/>
            </a:blip>
            <a:stretch>
              <a:fillRect/>
            </a:stretch>
          </p:blipFill>
          <p:spPr>
            <a:xfrm>
              <a:off x="7941025" y="3292688"/>
              <a:ext cx="903775" cy="951338"/>
            </a:xfrm>
            <a:prstGeom prst="rect">
              <a:avLst/>
            </a:prstGeom>
            <a:noFill/>
            <a:ln>
              <a:noFill/>
            </a:ln>
          </p:spPr>
        </p:pic>
        <p:pic>
          <p:nvPicPr>
            <p:cNvPr id="818" name="Google Shape;818;p6"/>
            <p:cNvPicPr preferRelativeResize="0"/>
            <p:nvPr/>
          </p:nvPicPr>
          <p:blipFill>
            <a:blip r:embed="rId9">
              <a:alphaModFix/>
            </a:blip>
            <a:stretch>
              <a:fillRect/>
            </a:stretch>
          </p:blipFill>
          <p:spPr>
            <a:xfrm>
              <a:off x="7813525" y="4763114"/>
              <a:ext cx="903775" cy="951338"/>
            </a:xfrm>
            <a:prstGeom prst="rect">
              <a:avLst/>
            </a:prstGeom>
            <a:noFill/>
            <a:ln>
              <a:noFill/>
            </a:ln>
          </p:spPr>
        </p:pic>
        <p:pic>
          <p:nvPicPr>
            <p:cNvPr id="819" name="Google Shape;819;p6"/>
            <p:cNvPicPr preferRelativeResize="0"/>
            <p:nvPr/>
          </p:nvPicPr>
          <p:blipFill>
            <a:blip r:embed="rId10">
              <a:alphaModFix/>
            </a:blip>
            <a:stretch>
              <a:fillRect/>
            </a:stretch>
          </p:blipFill>
          <p:spPr>
            <a:xfrm>
              <a:off x="4665875" y="5714439"/>
              <a:ext cx="903775" cy="951338"/>
            </a:xfrm>
            <a:prstGeom prst="rect">
              <a:avLst/>
            </a:prstGeom>
            <a:noFill/>
            <a:ln>
              <a:noFill/>
            </a:ln>
          </p:spPr>
        </p:pic>
        <p:pic>
          <p:nvPicPr>
            <p:cNvPr id="820" name="Google Shape;820;p6"/>
            <p:cNvPicPr preferRelativeResize="0"/>
            <p:nvPr/>
          </p:nvPicPr>
          <p:blipFill>
            <a:blip r:embed="rId11">
              <a:alphaModFix/>
            </a:blip>
            <a:stretch>
              <a:fillRect/>
            </a:stretch>
          </p:blipFill>
          <p:spPr>
            <a:xfrm>
              <a:off x="3474600" y="4763113"/>
              <a:ext cx="903775" cy="951338"/>
            </a:xfrm>
            <a:prstGeom prst="rect">
              <a:avLst/>
            </a:prstGeom>
            <a:noFill/>
            <a:ln>
              <a:noFill/>
            </a:ln>
          </p:spPr>
        </p:pic>
        <p:pic>
          <p:nvPicPr>
            <p:cNvPr id="821" name="Google Shape;821;p6"/>
            <p:cNvPicPr preferRelativeResize="0"/>
            <p:nvPr/>
          </p:nvPicPr>
          <p:blipFill>
            <a:blip r:embed="rId12">
              <a:alphaModFix/>
            </a:blip>
            <a:stretch>
              <a:fillRect/>
            </a:stretch>
          </p:blipFill>
          <p:spPr>
            <a:xfrm>
              <a:off x="3438075" y="3411039"/>
              <a:ext cx="903775" cy="951338"/>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7"/>
          <p:cNvSpPr txBox="1"/>
          <p:nvPr/>
        </p:nvSpPr>
        <p:spPr>
          <a:xfrm>
            <a:off x="452792" y="666617"/>
            <a:ext cx="10218300" cy="6618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rPr b="1" i="0" lang="en-US" sz="3100" u="none" cap="none" strike="noStrike">
                <a:solidFill>
                  <a:srgbClr val="000000"/>
                </a:solidFill>
                <a:latin typeface="Arial"/>
                <a:ea typeface="Arial"/>
                <a:cs typeface="Arial"/>
                <a:sym typeface="Arial"/>
              </a:rPr>
              <a:t>Value Propositions</a:t>
            </a:r>
            <a:endParaRPr b="1" i="0" sz="3100" u="none" cap="none" strike="noStrike">
              <a:solidFill>
                <a:srgbClr val="000000"/>
              </a:solidFill>
              <a:latin typeface="Arial"/>
              <a:ea typeface="Arial"/>
              <a:cs typeface="Arial"/>
              <a:sym typeface="Arial"/>
            </a:endParaRPr>
          </a:p>
        </p:txBody>
      </p:sp>
      <p:graphicFrame>
        <p:nvGraphicFramePr>
          <p:cNvPr id="827" name="Google Shape;827;p7"/>
          <p:cNvGraphicFramePr/>
          <p:nvPr/>
        </p:nvGraphicFramePr>
        <p:xfrm>
          <a:off x="5626041" y="1752750"/>
          <a:ext cx="3000000" cy="3000000"/>
        </p:xfrm>
        <a:graphic>
          <a:graphicData uri="http://schemas.openxmlformats.org/drawingml/2006/table">
            <a:tbl>
              <a:tblPr>
                <a:noFill/>
                <a:tableStyleId>{DB47E0D7-2397-4290-B844-551402C4D713}</a:tableStyleId>
              </a:tblPr>
              <a:tblGrid>
                <a:gridCol w="874425"/>
                <a:gridCol w="4622725"/>
              </a:tblGrid>
              <a:tr h="670500">
                <a:tc>
                  <a:txBody>
                    <a:bodyPr/>
                    <a:lstStyle/>
                    <a:p>
                      <a:pPr indent="0" lvl="0" marL="0" marR="0" rtl="0" algn="ctr">
                        <a:lnSpc>
                          <a:spcPct val="100000"/>
                        </a:lnSpc>
                        <a:spcBef>
                          <a:spcPts val="0"/>
                        </a:spcBef>
                        <a:spcAft>
                          <a:spcPts val="0"/>
                        </a:spcAft>
                        <a:buClr>
                          <a:srgbClr val="000000"/>
                        </a:buClr>
                        <a:buSzPts val="1500"/>
                        <a:buFont typeface="Arial"/>
                        <a:buNone/>
                      </a:pPr>
                      <a:r>
                        <a:rPr b="1" lang="en-US" sz="2700" u="none" cap="none" strike="noStrike">
                          <a:solidFill>
                            <a:srgbClr val="FCCC3C"/>
                          </a:solidFill>
                          <a:latin typeface="Calibri"/>
                          <a:ea typeface="Calibri"/>
                          <a:cs typeface="Calibri"/>
                          <a:sym typeface="Calibri"/>
                        </a:rPr>
                        <a:t>01 </a:t>
                      </a:r>
                      <a:endParaRPr b="1" sz="2700" u="none" cap="none" strike="noStrike">
                        <a:solidFill>
                          <a:srgbClr val="FCCC3C"/>
                        </a:solidFill>
                        <a:latin typeface="Calibri"/>
                        <a:ea typeface="Calibri"/>
                        <a:cs typeface="Calibri"/>
                        <a:sym typeface="Calibri"/>
                      </a:endParaRPr>
                    </a:p>
                  </a:txBody>
                  <a:tcPr marT="60925" marB="60925" marR="60925" marL="609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400"/>
                        <a:buFont typeface="Arial"/>
                        <a:buNone/>
                      </a:pPr>
                      <a:r>
                        <a:rPr lang="en-US" sz="1900" u="none" cap="none" strike="noStrike">
                          <a:solidFill>
                            <a:schemeClr val="dk2"/>
                          </a:solidFill>
                          <a:latin typeface="Calibri"/>
                          <a:ea typeface="Calibri"/>
                          <a:cs typeface="Calibri"/>
                          <a:sym typeface="Calibri"/>
                        </a:rPr>
                        <a:t>No Upfront hardware investment</a:t>
                      </a:r>
                      <a:endParaRPr sz="1900" u="none" cap="none" strike="noStrike">
                        <a:solidFill>
                          <a:schemeClr val="dk2"/>
                        </a:solidFill>
                        <a:latin typeface="Calibri"/>
                        <a:ea typeface="Calibri"/>
                        <a:cs typeface="Calibri"/>
                        <a:sym typeface="Calibri"/>
                      </a:endParaRPr>
                    </a:p>
                  </a:txBody>
                  <a:tcPr marT="60925" marB="60925" marR="60925" marL="609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670500">
                <a:tc>
                  <a:txBody>
                    <a:bodyPr/>
                    <a:lstStyle/>
                    <a:p>
                      <a:pPr indent="0" lvl="0" marL="0" marR="0" rtl="0" algn="ctr">
                        <a:lnSpc>
                          <a:spcPct val="100000"/>
                        </a:lnSpc>
                        <a:spcBef>
                          <a:spcPts val="0"/>
                        </a:spcBef>
                        <a:spcAft>
                          <a:spcPts val="0"/>
                        </a:spcAft>
                        <a:buClr>
                          <a:srgbClr val="000000"/>
                        </a:buClr>
                        <a:buSzPts val="1500"/>
                        <a:buFont typeface="Arial"/>
                        <a:buNone/>
                      </a:pPr>
                      <a:r>
                        <a:rPr b="1" lang="en-US" sz="2700" u="none" cap="none" strike="noStrike">
                          <a:solidFill>
                            <a:srgbClr val="FCCC3C"/>
                          </a:solidFill>
                          <a:latin typeface="Calibri"/>
                          <a:ea typeface="Calibri"/>
                          <a:cs typeface="Calibri"/>
                          <a:sym typeface="Calibri"/>
                        </a:rPr>
                        <a:t>02 </a:t>
                      </a:r>
                      <a:endParaRPr b="1" sz="2700" u="none" cap="none" strike="noStrike">
                        <a:solidFill>
                          <a:srgbClr val="FCCC3C"/>
                        </a:solidFill>
                        <a:latin typeface="Calibri"/>
                        <a:ea typeface="Calibri"/>
                        <a:cs typeface="Calibri"/>
                        <a:sym typeface="Calibri"/>
                      </a:endParaRPr>
                    </a:p>
                  </a:txBody>
                  <a:tcPr marT="60925" marB="60925" marR="60925" marL="609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900" u="none" cap="none" strike="noStrike">
                          <a:solidFill>
                            <a:schemeClr val="dk2"/>
                          </a:solidFill>
                          <a:latin typeface="Calibri"/>
                          <a:ea typeface="Calibri"/>
                          <a:cs typeface="Calibri"/>
                          <a:sym typeface="Calibri"/>
                        </a:rPr>
                        <a:t>Supports Unified Call Recording</a:t>
                      </a:r>
                      <a:endParaRPr sz="1900" u="none" cap="none" strike="noStrike">
                        <a:solidFill>
                          <a:schemeClr val="dk2"/>
                        </a:solidFill>
                        <a:latin typeface="Calibri"/>
                        <a:ea typeface="Calibri"/>
                        <a:cs typeface="Calibri"/>
                        <a:sym typeface="Calibri"/>
                      </a:endParaRPr>
                    </a:p>
                  </a:txBody>
                  <a:tcPr marT="60925" marB="60925" marR="60925" marL="609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670500">
                <a:tc>
                  <a:txBody>
                    <a:bodyPr/>
                    <a:lstStyle/>
                    <a:p>
                      <a:pPr indent="0" lvl="0" marL="0" marR="0" rtl="0" algn="ctr">
                        <a:lnSpc>
                          <a:spcPct val="100000"/>
                        </a:lnSpc>
                        <a:spcBef>
                          <a:spcPts val="0"/>
                        </a:spcBef>
                        <a:spcAft>
                          <a:spcPts val="0"/>
                        </a:spcAft>
                        <a:buClr>
                          <a:srgbClr val="000000"/>
                        </a:buClr>
                        <a:buSzPts val="1500"/>
                        <a:buFont typeface="Arial"/>
                        <a:buNone/>
                      </a:pPr>
                      <a:r>
                        <a:rPr b="1" lang="en-US" sz="2700" u="none" cap="none" strike="noStrike">
                          <a:solidFill>
                            <a:srgbClr val="FCCC3C"/>
                          </a:solidFill>
                          <a:latin typeface="Calibri"/>
                          <a:ea typeface="Calibri"/>
                          <a:cs typeface="Calibri"/>
                          <a:sym typeface="Calibri"/>
                        </a:rPr>
                        <a:t>03 </a:t>
                      </a:r>
                      <a:endParaRPr b="1" sz="2700" u="none" cap="none" strike="noStrike">
                        <a:solidFill>
                          <a:srgbClr val="FCCC3C"/>
                        </a:solidFill>
                        <a:latin typeface="Calibri"/>
                        <a:ea typeface="Calibri"/>
                        <a:cs typeface="Calibri"/>
                        <a:sym typeface="Calibri"/>
                      </a:endParaRPr>
                    </a:p>
                  </a:txBody>
                  <a:tcPr marT="60925" marB="60925" marR="60925" marL="609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900" u="none" cap="none" strike="noStrike">
                          <a:solidFill>
                            <a:schemeClr val="dk2"/>
                          </a:solidFill>
                          <a:latin typeface="Calibri"/>
                          <a:ea typeface="Calibri"/>
                          <a:cs typeface="Calibri"/>
                          <a:sym typeface="Calibri"/>
                        </a:rPr>
                        <a:t>Supports IDD Controls, Number Masking</a:t>
                      </a:r>
                      <a:endParaRPr sz="1900" u="none" cap="none" strike="noStrike">
                        <a:solidFill>
                          <a:schemeClr val="dk2"/>
                        </a:solidFill>
                        <a:latin typeface="Calibri"/>
                        <a:ea typeface="Calibri"/>
                        <a:cs typeface="Calibri"/>
                        <a:sym typeface="Calibri"/>
                      </a:endParaRPr>
                    </a:p>
                  </a:txBody>
                  <a:tcPr marT="60925" marB="60925" marR="60925" marL="609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670500">
                <a:tc>
                  <a:txBody>
                    <a:bodyPr/>
                    <a:lstStyle/>
                    <a:p>
                      <a:pPr indent="0" lvl="0" marL="0" marR="0" rtl="0" algn="ctr">
                        <a:lnSpc>
                          <a:spcPct val="100000"/>
                        </a:lnSpc>
                        <a:spcBef>
                          <a:spcPts val="0"/>
                        </a:spcBef>
                        <a:spcAft>
                          <a:spcPts val="0"/>
                        </a:spcAft>
                        <a:buClr>
                          <a:srgbClr val="000000"/>
                        </a:buClr>
                        <a:buSzPts val="1500"/>
                        <a:buFont typeface="Arial"/>
                        <a:buNone/>
                      </a:pPr>
                      <a:r>
                        <a:rPr b="1" lang="en-US" sz="2700" u="none" cap="none" strike="noStrike">
                          <a:solidFill>
                            <a:srgbClr val="FCCC3C"/>
                          </a:solidFill>
                          <a:latin typeface="Calibri"/>
                          <a:ea typeface="Calibri"/>
                          <a:cs typeface="Calibri"/>
                          <a:sym typeface="Calibri"/>
                        </a:rPr>
                        <a:t>04 </a:t>
                      </a:r>
                      <a:endParaRPr b="1" sz="2700" u="none" cap="none" strike="noStrike">
                        <a:solidFill>
                          <a:srgbClr val="FCCC3C"/>
                        </a:solidFill>
                        <a:latin typeface="Calibri"/>
                        <a:ea typeface="Calibri"/>
                        <a:cs typeface="Calibri"/>
                        <a:sym typeface="Calibri"/>
                      </a:endParaRPr>
                    </a:p>
                  </a:txBody>
                  <a:tcPr marT="60925" marB="60925" marR="60925" marL="609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900" u="none" cap="none" strike="noStrike">
                          <a:solidFill>
                            <a:schemeClr val="dk2"/>
                          </a:solidFill>
                          <a:latin typeface="Calibri"/>
                          <a:ea typeface="Calibri"/>
                          <a:cs typeface="Calibri"/>
                          <a:sym typeface="Calibri"/>
                        </a:rPr>
                        <a:t>Supports for Hybrid Setup (MS Teams + PBX)</a:t>
                      </a:r>
                      <a:endParaRPr b="1" sz="1900" u="none" cap="none" strike="noStrike">
                        <a:solidFill>
                          <a:schemeClr val="dk2"/>
                        </a:solidFill>
                        <a:latin typeface="Calibri"/>
                        <a:ea typeface="Calibri"/>
                        <a:cs typeface="Calibri"/>
                        <a:sym typeface="Calibri"/>
                      </a:endParaRPr>
                    </a:p>
                  </a:txBody>
                  <a:tcPr marT="60925" marB="60925" marR="60925" marL="609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670500">
                <a:tc>
                  <a:txBody>
                    <a:bodyPr/>
                    <a:lstStyle/>
                    <a:p>
                      <a:pPr indent="0" lvl="0" marL="0" marR="0" rtl="0" algn="ctr">
                        <a:lnSpc>
                          <a:spcPct val="100000"/>
                        </a:lnSpc>
                        <a:spcBef>
                          <a:spcPts val="0"/>
                        </a:spcBef>
                        <a:spcAft>
                          <a:spcPts val="0"/>
                        </a:spcAft>
                        <a:buClr>
                          <a:srgbClr val="000000"/>
                        </a:buClr>
                        <a:buSzPts val="1500"/>
                        <a:buFont typeface="Arial"/>
                        <a:buNone/>
                      </a:pPr>
                      <a:r>
                        <a:rPr b="1" lang="en-US" sz="2700" u="none" cap="none" strike="noStrike">
                          <a:solidFill>
                            <a:srgbClr val="FCCC3C"/>
                          </a:solidFill>
                          <a:latin typeface="Calibri"/>
                          <a:ea typeface="Calibri"/>
                          <a:cs typeface="Calibri"/>
                          <a:sym typeface="Calibri"/>
                        </a:rPr>
                        <a:t>05 </a:t>
                      </a:r>
                      <a:endParaRPr b="1" sz="2700" u="none" cap="none" strike="noStrike">
                        <a:solidFill>
                          <a:srgbClr val="FCCC3C"/>
                        </a:solidFill>
                        <a:latin typeface="Calibri"/>
                        <a:ea typeface="Calibri"/>
                        <a:cs typeface="Calibri"/>
                        <a:sym typeface="Calibri"/>
                      </a:endParaRPr>
                    </a:p>
                  </a:txBody>
                  <a:tcPr marT="60925" marB="60925" marR="60925" marL="609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900" u="none" cap="none" strike="noStrike">
                          <a:solidFill>
                            <a:schemeClr val="dk2"/>
                          </a:solidFill>
                          <a:latin typeface="Calibri"/>
                          <a:ea typeface="Calibri"/>
                          <a:cs typeface="Calibri"/>
                          <a:sym typeface="Calibri"/>
                        </a:rPr>
                        <a:t>99.9% SLA (CPaaS Microsoft Teams Operator Connect) </a:t>
                      </a:r>
                      <a:endParaRPr sz="1900" u="none" cap="none" strike="noStrike">
                        <a:solidFill>
                          <a:schemeClr val="dk2"/>
                        </a:solidFill>
                        <a:latin typeface="Calibri"/>
                        <a:ea typeface="Calibri"/>
                        <a:cs typeface="Calibri"/>
                        <a:sym typeface="Calibri"/>
                      </a:endParaRPr>
                    </a:p>
                  </a:txBody>
                  <a:tcPr marT="60925" marB="60925" marR="60925" marL="609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grpSp>
        <p:nvGrpSpPr>
          <p:cNvPr id="828" name="Google Shape;828;p7"/>
          <p:cNvGrpSpPr/>
          <p:nvPr/>
        </p:nvGrpSpPr>
        <p:grpSpPr>
          <a:xfrm>
            <a:off x="1068784" y="2035403"/>
            <a:ext cx="4266968" cy="2786972"/>
            <a:chOff x="227950" y="1738525"/>
            <a:chExt cx="4931201" cy="3404975"/>
          </a:xfrm>
        </p:grpSpPr>
        <p:pic>
          <p:nvPicPr>
            <p:cNvPr id="829" name="Google Shape;829;p7"/>
            <p:cNvPicPr preferRelativeResize="0"/>
            <p:nvPr/>
          </p:nvPicPr>
          <p:blipFill rotWithShape="1">
            <a:blip r:embed="rId3">
              <a:alphaModFix/>
            </a:blip>
            <a:srcRect b="0" l="0" r="0" t="0"/>
            <a:stretch/>
          </p:blipFill>
          <p:spPr>
            <a:xfrm>
              <a:off x="227950" y="1748167"/>
              <a:ext cx="2399970" cy="1633344"/>
            </a:xfrm>
            <a:prstGeom prst="rect">
              <a:avLst/>
            </a:prstGeom>
            <a:noFill/>
            <a:ln>
              <a:noFill/>
            </a:ln>
          </p:spPr>
        </p:pic>
        <p:pic>
          <p:nvPicPr>
            <p:cNvPr id="830" name="Google Shape;830;p7"/>
            <p:cNvPicPr preferRelativeResize="0"/>
            <p:nvPr/>
          </p:nvPicPr>
          <p:blipFill rotWithShape="1">
            <a:blip r:embed="rId4">
              <a:alphaModFix/>
            </a:blip>
            <a:srcRect b="0" l="0" r="0" t="0"/>
            <a:stretch/>
          </p:blipFill>
          <p:spPr>
            <a:xfrm>
              <a:off x="227956" y="3500498"/>
              <a:ext cx="2399969" cy="1633343"/>
            </a:xfrm>
            <a:prstGeom prst="rect">
              <a:avLst/>
            </a:prstGeom>
            <a:noFill/>
            <a:ln>
              <a:noFill/>
            </a:ln>
          </p:spPr>
        </p:pic>
        <p:pic>
          <p:nvPicPr>
            <p:cNvPr id="831" name="Google Shape;831;p7"/>
            <p:cNvPicPr preferRelativeResize="0"/>
            <p:nvPr/>
          </p:nvPicPr>
          <p:blipFill rotWithShape="1">
            <a:blip r:embed="rId5">
              <a:alphaModFix/>
            </a:blip>
            <a:srcRect b="0" l="0" r="0" t="0"/>
            <a:stretch/>
          </p:blipFill>
          <p:spPr>
            <a:xfrm>
              <a:off x="2699347" y="1738525"/>
              <a:ext cx="2459803" cy="1652647"/>
            </a:xfrm>
            <a:prstGeom prst="rect">
              <a:avLst/>
            </a:prstGeom>
            <a:noFill/>
            <a:ln>
              <a:noFill/>
            </a:ln>
          </p:spPr>
        </p:pic>
        <p:pic>
          <p:nvPicPr>
            <p:cNvPr id="832" name="Google Shape;832;p7"/>
            <p:cNvPicPr preferRelativeResize="0"/>
            <p:nvPr/>
          </p:nvPicPr>
          <p:blipFill rotWithShape="1">
            <a:blip r:embed="rId6">
              <a:alphaModFix/>
            </a:blip>
            <a:srcRect b="5084" l="14902" r="14902" t="5074"/>
            <a:stretch/>
          </p:blipFill>
          <p:spPr>
            <a:xfrm>
              <a:off x="2699349" y="3490846"/>
              <a:ext cx="2459802" cy="1652654"/>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