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10" r:id="rId4"/>
    <p:sldId id="316" r:id="rId5"/>
    <p:sldId id="317" r:id="rId6"/>
    <p:sldId id="318" r:id="rId7"/>
    <p:sldId id="319" r:id="rId8"/>
    <p:sldId id="32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 GIUSE ĐẤNG CÔNG CHÍNH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85796" y="3872602"/>
            <a:ext cx="3852472" cy="609457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  <a:p>
            <a:pPr algn="l"/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0819" y="452462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-se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mẫu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gương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công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-se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nuôi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dưỡng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Vua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Trọn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phục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ý.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hành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nẻo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3288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Nửa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đêm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nghe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tiếng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qua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sứ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thần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Nhận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Ma-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ri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-a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bạn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thân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Dẫu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khó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nghèo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vui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thanh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bần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Biết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chấp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nhận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ý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an.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4274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-se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mẫu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gương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công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-se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nuôi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dưỡng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Vua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Trọn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phục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ý.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hành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nẻo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3288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2.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Nửa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đêm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bồng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bế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qua Ai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Cập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gìn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giữ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thất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an.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Sóng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gió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chẳng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tiếng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thở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than.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vâng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khổ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đau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trần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4274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-se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mẫu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gương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công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-se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nuôi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dưỡng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Vua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Trọn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phục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ý.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hành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nẻo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3288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3.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Cầu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Cha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đỡ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đêm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ngày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Nguyện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Cha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bầu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cử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từng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giây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Biết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vững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vàng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giá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trao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Mong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mai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này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hưởng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phúc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vinh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cao</a:t>
            </a:r>
            <a:r>
              <a:rPr lang="en-US" sz="6000" b="1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4274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-se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mẫu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gương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công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-se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nuôi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dưỡng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Vua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Trọn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phục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ý.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hành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nẻo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582</TotalTime>
  <Words>255</Words>
  <Application>Microsoft Office PowerPoint</Application>
  <PresentationFormat>Widescreen</PresentationFormat>
  <Paragraphs>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Garamond</vt:lpstr>
      <vt:lpstr>Savon</vt:lpstr>
      <vt:lpstr>THÁNH GIUSE ĐẤNG CÔNG CHÍNH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120</cp:revision>
  <dcterms:created xsi:type="dcterms:W3CDTF">2024-12-09T09:39:37Z</dcterms:created>
  <dcterms:modified xsi:type="dcterms:W3CDTF">2025-10-07T15:56:41Z</dcterms:modified>
</cp:coreProperties>
</file>