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Lst>
  <p:sldSz cy="5143500" cx="9144000"/>
  <p:notesSz cx="6858000" cy="9144000"/>
  <p:embeddedFontLs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Bebas Neue"/>
      <p:regular r:id="rId62"/>
    </p:embeddedFont>
    <p:embeddedFont>
      <p:font typeface="Maven Pro Black"/>
      <p:bold r:id="rId63"/>
    </p:embeddedFont>
    <p:embeddedFont>
      <p:font typeface="Maven Pro ExtraBold"/>
      <p:bold r:id="rId64"/>
    </p:embeddedFont>
    <p:embeddedFont>
      <p:font typeface="PT Sans"/>
      <p:regular r:id="rId65"/>
      <p:bold r:id="rId66"/>
      <p:italic r:id="rId67"/>
      <p:boldItalic r:id="rId68"/>
    </p:embeddedFont>
    <p:embeddedFont>
      <p:font typeface="Barlow"/>
      <p:regular r:id="rId69"/>
      <p:bold r:id="rId70"/>
      <p:italic r:id="rId71"/>
      <p:boldItalic r:id="rId7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73" roundtripDataSignature="AMtx7mh1fRAoFn51eSKbk/SsjURWdzuG1Q=="/>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1C70B2C-BDC2-4551-AAF6-9D87D2FAD63F}">
  <a:tblStyle styleId="{D1C70B2C-BDC2-4551-AAF6-9D87D2FAD63F}"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customschemas.google.com/relationships/presentationmetadata" Target="metadata"/><Relationship Id="rId72" Type="http://schemas.openxmlformats.org/officeDocument/2006/relationships/font" Target="fonts/Barlow-bold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Barlow-italic.fntdata"/><Relationship Id="rId70" Type="http://schemas.openxmlformats.org/officeDocument/2006/relationships/font" Target="fonts/Barlow-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BebasNeue-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MavenProExtraBold-bold.fntdata"/><Relationship Id="rId63" Type="http://schemas.openxmlformats.org/officeDocument/2006/relationships/font" Target="fonts/MavenProBlack-bold.fntdata"/><Relationship Id="rId22" Type="http://schemas.openxmlformats.org/officeDocument/2006/relationships/slide" Target="slides/slide16.xml"/><Relationship Id="rId66" Type="http://schemas.openxmlformats.org/officeDocument/2006/relationships/font" Target="fonts/PTSans-bold.fntdata"/><Relationship Id="rId21" Type="http://schemas.openxmlformats.org/officeDocument/2006/relationships/slide" Target="slides/slide15.xml"/><Relationship Id="rId65" Type="http://schemas.openxmlformats.org/officeDocument/2006/relationships/font" Target="fonts/PTSans-regular.fntdata"/><Relationship Id="rId24" Type="http://schemas.openxmlformats.org/officeDocument/2006/relationships/slide" Target="slides/slide18.xml"/><Relationship Id="rId68" Type="http://schemas.openxmlformats.org/officeDocument/2006/relationships/font" Target="fonts/PTSans-boldItalic.fntdata"/><Relationship Id="rId23" Type="http://schemas.openxmlformats.org/officeDocument/2006/relationships/slide" Target="slides/slide17.xml"/><Relationship Id="rId67" Type="http://schemas.openxmlformats.org/officeDocument/2006/relationships/font" Target="fonts/PTSans-italic.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Barlow-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p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60" name="Google Shape;360;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p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49" name="Google Shape;449;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 name="Shape 459"/>
        <p:cNvGrpSpPr/>
        <p:nvPr/>
      </p:nvGrpSpPr>
      <p:grpSpPr>
        <a:xfrm>
          <a:off x="0" y="0"/>
          <a:ext cx="0" cy="0"/>
          <a:chOff x="0" y="0"/>
          <a:chExt cx="0" cy="0"/>
        </a:xfrm>
      </p:grpSpPr>
      <p:sp>
        <p:nvSpPr>
          <p:cNvPr id="460" name="Google Shape;460;p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61" name="Google Shape;461;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 name="Shape 503"/>
        <p:cNvGrpSpPr/>
        <p:nvPr/>
      </p:nvGrpSpPr>
      <p:grpSpPr>
        <a:xfrm>
          <a:off x="0" y="0"/>
          <a:ext cx="0" cy="0"/>
          <a:chOff x="0" y="0"/>
          <a:chExt cx="0" cy="0"/>
        </a:xfrm>
      </p:grpSpPr>
      <p:sp>
        <p:nvSpPr>
          <p:cNvPr id="504" name="Google Shape;504;p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05" name="Google Shape;505;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 name="Shape 577"/>
        <p:cNvGrpSpPr/>
        <p:nvPr/>
      </p:nvGrpSpPr>
      <p:grpSpPr>
        <a:xfrm>
          <a:off x="0" y="0"/>
          <a:ext cx="0" cy="0"/>
          <a:chOff x="0" y="0"/>
          <a:chExt cx="0" cy="0"/>
        </a:xfrm>
      </p:grpSpPr>
      <p:sp>
        <p:nvSpPr>
          <p:cNvPr id="578" name="Google Shape;578;p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79" name="Google Shape;579;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 name="Shape 602"/>
        <p:cNvGrpSpPr/>
        <p:nvPr/>
      </p:nvGrpSpPr>
      <p:grpSpPr>
        <a:xfrm>
          <a:off x="0" y="0"/>
          <a:ext cx="0" cy="0"/>
          <a:chOff x="0" y="0"/>
          <a:chExt cx="0" cy="0"/>
        </a:xfrm>
      </p:grpSpPr>
      <p:sp>
        <p:nvSpPr>
          <p:cNvPr id="603" name="Google Shape;603;p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04" name="Google Shape;604;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 name="Shape 624"/>
        <p:cNvGrpSpPr/>
        <p:nvPr/>
      </p:nvGrpSpPr>
      <p:grpSpPr>
        <a:xfrm>
          <a:off x="0" y="0"/>
          <a:ext cx="0" cy="0"/>
          <a:chOff x="0" y="0"/>
          <a:chExt cx="0" cy="0"/>
        </a:xfrm>
      </p:grpSpPr>
      <p:sp>
        <p:nvSpPr>
          <p:cNvPr id="625" name="Google Shape;625;p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26" name="Google Shape;626;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p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43" name="Google Shape;643;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 name="Shape 677"/>
        <p:cNvGrpSpPr/>
        <p:nvPr/>
      </p:nvGrpSpPr>
      <p:grpSpPr>
        <a:xfrm>
          <a:off x="0" y="0"/>
          <a:ext cx="0" cy="0"/>
          <a:chOff x="0" y="0"/>
          <a:chExt cx="0" cy="0"/>
        </a:xfrm>
      </p:grpSpPr>
      <p:sp>
        <p:nvSpPr>
          <p:cNvPr id="678" name="Google Shape;678;p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79" name="Google Shape;679;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p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38" name="Google Shape;738;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 name="Shape 759"/>
        <p:cNvGrpSpPr/>
        <p:nvPr/>
      </p:nvGrpSpPr>
      <p:grpSpPr>
        <a:xfrm>
          <a:off x="0" y="0"/>
          <a:ext cx="0" cy="0"/>
          <a:chOff x="0" y="0"/>
          <a:chExt cx="0" cy="0"/>
        </a:xfrm>
      </p:grpSpPr>
      <p:sp>
        <p:nvSpPr>
          <p:cNvPr id="760" name="Google Shape;760;p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61" name="Google Shape;761;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 name="Shape 765"/>
        <p:cNvGrpSpPr/>
        <p:nvPr/>
      </p:nvGrpSpPr>
      <p:grpSpPr>
        <a:xfrm>
          <a:off x="0" y="0"/>
          <a:ext cx="0" cy="0"/>
          <a:chOff x="0" y="0"/>
          <a:chExt cx="0" cy="0"/>
        </a:xfrm>
      </p:grpSpPr>
      <p:sp>
        <p:nvSpPr>
          <p:cNvPr id="766" name="Google Shape;766;p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67" name="Google Shape;767;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p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8" name="Google Shape;778;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 name="Shape 826"/>
        <p:cNvGrpSpPr/>
        <p:nvPr/>
      </p:nvGrpSpPr>
      <p:grpSpPr>
        <a:xfrm>
          <a:off x="0" y="0"/>
          <a:ext cx="0" cy="0"/>
          <a:chOff x="0" y="0"/>
          <a:chExt cx="0" cy="0"/>
        </a:xfrm>
      </p:grpSpPr>
      <p:sp>
        <p:nvSpPr>
          <p:cNvPr id="827" name="Google Shape;827;p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8" name="Google Shape;828;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 name="Shape 843"/>
        <p:cNvGrpSpPr/>
        <p:nvPr/>
      </p:nvGrpSpPr>
      <p:grpSpPr>
        <a:xfrm>
          <a:off x="0" y="0"/>
          <a:ext cx="0" cy="0"/>
          <a:chOff x="0" y="0"/>
          <a:chExt cx="0" cy="0"/>
        </a:xfrm>
      </p:grpSpPr>
      <p:sp>
        <p:nvSpPr>
          <p:cNvPr id="844" name="Google Shape;844;p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45" name="Google Shape;845;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 name="Shape 853"/>
        <p:cNvGrpSpPr/>
        <p:nvPr/>
      </p:nvGrpSpPr>
      <p:grpSpPr>
        <a:xfrm>
          <a:off x="0" y="0"/>
          <a:ext cx="0" cy="0"/>
          <a:chOff x="0" y="0"/>
          <a:chExt cx="0" cy="0"/>
        </a:xfrm>
      </p:grpSpPr>
      <p:sp>
        <p:nvSpPr>
          <p:cNvPr id="854" name="Google Shape;854;p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5" name="Google Shape;855;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 name="Shape 890"/>
        <p:cNvGrpSpPr/>
        <p:nvPr/>
      </p:nvGrpSpPr>
      <p:grpSpPr>
        <a:xfrm>
          <a:off x="0" y="0"/>
          <a:ext cx="0" cy="0"/>
          <a:chOff x="0" y="0"/>
          <a:chExt cx="0" cy="0"/>
        </a:xfrm>
      </p:grpSpPr>
      <p:sp>
        <p:nvSpPr>
          <p:cNvPr id="891" name="Google Shape;891;p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2" name="Google Shape;892;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 name="Shape 896"/>
        <p:cNvGrpSpPr/>
        <p:nvPr/>
      </p:nvGrpSpPr>
      <p:grpSpPr>
        <a:xfrm>
          <a:off x="0" y="0"/>
          <a:ext cx="0" cy="0"/>
          <a:chOff x="0" y="0"/>
          <a:chExt cx="0" cy="0"/>
        </a:xfrm>
      </p:grpSpPr>
      <p:sp>
        <p:nvSpPr>
          <p:cNvPr id="897" name="Google Shape;897;p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8" name="Google Shape;898;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p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05" name="Google Shape;905;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 name="Shape 931"/>
        <p:cNvGrpSpPr/>
        <p:nvPr/>
      </p:nvGrpSpPr>
      <p:grpSpPr>
        <a:xfrm>
          <a:off x="0" y="0"/>
          <a:ext cx="0" cy="0"/>
          <a:chOff x="0" y="0"/>
          <a:chExt cx="0" cy="0"/>
        </a:xfrm>
      </p:grpSpPr>
      <p:sp>
        <p:nvSpPr>
          <p:cNvPr id="932" name="Google Shape;932;p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33" name="Google Shape;933;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 name="Shape 950"/>
        <p:cNvGrpSpPr/>
        <p:nvPr/>
      </p:nvGrpSpPr>
      <p:grpSpPr>
        <a:xfrm>
          <a:off x="0" y="0"/>
          <a:ext cx="0" cy="0"/>
          <a:chOff x="0" y="0"/>
          <a:chExt cx="0" cy="0"/>
        </a:xfrm>
      </p:grpSpPr>
      <p:sp>
        <p:nvSpPr>
          <p:cNvPr id="951" name="Google Shape;951;p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2" name="Google Shape;952;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5" name="Shape 955"/>
        <p:cNvGrpSpPr/>
        <p:nvPr/>
      </p:nvGrpSpPr>
      <p:grpSpPr>
        <a:xfrm>
          <a:off x="0" y="0"/>
          <a:ext cx="0" cy="0"/>
          <a:chOff x="0" y="0"/>
          <a:chExt cx="0" cy="0"/>
        </a:xfrm>
      </p:grpSpPr>
      <p:sp>
        <p:nvSpPr>
          <p:cNvPr id="956" name="Google Shape;956;p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7" name="Google Shape;957;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 name="Shape 962"/>
        <p:cNvGrpSpPr/>
        <p:nvPr/>
      </p:nvGrpSpPr>
      <p:grpSpPr>
        <a:xfrm>
          <a:off x="0" y="0"/>
          <a:ext cx="0" cy="0"/>
          <a:chOff x="0" y="0"/>
          <a:chExt cx="0" cy="0"/>
        </a:xfrm>
      </p:grpSpPr>
      <p:sp>
        <p:nvSpPr>
          <p:cNvPr id="963" name="Google Shape;963;p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64" name="Google Shape;964;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 name="Shape 1014"/>
        <p:cNvGrpSpPr/>
        <p:nvPr/>
      </p:nvGrpSpPr>
      <p:grpSpPr>
        <a:xfrm>
          <a:off x="0" y="0"/>
          <a:ext cx="0" cy="0"/>
          <a:chOff x="0" y="0"/>
          <a:chExt cx="0" cy="0"/>
        </a:xfrm>
      </p:grpSpPr>
      <p:sp>
        <p:nvSpPr>
          <p:cNvPr id="1015" name="Google Shape;1015;p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16" name="Google Shape;1016;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5" name="Shape 1025"/>
        <p:cNvGrpSpPr/>
        <p:nvPr/>
      </p:nvGrpSpPr>
      <p:grpSpPr>
        <a:xfrm>
          <a:off x="0" y="0"/>
          <a:ext cx="0" cy="0"/>
          <a:chOff x="0" y="0"/>
          <a:chExt cx="0" cy="0"/>
        </a:xfrm>
      </p:grpSpPr>
      <p:sp>
        <p:nvSpPr>
          <p:cNvPr id="1026" name="Google Shape;1026;p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27" name="Google Shape;1027;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 name="Shape 1031"/>
        <p:cNvGrpSpPr/>
        <p:nvPr/>
      </p:nvGrpSpPr>
      <p:grpSpPr>
        <a:xfrm>
          <a:off x="0" y="0"/>
          <a:ext cx="0" cy="0"/>
          <a:chOff x="0" y="0"/>
          <a:chExt cx="0" cy="0"/>
        </a:xfrm>
      </p:grpSpPr>
      <p:sp>
        <p:nvSpPr>
          <p:cNvPr id="1032" name="Google Shape;1032;g29d8a45a445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3" name="Google Shape;1033;g29d8a45a445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 name="Shape 1156"/>
        <p:cNvGrpSpPr/>
        <p:nvPr/>
      </p:nvGrpSpPr>
      <p:grpSpPr>
        <a:xfrm>
          <a:off x="0" y="0"/>
          <a:ext cx="0" cy="0"/>
          <a:chOff x="0" y="0"/>
          <a:chExt cx="0" cy="0"/>
        </a:xfrm>
      </p:grpSpPr>
      <p:sp>
        <p:nvSpPr>
          <p:cNvPr id="1157" name="Google Shape;1157;p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58" name="Google Shape;1158;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4" name="Shape 1284"/>
        <p:cNvGrpSpPr/>
        <p:nvPr/>
      </p:nvGrpSpPr>
      <p:grpSpPr>
        <a:xfrm>
          <a:off x="0" y="0"/>
          <a:ext cx="0" cy="0"/>
          <a:chOff x="0" y="0"/>
          <a:chExt cx="0" cy="0"/>
        </a:xfrm>
      </p:grpSpPr>
      <p:sp>
        <p:nvSpPr>
          <p:cNvPr id="1285" name="Google Shape;1285;p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86" name="Google Shape;1286;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2" name="Shape 1292"/>
        <p:cNvGrpSpPr/>
        <p:nvPr/>
      </p:nvGrpSpPr>
      <p:grpSpPr>
        <a:xfrm>
          <a:off x="0" y="0"/>
          <a:ext cx="0" cy="0"/>
          <a:chOff x="0" y="0"/>
          <a:chExt cx="0" cy="0"/>
        </a:xfrm>
      </p:grpSpPr>
      <p:sp>
        <p:nvSpPr>
          <p:cNvPr id="1293" name="Google Shape;1293;p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94" name="Google Shape;1294;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 name="Shape 1297"/>
        <p:cNvGrpSpPr/>
        <p:nvPr/>
      </p:nvGrpSpPr>
      <p:grpSpPr>
        <a:xfrm>
          <a:off x="0" y="0"/>
          <a:ext cx="0" cy="0"/>
          <a:chOff x="0" y="0"/>
          <a:chExt cx="0" cy="0"/>
        </a:xfrm>
      </p:grpSpPr>
      <p:sp>
        <p:nvSpPr>
          <p:cNvPr id="1298" name="Google Shape;1298;p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99" name="Google Shape;1299;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 name="Shape 1302"/>
        <p:cNvGrpSpPr/>
        <p:nvPr/>
      </p:nvGrpSpPr>
      <p:grpSpPr>
        <a:xfrm>
          <a:off x="0" y="0"/>
          <a:ext cx="0" cy="0"/>
          <a:chOff x="0" y="0"/>
          <a:chExt cx="0" cy="0"/>
        </a:xfrm>
      </p:grpSpPr>
      <p:sp>
        <p:nvSpPr>
          <p:cNvPr id="1303" name="Google Shape;1303;p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04" name="Google Shape;1304;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7" name="Shape 1327"/>
        <p:cNvGrpSpPr/>
        <p:nvPr/>
      </p:nvGrpSpPr>
      <p:grpSpPr>
        <a:xfrm>
          <a:off x="0" y="0"/>
          <a:ext cx="0" cy="0"/>
          <a:chOff x="0" y="0"/>
          <a:chExt cx="0" cy="0"/>
        </a:xfrm>
      </p:grpSpPr>
      <p:sp>
        <p:nvSpPr>
          <p:cNvPr id="1328" name="Google Shape;1328;p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29" name="Google Shape;1329;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3" name="Shape 1343"/>
        <p:cNvGrpSpPr/>
        <p:nvPr/>
      </p:nvGrpSpPr>
      <p:grpSpPr>
        <a:xfrm>
          <a:off x="0" y="0"/>
          <a:ext cx="0" cy="0"/>
          <a:chOff x="0" y="0"/>
          <a:chExt cx="0" cy="0"/>
        </a:xfrm>
      </p:grpSpPr>
      <p:sp>
        <p:nvSpPr>
          <p:cNvPr id="1344" name="Google Shape;1344;p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5" name="Google Shape;1345;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0" name="Shape 1680"/>
        <p:cNvGrpSpPr/>
        <p:nvPr/>
      </p:nvGrpSpPr>
      <p:grpSpPr>
        <a:xfrm>
          <a:off x="0" y="0"/>
          <a:ext cx="0" cy="0"/>
          <a:chOff x="0" y="0"/>
          <a:chExt cx="0" cy="0"/>
        </a:xfrm>
      </p:grpSpPr>
      <p:sp>
        <p:nvSpPr>
          <p:cNvPr id="1681" name="Google Shape;1681;p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82" name="Google Shape;1682;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4" name="Shape 7594"/>
        <p:cNvGrpSpPr/>
        <p:nvPr/>
      </p:nvGrpSpPr>
      <p:grpSpPr>
        <a:xfrm>
          <a:off x="0" y="0"/>
          <a:ext cx="0" cy="0"/>
          <a:chOff x="0" y="0"/>
          <a:chExt cx="0" cy="0"/>
        </a:xfrm>
      </p:grpSpPr>
      <p:sp>
        <p:nvSpPr>
          <p:cNvPr id="7595" name="Google Shape;7595;p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596" name="Google Shape;7596;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1" name="Shape 8021"/>
        <p:cNvGrpSpPr/>
        <p:nvPr/>
      </p:nvGrpSpPr>
      <p:grpSpPr>
        <a:xfrm>
          <a:off x="0" y="0"/>
          <a:ext cx="0" cy="0"/>
          <a:chOff x="0" y="0"/>
          <a:chExt cx="0" cy="0"/>
        </a:xfrm>
      </p:grpSpPr>
      <p:sp>
        <p:nvSpPr>
          <p:cNvPr id="8022" name="Google Shape;8022;p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023" name="Google Shape;8023;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4" name="Shape 8184"/>
        <p:cNvGrpSpPr/>
        <p:nvPr/>
      </p:nvGrpSpPr>
      <p:grpSpPr>
        <a:xfrm>
          <a:off x="0" y="0"/>
          <a:ext cx="0" cy="0"/>
          <a:chOff x="0" y="0"/>
          <a:chExt cx="0" cy="0"/>
        </a:xfrm>
      </p:grpSpPr>
      <p:sp>
        <p:nvSpPr>
          <p:cNvPr id="8185" name="Google Shape;8185;p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186" name="Google Shape;8186;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6" name="Shape 8586"/>
        <p:cNvGrpSpPr/>
        <p:nvPr/>
      </p:nvGrpSpPr>
      <p:grpSpPr>
        <a:xfrm>
          <a:off x="0" y="0"/>
          <a:ext cx="0" cy="0"/>
          <a:chOff x="0" y="0"/>
          <a:chExt cx="0" cy="0"/>
        </a:xfrm>
      </p:grpSpPr>
      <p:sp>
        <p:nvSpPr>
          <p:cNvPr id="8587" name="Google Shape;8587;p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88" name="Google Shape;8588;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7" name="Shape 8957"/>
        <p:cNvGrpSpPr/>
        <p:nvPr/>
      </p:nvGrpSpPr>
      <p:grpSpPr>
        <a:xfrm>
          <a:off x="0" y="0"/>
          <a:ext cx="0" cy="0"/>
          <a:chOff x="0" y="0"/>
          <a:chExt cx="0" cy="0"/>
        </a:xfrm>
      </p:grpSpPr>
      <p:sp>
        <p:nvSpPr>
          <p:cNvPr id="8958" name="Google Shape;8958;p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59" name="Google Shape;8959;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6" name="Shape 9346"/>
        <p:cNvGrpSpPr/>
        <p:nvPr/>
      </p:nvGrpSpPr>
      <p:grpSpPr>
        <a:xfrm>
          <a:off x="0" y="0"/>
          <a:ext cx="0" cy="0"/>
          <a:chOff x="0" y="0"/>
          <a:chExt cx="0" cy="0"/>
        </a:xfrm>
      </p:grpSpPr>
      <p:sp>
        <p:nvSpPr>
          <p:cNvPr id="9347" name="Google Shape;9347;p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348" name="Google Shape;9348;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7" name="Shape 9777"/>
        <p:cNvGrpSpPr/>
        <p:nvPr/>
      </p:nvGrpSpPr>
      <p:grpSpPr>
        <a:xfrm>
          <a:off x="0" y="0"/>
          <a:ext cx="0" cy="0"/>
          <a:chOff x="0" y="0"/>
          <a:chExt cx="0" cy="0"/>
        </a:xfrm>
      </p:grpSpPr>
      <p:sp>
        <p:nvSpPr>
          <p:cNvPr id="9778" name="Google Shape;9778;p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779" name="Google Shape;9779;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0" name="Shape 10570"/>
        <p:cNvGrpSpPr/>
        <p:nvPr/>
      </p:nvGrpSpPr>
      <p:grpSpPr>
        <a:xfrm>
          <a:off x="0" y="0"/>
          <a:ext cx="0" cy="0"/>
          <a:chOff x="0" y="0"/>
          <a:chExt cx="0" cy="0"/>
        </a:xfrm>
      </p:grpSpPr>
      <p:sp>
        <p:nvSpPr>
          <p:cNvPr id="10571" name="Google Shape;10571;p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572" name="Google Shape;10572;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11" name="Shape 11311"/>
        <p:cNvGrpSpPr/>
        <p:nvPr/>
      </p:nvGrpSpPr>
      <p:grpSpPr>
        <a:xfrm>
          <a:off x="0" y="0"/>
          <a:ext cx="0" cy="0"/>
          <a:chOff x="0" y="0"/>
          <a:chExt cx="0" cy="0"/>
        </a:xfrm>
      </p:grpSpPr>
      <p:sp>
        <p:nvSpPr>
          <p:cNvPr id="11312" name="Google Shape;11312;p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313" name="Google Shape;11313;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04" name="Shape 12004"/>
        <p:cNvGrpSpPr/>
        <p:nvPr/>
      </p:nvGrpSpPr>
      <p:grpSpPr>
        <a:xfrm>
          <a:off x="0" y="0"/>
          <a:ext cx="0" cy="0"/>
          <a:chOff x="0" y="0"/>
          <a:chExt cx="0" cy="0"/>
        </a:xfrm>
      </p:grpSpPr>
      <p:sp>
        <p:nvSpPr>
          <p:cNvPr id="12005" name="Google Shape;12005;p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006" name="Google Shape;12006;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06" name="Shape 12306"/>
        <p:cNvGrpSpPr/>
        <p:nvPr/>
      </p:nvGrpSpPr>
      <p:grpSpPr>
        <a:xfrm>
          <a:off x="0" y="0"/>
          <a:ext cx="0" cy="0"/>
          <a:chOff x="0" y="0"/>
          <a:chExt cx="0" cy="0"/>
        </a:xfrm>
      </p:grpSpPr>
      <p:sp>
        <p:nvSpPr>
          <p:cNvPr id="12307" name="Google Shape;12307;p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308" name="Google Shape;12308;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49"/>
          <p:cNvSpPr/>
          <p:nvPr/>
        </p:nvSpPr>
        <p:spPr>
          <a:xfrm rot="-7861303">
            <a:off x="7690650" y="-718624"/>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 name="Google Shape;10;p49"/>
          <p:cNvSpPr/>
          <p:nvPr/>
        </p:nvSpPr>
        <p:spPr>
          <a:xfrm rot="2331521">
            <a:off x="-1984509" y="3934107"/>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 name="Google Shape;11;p49"/>
          <p:cNvSpPr/>
          <p:nvPr/>
        </p:nvSpPr>
        <p:spPr>
          <a:xfrm rot="-920665">
            <a:off x="7412157" y="4775906"/>
            <a:ext cx="2037485" cy="408250"/>
          </a:xfrm>
          <a:custGeom>
            <a:rect b="b" l="l" r="r" t="t"/>
            <a:pathLst>
              <a:path extrusionOk="0" h="868" w="4332">
                <a:moveTo>
                  <a:pt x="3873" y="0"/>
                </a:moveTo>
                <a:cubicBezTo>
                  <a:pt x="3815" y="0"/>
                  <a:pt x="3756" y="4"/>
                  <a:pt x="3697" y="11"/>
                </a:cubicBezTo>
                <a:cubicBezTo>
                  <a:pt x="3603" y="24"/>
                  <a:pt x="3308" y="67"/>
                  <a:pt x="3046" y="285"/>
                </a:cubicBezTo>
                <a:cubicBezTo>
                  <a:pt x="2918" y="392"/>
                  <a:pt x="2866" y="486"/>
                  <a:pt x="2828" y="559"/>
                </a:cubicBezTo>
                <a:cubicBezTo>
                  <a:pt x="2798" y="619"/>
                  <a:pt x="2781" y="645"/>
                  <a:pt x="2729" y="671"/>
                </a:cubicBezTo>
                <a:cubicBezTo>
                  <a:pt x="2710" y="678"/>
                  <a:pt x="2693" y="682"/>
                  <a:pt x="2675" y="682"/>
                </a:cubicBezTo>
                <a:cubicBezTo>
                  <a:pt x="2634" y="682"/>
                  <a:pt x="2589" y="661"/>
                  <a:pt x="2502" y="619"/>
                </a:cubicBezTo>
                <a:cubicBezTo>
                  <a:pt x="2382" y="559"/>
                  <a:pt x="2220" y="478"/>
                  <a:pt x="1937" y="418"/>
                </a:cubicBezTo>
                <a:cubicBezTo>
                  <a:pt x="1924" y="418"/>
                  <a:pt x="1911" y="414"/>
                  <a:pt x="1898" y="414"/>
                </a:cubicBezTo>
                <a:cubicBezTo>
                  <a:pt x="1778" y="388"/>
                  <a:pt x="1551" y="345"/>
                  <a:pt x="1273" y="234"/>
                </a:cubicBezTo>
                <a:cubicBezTo>
                  <a:pt x="1226" y="212"/>
                  <a:pt x="1187" y="195"/>
                  <a:pt x="1153" y="178"/>
                </a:cubicBezTo>
                <a:cubicBezTo>
                  <a:pt x="1036" y="127"/>
                  <a:pt x="948" y="91"/>
                  <a:pt x="827" y="91"/>
                </a:cubicBezTo>
                <a:cubicBezTo>
                  <a:pt x="815" y="91"/>
                  <a:pt x="802" y="91"/>
                  <a:pt x="789" y="92"/>
                </a:cubicBezTo>
                <a:cubicBezTo>
                  <a:pt x="549" y="109"/>
                  <a:pt x="399" y="242"/>
                  <a:pt x="309" y="324"/>
                </a:cubicBezTo>
                <a:cubicBezTo>
                  <a:pt x="168" y="439"/>
                  <a:pt x="65" y="598"/>
                  <a:pt x="1" y="773"/>
                </a:cubicBezTo>
                <a:lnTo>
                  <a:pt x="176" y="838"/>
                </a:lnTo>
                <a:cubicBezTo>
                  <a:pt x="211" y="735"/>
                  <a:pt x="283" y="585"/>
                  <a:pt x="429" y="461"/>
                </a:cubicBezTo>
                <a:cubicBezTo>
                  <a:pt x="506" y="396"/>
                  <a:pt x="626" y="294"/>
                  <a:pt x="802" y="276"/>
                </a:cubicBezTo>
                <a:cubicBezTo>
                  <a:pt x="808" y="276"/>
                  <a:pt x="815" y="276"/>
                  <a:pt x="822" y="276"/>
                </a:cubicBezTo>
                <a:cubicBezTo>
                  <a:pt x="905" y="276"/>
                  <a:pt x="965" y="302"/>
                  <a:pt x="1076" y="349"/>
                </a:cubicBezTo>
                <a:cubicBezTo>
                  <a:pt x="1114" y="366"/>
                  <a:pt x="1153" y="384"/>
                  <a:pt x="1204" y="405"/>
                </a:cubicBezTo>
                <a:cubicBezTo>
                  <a:pt x="1500" y="521"/>
                  <a:pt x="1736" y="568"/>
                  <a:pt x="1864" y="593"/>
                </a:cubicBezTo>
                <a:cubicBezTo>
                  <a:pt x="1877" y="598"/>
                  <a:pt x="1890" y="598"/>
                  <a:pt x="1898" y="602"/>
                </a:cubicBezTo>
                <a:cubicBezTo>
                  <a:pt x="2160" y="653"/>
                  <a:pt x="2310" y="731"/>
                  <a:pt x="2421" y="786"/>
                </a:cubicBezTo>
                <a:cubicBezTo>
                  <a:pt x="2511" y="829"/>
                  <a:pt x="2588" y="868"/>
                  <a:pt x="2674" y="868"/>
                </a:cubicBezTo>
                <a:cubicBezTo>
                  <a:pt x="2712" y="868"/>
                  <a:pt x="2755" y="859"/>
                  <a:pt x="2802" y="838"/>
                </a:cubicBezTo>
                <a:cubicBezTo>
                  <a:pt x="2913" y="791"/>
                  <a:pt x="2952" y="718"/>
                  <a:pt x="2991" y="645"/>
                </a:cubicBezTo>
                <a:cubicBezTo>
                  <a:pt x="3025" y="581"/>
                  <a:pt x="3063" y="512"/>
                  <a:pt x="3166" y="426"/>
                </a:cubicBezTo>
                <a:cubicBezTo>
                  <a:pt x="3385" y="242"/>
                  <a:pt x="3642" y="208"/>
                  <a:pt x="3723" y="195"/>
                </a:cubicBezTo>
                <a:cubicBezTo>
                  <a:pt x="3775" y="188"/>
                  <a:pt x="3827" y="184"/>
                  <a:pt x="3878" y="184"/>
                </a:cubicBezTo>
                <a:cubicBezTo>
                  <a:pt x="4012" y="184"/>
                  <a:pt x="4145" y="208"/>
                  <a:pt x="4271" y="251"/>
                </a:cubicBezTo>
                <a:lnTo>
                  <a:pt x="4331" y="75"/>
                </a:lnTo>
                <a:cubicBezTo>
                  <a:pt x="4185" y="25"/>
                  <a:pt x="4029" y="0"/>
                  <a:pt x="38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 name="Google Shape;12;p49"/>
          <p:cNvSpPr/>
          <p:nvPr/>
        </p:nvSpPr>
        <p:spPr>
          <a:xfrm rot="5065275">
            <a:off x="2329593" y="-1227958"/>
            <a:ext cx="1414877" cy="22161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 name="Google Shape;13;p49"/>
          <p:cNvSpPr/>
          <p:nvPr/>
        </p:nvSpPr>
        <p:spPr>
          <a:xfrm rot="4942204">
            <a:off x="192355" y="3329466"/>
            <a:ext cx="2326348" cy="3328309"/>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49"/>
          <p:cNvSpPr/>
          <p:nvPr/>
        </p:nvSpPr>
        <p:spPr>
          <a:xfrm rot="-7957064">
            <a:off x="8405665" y="76458"/>
            <a:ext cx="898337" cy="457900"/>
          </a:xfrm>
          <a:custGeom>
            <a:rect b="b" l="l" r="r" t="t"/>
            <a:pathLst>
              <a:path extrusionOk="0" h="839" w="1646">
                <a:moveTo>
                  <a:pt x="993" y="1"/>
                </a:moveTo>
                <a:cubicBezTo>
                  <a:pt x="918" y="1"/>
                  <a:pt x="848" y="20"/>
                  <a:pt x="793" y="63"/>
                </a:cubicBezTo>
                <a:cubicBezTo>
                  <a:pt x="703" y="132"/>
                  <a:pt x="699" y="235"/>
                  <a:pt x="695" y="312"/>
                </a:cubicBezTo>
                <a:cubicBezTo>
                  <a:pt x="690" y="385"/>
                  <a:pt x="686" y="427"/>
                  <a:pt x="647" y="457"/>
                </a:cubicBezTo>
                <a:cubicBezTo>
                  <a:pt x="613" y="483"/>
                  <a:pt x="579" y="492"/>
                  <a:pt x="498" y="509"/>
                </a:cubicBezTo>
                <a:cubicBezTo>
                  <a:pt x="446" y="522"/>
                  <a:pt x="382" y="535"/>
                  <a:pt x="292" y="560"/>
                </a:cubicBezTo>
                <a:cubicBezTo>
                  <a:pt x="193" y="590"/>
                  <a:pt x="95" y="629"/>
                  <a:pt x="1" y="672"/>
                </a:cubicBezTo>
                <a:lnTo>
                  <a:pt x="78" y="839"/>
                </a:lnTo>
                <a:cubicBezTo>
                  <a:pt x="163" y="800"/>
                  <a:pt x="253" y="766"/>
                  <a:pt x="343" y="740"/>
                </a:cubicBezTo>
                <a:cubicBezTo>
                  <a:pt x="425" y="714"/>
                  <a:pt x="489" y="702"/>
                  <a:pt x="536" y="693"/>
                </a:cubicBezTo>
                <a:cubicBezTo>
                  <a:pt x="626" y="672"/>
                  <a:pt x="690" y="659"/>
                  <a:pt x="759" y="607"/>
                </a:cubicBezTo>
                <a:cubicBezTo>
                  <a:pt x="870" y="522"/>
                  <a:pt x="874" y="406"/>
                  <a:pt x="879" y="320"/>
                </a:cubicBezTo>
                <a:cubicBezTo>
                  <a:pt x="883" y="252"/>
                  <a:pt x="887" y="222"/>
                  <a:pt x="909" y="209"/>
                </a:cubicBezTo>
                <a:cubicBezTo>
                  <a:pt x="928" y="194"/>
                  <a:pt x="957" y="186"/>
                  <a:pt x="991" y="186"/>
                </a:cubicBezTo>
                <a:cubicBezTo>
                  <a:pt x="1081" y="186"/>
                  <a:pt x="1209" y="236"/>
                  <a:pt x="1299" y="316"/>
                </a:cubicBezTo>
                <a:cubicBezTo>
                  <a:pt x="1436" y="436"/>
                  <a:pt x="1457" y="607"/>
                  <a:pt x="1457" y="676"/>
                </a:cubicBezTo>
                <a:lnTo>
                  <a:pt x="1645" y="672"/>
                </a:lnTo>
                <a:cubicBezTo>
                  <a:pt x="1641" y="577"/>
                  <a:pt x="1616" y="346"/>
                  <a:pt x="1418" y="175"/>
                </a:cubicBezTo>
                <a:cubicBezTo>
                  <a:pt x="1305" y="73"/>
                  <a:pt x="1140"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 name="Google Shape;15;p49"/>
          <p:cNvSpPr txBox="1"/>
          <p:nvPr>
            <p:ph idx="1" type="subTitle"/>
          </p:nvPr>
        </p:nvSpPr>
        <p:spPr>
          <a:xfrm>
            <a:off x="713100" y="3543302"/>
            <a:ext cx="3710100" cy="475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6" name="Google Shape;16;p49"/>
          <p:cNvGrpSpPr/>
          <p:nvPr/>
        </p:nvGrpSpPr>
        <p:grpSpPr>
          <a:xfrm rot="-866188">
            <a:off x="-1076699" y="-1603652"/>
            <a:ext cx="3068215" cy="2967577"/>
            <a:chOff x="-1032132" y="-1501739"/>
            <a:chExt cx="3068293" cy="2967653"/>
          </a:xfrm>
        </p:grpSpPr>
        <p:sp>
          <p:nvSpPr>
            <p:cNvPr id="17" name="Google Shape;17;p49"/>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49"/>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 name="Google Shape;19;p49"/>
          <p:cNvSpPr txBox="1"/>
          <p:nvPr>
            <p:ph type="ctrTitle"/>
          </p:nvPr>
        </p:nvSpPr>
        <p:spPr>
          <a:xfrm>
            <a:off x="713100" y="924175"/>
            <a:ext cx="3915900" cy="2695500"/>
          </a:xfrm>
          <a:prstGeom prst="rect">
            <a:avLst/>
          </a:prstGeom>
          <a:noFill/>
          <a:ln>
            <a:noFill/>
          </a:ln>
        </p:spPr>
        <p:txBody>
          <a:bodyPr anchorCtr="0" anchor="t" bIns="91425" lIns="91425" spcFirstLastPara="1" rIns="91425" wrap="square" tIns="91425">
            <a:noAutofit/>
          </a:bodyPr>
          <a:lstStyle>
            <a:lvl1pPr lvl="0" algn="l">
              <a:lnSpc>
                <a:spcPct val="80000"/>
              </a:lnSpc>
              <a:spcBef>
                <a:spcPts val="0"/>
              </a:spcBef>
              <a:spcAft>
                <a:spcPts val="0"/>
              </a:spcAft>
              <a:buClr>
                <a:schemeClr val="accent1"/>
              </a:buClr>
              <a:buSzPts val="6200"/>
              <a:buNone/>
              <a:defRPr sz="6200">
                <a:solidFill>
                  <a:schemeClr val="accent1"/>
                </a:solidFill>
              </a:defRPr>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0" name="Shape 20"/>
        <p:cNvGrpSpPr/>
        <p:nvPr/>
      </p:nvGrpSpPr>
      <p:grpSpPr>
        <a:xfrm>
          <a:off x="0" y="0"/>
          <a:ext cx="0" cy="0"/>
          <a:chOff x="0" y="0"/>
          <a:chExt cx="0" cy="0"/>
        </a:xfrm>
      </p:grpSpPr>
      <p:sp>
        <p:nvSpPr>
          <p:cNvPr id="21" name="Google Shape;21;p50"/>
          <p:cNvSpPr/>
          <p:nvPr/>
        </p:nvSpPr>
        <p:spPr>
          <a:xfrm rot="9882783">
            <a:off x="7199289" y="3889466"/>
            <a:ext cx="3274591" cy="3501075"/>
          </a:xfrm>
          <a:custGeom>
            <a:rect b="b" l="l" r="r" t="t"/>
            <a:pathLst>
              <a:path extrusionOk="0" h="22291" w="20849">
                <a:moveTo>
                  <a:pt x="11389" y="0"/>
                </a:moveTo>
                <a:cubicBezTo>
                  <a:pt x="7371" y="0"/>
                  <a:pt x="6115" y="1704"/>
                  <a:pt x="5368" y="4143"/>
                </a:cubicBezTo>
                <a:cubicBezTo>
                  <a:pt x="4254" y="7784"/>
                  <a:pt x="1363" y="11168"/>
                  <a:pt x="639" y="14728"/>
                </a:cubicBezTo>
                <a:cubicBezTo>
                  <a:pt x="0" y="17876"/>
                  <a:pt x="2819" y="22104"/>
                  <a:pt x="5496" y="22284"/>
                </a:cubicBezTo>
                <a:cubicBezTo>
                  <a:pt x="5555" y="22288"/>
                  <a:pt x="5613" y="22290"/>
                  <a:pt x="5670" y="22290"/>
                </a:cubicBezTo>
                <a:cubicBezTo>
                  <a:pt x="7695" y="22290"/>
                  <a:pt x="8080" y="19737"/>
                  <a:pt x="11780" y="18429"/>
                </a:cubicBezTo>
                <a:cubicBezTo>
                  <a:pt x="12959" y="18012"/>
                  <a:pt x="13880" y="17932"/>
                  <a:pt x="14669" y="17932"/>
                </a:cubicBezTo>
                <a:cubicBezTo>
                  <a:pt x="15163" y="17932"/>
                  <a:pt x="15606" y="17963"/>
                  <a:pt x="16027" y="17963"/>
                </a:cubicBezTo>
                <a:cubicBezTo>
                  <a:pt x="16785" y="17963"/>
                  <a:pt x="17474" y="17861"/>
                  <a:pt x="18274" y="17289"/>
                </a:cubicBezTo>
                <a:cubicBezTo>
                  <a:pt x="20805" y="15477"/>
                  <a:pt x="20823" y="11567"/>
                  <a:pt x="20827" y="10359"/>
                </a:cubicBezTo>
                <a:cubicBezTo>
                  <a:pt x="20831" y="9296"/>
                  <a:pt x="20848" y="6349"/>
                  <a:pt x="18702" y="3723"/>
                </a:cubicBezTo>
                <a:cubicBezTo>
                  <a:pt x="18077" y="2952"/>
                  <a:pt x="15781" y="147"/>
                  <a:pt x="11921" y="10"/>
                </a:cubicBezTo>
                <a:cubicBezTo>
                  <a:pt x="11739" y="3"/>
                  <a:pt x="11561" y="0"/>
                  <a:pt x="1138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50"/>
          <p:cNvSpPr/>
          <p:nvPr/>
        </p:nvSpPr>
        <p:spPr>
          <a:xfrm rot="4942204">
            <a:off x="7173230" y="-1548334"/>
            <a:ext cx="2326348" cy="3328309"/>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50"/>
          <p:cNvSpPr/>
          <p:nvPr/>
        </p:nvSpPr>
        <p:spPr>
          <a:xfrm flipH="1" rot="10117610">
            <a:off x="-310155" y="3497095"/>
            <a:ext cx="1258703" cy="2615957"/>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5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grpSp>
        <p:nvGrpSpPr>
          <p:cNvPr id="25" name="Google Shape;25;p50"/>
          <p:cNvGrpSpPr/>
          <p:nvPr/>
        </p:nvGrpSpPr>
        <p:grpSpPr>
          <a:xfrm>
            <a:off x="-1541459" y="-1629546"/>
            <a:ext cx="4154578" cy="3501097"/>
            <a:chOff x="-1474258" y="-1153969"/>
            <a:chExt cx="3586789" cy="3022617"/>
          </a:xfrm>
        </p:grpSpPr>
        <p:sp>
          <p:nvSpPr>
            <p:cNvPr id="26" name="Google Shape;26;p50"/>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 name="Google Shape;27;p50"/>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8" name="Shape 28"/>
        <p:cNvGrpSpPr/>
        <p:nvPr/>
      </p:nvGrpSpPr>
      <p:grpSpPr>
        <a:xfrm>
          <a:off x="0" y="0"/>
          <a:ext cx="0" cy="0"/>
          <a:chOff x="0" y="0"/>
          <a:chExt cx="0" cy="0"/>
        </a:xfrm>
      </p:grpSpPr>
      <p:sp>
        <p:nvSpPr>
          <p:cNvPr id="29" name="Google Shape;29;p51"/>
          <p:cNvSpPr txBox="1"/>
          <p:nvPr>
            <p:ph type="title"/>
          </p:nvPr>
        </p:nvSpPr>
        <p:spPr>
          <a:xfrm>
            <a:off x="1735175" y="1430350"/>
            <a:ext cx="27516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0" name="Google Shape;30;p51"/>
          <p:cNvSpPr txBox="1"/>
          <p:nvPr>
            <p:ph idx="2" type="title"/>
          </p:nvPr>
        </p:nvSpPr>
        <p:spPr>
          <a:xfrm>
            <a:off x="826300" y="1710625"/>
            <a:ext cx="720000" cy="358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lt1"/>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1" name="Google Shape;31;p51"/>
          <p:cNvSpPr txBox="1"/>
          <p:nvPr>
            <p:ph idx="1" type="subTitle"/>
          </p:nvPr>
        </p:nvSpPr>
        <p:spPr>
          <a:xfrm>
            <a:off x="1735175" y="1766050"/>
            <a:ext cx="27516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32" name="Google Shape;32;p51"/>
          <p:cNvSpPr txBox="1"/>
          <p:nvPr>
            <p:ph idx="3" type="title"/>
          </p:nvPr>
        </p:nvSpPr>
        <p:spPr>
          <a:xfrm>
            <a:off x="5686825" y="1430350"/>
            <a:ext cx="27516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3" name="Google Shape;33;p51"/>
          <p:cNvSpPr txBox="1"/>
          <p:nvPr>
            <p:ph idx="4" type="title"/>
          </p:nvPr>
        </p:nvSpPr>
        <p:spPr>
          <a:xfrm>
            <a:off x="4777950" y="1710625"/>
            <a:ext cx="720000" cy="358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lt1"/>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4" name="Google Shape;34;p51"/>
          <p:cNvSpPr txBox="1"/>
          <p:nvPr>
            <p:ph idx="5" type="subTitle"/>
          </p:nvPr>
        </p:nvSpPr>
        <p:spPr>
          <a:xfrm>
            <a:off x="5686825" y="1766050"/>
            <a:ext cx="27516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35" name="Google Shape;35;p51"/>
          <p:cNvSpPr txBox="1"/>
          <p:nvPr>
            <p:ph idx="6" type="title"/>
          </p:nvPr>
        </p:nvSpPr>
        <p:spPr>
          <a:xfrm>
            <a:off x="1735175" y="2505988"/>
            <a:ext cx="27516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6" name="Google Shape;36;p51"/>
          <p:cNvSpPr txBox="1"/>
          <p:nvPr>
            <p:ph idx="7" type="title"/>
          </p:nvPr>
        </p:nvSpPr>
        <p:spPr>
          <a:xfrm>
            <a:off x="826300" y="2794150"/>
            <a:ext cx="720000" cy="358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lt1"/>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7" name="Google Shape;37;p51"/>
          <p:cNvSpPr txBox="1"/>
          <p:nvPr>
            <p:ph idx="8" type="subTitle"/>
          </p:nvPr>
        </p:nvSpPr>
        <p:spPr>
          <a:xfrm>
            <a:off x="1735175" y="2841688"/>
            <a:ext cx="27516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38" name="Google Shape;38;p51"/>
          <p:cNvSpPr txBox="1"/>
          <p:nvPr>
            <p:ph idx="9" type="title"/>
          </p:nvPr>
        </p:nvSpPr>
        <p:spPr>
          <a:xfrm>
            <a:off x="5686825" y="2505963"/>
            <a:ext cx="27516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9" name="Google Shape;39;p51"/>
          <p:cNvSpPr txBox="1"/>
          <p:nvPr>
            <p:ph idx="13" type="title"/>
          </p:nvPr>
        </p:nvSpPr>
        <p:spPr>
          <a:xfrm>
            <a:off x="4777950" y="2794150"/>
            <a:ext cx="720000" cy="358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sz="30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40" name="Google Shape;40;p51"/>
          <p:cNvSpPr txBox="1"/>
          <p:nvPr>
            <p:ph idx="14" type="subTitle"/>
          </p:nvPr>
        </p:nvSpPr>
        <p:spPr>
          <a:xfrm>
            <a:off x="5686825" y="2841688"/>
            <a:ext cx="27516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41" name="Google Shape;41;p51"/>
          <p:cNvSpPr txBox="1"/>
          <p:nvPr>
            <p:ph idx="15" type="title"/>
          </p:nvPr>
        </p:nvSpPr>
        <p:spPr>
          <a:xfrm>
            <a:off x="5686825" y="3581625"/>
            <a:ext cx="27516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42" name="Google Shape;42;p51"/>
          <p:cNvSpPr txBox="1"/>
          <p:nvPr>
            <p:ph idx="16" type="title"/>
          </p:nvPr>
        </p:nvSpPr>
        <p:spPr>
          <a:xfrm>
            <a:off x="826300" y="3860350"/>
            <a:ext cx="720000" cy="358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sz="30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43" name="Google Shape;43;p51"/>
          <p:cNvSpPr txBox="1"/>
          <p:nvPr>
            <p:ph idx="17" type="subTitle"/>
          </p:nvPr>
        </p:nvSpPr>
        <p:spPr>
          <a:xfrm>
            <a:off x="5686825" y="3917350"/>
            <a:ext cx="27516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44" name="Google Shape;44;p51"/>
          <p:cNvSpPr txBox="1"/>
          <p:nvPr>
            <p:ph idx="18" type="title"/>
          </p:nvPr>
        </p:nvSpPr>
        <p:spPr>
          <a:xfrm>
            <a:off x="1735175" y="3581625"/>
            <a:ext cx="27516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45" name="Google Shape;45;p51"/>
          <p:cNvSpPr txBox="1"/>
          <p:nvPr>
            <p:ph idx="19" type="title"/>
          </p:nvPr>
        </p:nvSpPr>
        <p:spPr>
          <a:xfrm>
            <a:off x="4777950" y="3860350"/>
            <a:ext cx="720000" cy="358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500"/>
              <a:buNone/>
              <a:defRPr sz="30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46" name="Google Shape;46;p51"/>
          <p:cNvSpPr txBox="1"/>
          <p:nvPr>
            <p:ph idx="20" type="subTitle"/>
          </p:nvPr>
        </p:nvSpPr>
        <p:spPr>
          <a:xfrm>
            <a:off x="1735175" y="3917350"/>
            <a:ext cx="27516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
        <p:nvSpPr>
          <p:cNvPr id="47" name="Google Shape;47;p51"/>
          <p:cNvSpPr txBox="1"/>
          <p:nvPr>
            <p:ph idx="21"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grpSp>
        <p:nvGrpSpPr>
          <p:cNvPr id="48" name="Google Shape;48;p51"/>
          <p:cNvGrpSpPr/>
          <p:nvPr/>
        </p:nvGrpSpPr>
        <p:grpSpPr>
          <a:xfrm flipH="1">
            <a:off x="6196115" y="-1658871"/>
            <a:ext cx="4154578" cy="3501097"/>
            <a:chOff x="-1474258" y="-1153969"/>
            <a:chExt cx="3586789" cy="3022617"/>
          </a:xfrm>
        </p:grpSpPr>
        <p:sp>
          <p:nvSpPr>
            <p:cNvPr id="49" name="Google Shape;49;p51"/>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 name="Google Shape;50;p51"/>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1" name="Google Shape;51;p51"/>
          <p:cNvSpPr/>
          <p:nvPr/>
        </p:nvSpPr>
        <p:spPr>
          <a:xfrm flipH="1" rot="7950974">
            <a:off x="-2071257" y="-1075641"/>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2" name="Google Shape;52;p51"/>
          <p:cNvGrpSpPr/>
          <p:nvPr/>
        </p:nvGrpSpPr>
        <p:grpSpPr>
          <a:xfrm rot="-785475">
            <a:off x="7520824" y="4261230"/>
            <a:ext cx="3303386" cy="2326468"/>
            <a:chOff x="7380650" y="4368850"/>
            <a:chExt cx="3303422" cy="2326493"/>
          </a:xfrm>
        </p:grpSpPr>
        <p:sp>
          <p:nvSpPr>
            <p:cNvPr id="53" name="Google Shape;53;p51"/>
            <p:cNvSpPr/>
            <p:nvPr/>
          </p:nvSpPr>
          <p:spPr>
            <a:xfrm>
              <a:off x="7380650" y="4371861"/>
              <a:ext cx="3303422" cy="2323482"/>
            </a:xfrm>
            <a:custGeom>
              <a:rect b="b" l="l" r="r" t="t"/>
              <a:pathLst>
                <a:path extrusionOk="0" h="16978" w="24139">
                  <a:moveTo>
                    <a:pt x="15940" y="0"/>
                  </a:moveTo>
                  <a:cubicBezTo>
                    <a:pt x="14638" y="0"/>
                    <a:pt x="13379" y="288"/>
                    <a:pt x="12371" y="848"/>
                  </a:cubicBezTo>
                  <a:cubicBezTo>
                    <a:pt x="10735" y="1751"/>
                    <a:pt x="10414" y="3011"/>
                    <a:pt x="8585" y="3388"/>
                  </a:cubicBezTo>
                  <a:cubicBezTo>
                    <a:pt x="8291" y="3449"/>
                    <a:pt x="8019" y="3474"/>
                    <a:pt x="7766" y="3474"/>
                  </a:cubicBezTo>
                  <a:cubicBezTo>
                    <a:pt x="6446" y="3474"/>
                    <a:pt x="5627" y="2779"/>
                    <a:pt x="4717" y="2779"/>
                  </a:cubicBezTo>
                  <a:cubicBezTo>
                    <a:pt x="4551" y="2779"/>
                    <a:pt x="4382" y="2802"/>
                    <a:pt x="4207" y="2857"/>
                  </a:cubicBezTo>
                  <a:cubicBezTo>
                    <a:pt x="1770" y="3615"/>
                    <a:pt x="1" y="9843"/>
                    <a:pt x="2198" y="13265"/>
                  </a:cubicBezTo>
                  <a:cubicBezTo>
                    <a:pt x="3772" y="15719"/>
                    <a:pt x="7540" y="16978"/>
                    <a:pt x="11473" y="16978"/>
                  </a:cubicBezTo>
                  <a:cubicBezTo>
                    <a:pt x="15986" y="16978"/>
                    <a:pt x="20717" y="15320"/>
                    <a:pt x="22601" y="11908"/>
                  </a:cubicBezTo>
                  <a:cubicBezTo>
                    <a:pt x="24138" y="9119"/>
                    <a:pt x="24108" y="4578"/>
                    <a:pt x="21418" y="2030"/>
                  </a:cubicBezTo>
                  <a:cubicBezTo>
                    <a:pt x="19974" y="658"/>
                    <a:pt x="17908" y="0"/>
                    <a:pt x="15940"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 name="Google Shape;54;p51"/>
            <p:cNvSpPr/>
            <p:nvPr/>
          </p:nvSpPr>
          <p:spPr>
            <a:xfrm>
              <a:off x="8239391" y="4368850"/>
              <a:ext cx="649764" cy="325025"/>
            </a:xfrm>
            <a:custGeom>
              <a:rect b="b" l="l" r="r" t="t"/>
              <a:pathLst>
                <a:path extrusionOk="0" h="2375" w="4748">
                  <a:moveTo>
                    <a:pt x="3999" y="1"/>
                  </a:moveTo>
                  <a:cubicBezTo>
                    <a:pt x="2803" y="1"/>
                    <a:pt x="1" y="1091"/>
                    <a:pt x="61" y="1756"/>
                  </a:cubicBezTo>
                  <a:cubicBezTo>
                    <a:pt x="94" y="2105"/>
                    <a:pt x="919" y="2374"/>
                    <a:pt x="1713" y="2374"/>
                  </a:cubicBezTo>
                  <a:cubicBezTo>
                    <a:pt x="1855" y="2374"/>
                    <a:pt x="1995" y="2366"/>
                    <a:pt x="2130" y="2347"/>
                  </a:cubicBezTo>
                  <a:cubicBezTo>
                    <a:pt x="3706" y="2129"/>
                    <a:pt x="4747" y="561"/>
                    <a:pt x="4499" y="158"/>
                  </a:cubicBezTo>
                  <a:cubicBezTo>
                    <a:pt x="4430" y="49"/>
                    <a:pt x="4250" y="1"/>
                    <a:pt x="3999"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 name="Google Shape;55;p51"/>
          <p:cNvSpPr/>
          <p:nvPr/>
        </p:nvSpPr>
        <p:spPr>
          <a:xfrm rot="-3250516">
            <a:off x="-1110047" y="4105855"/>
            <a:ext cx="2583012" cy="2522132"/>
          </a:xfrm>
          <a:custGeom>
            <a:rect b="b" l="l" r="r" t="t"/>
            <a:pathLst>
              <a:path extrusionOk="0" h="24277" w="24863">
                <a:moveTo>
                  <a:pt x="14339" y="0"/>
                </a:moveTo>
                <a:cubicBezTo>
                  <a:pt x="13740" y="0"/>
                  <a:pt x="13138" y="37"/>
                  <a:pt x="12543" y="115"/>
                </a:cubicBezTo>
                <a:cubicBezTo>
                  <a:pt x="11956" y="192"/>
                  <a:pt x="5021" y="1215"/>
                  <a:pt x="2066" y="7598"/>
                </a:cubicBezTo>
                <a:cubicBezTo>
                  <a:pt x="1" y="12053"/>
                  <a:pt x="322" y="18165"/>
                  <a:pt x="4062" y="21631"/>
                </a:cubicBezTo>
                <a:cubicBezTo>
                  <a:pt x="6117" y="23535"/>
                  <a:pt x="8813" y="24276"/>
                  <a:pt x="11508" y="24276"/>
                </a:cubicBezTo>
                <a:cubicBezTo>
                  <a:pt x="16761" y="24276"/>
                  <a:pt x="22013" y="21460"/>
                  <a:pt x="22519" y="18949"/>
                </a:cubicBezTo>
                <a:cubicBezTo>
                  <a:pt x="22982" y="16662"/>
                  <a:pt x="19392" y="15265"/>
                  <a:pt x="19774" y="12027"/>
                </a:cubicBezTo>
                <a:cubicBezTo>
                  <a:pt x="20198" y="8442"/>
                  <a:pt x="24863" y="7735"/>
                  <a:pt x="24764" y="5289"/>
                </a:cubicBezTo>
                <a:cubicBezTo>
                  <a:pt x="24664" y="2769"/>
                  <a:pt x="19557" y="0"/>
                  <a:pt x="1433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51"/>
          <p:cNvSpPr/>
          <p:nvPr/>
        </p:nvSpPr>
        <p:spPr>
          <a:xfrm>
            <a:off x="-527145" y="-513214"/>
            <a:ext cx="1240245" cy="194357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 name="Google Shape;57;p51"/>
          <p:cNvSpPr/>
          <p:nvPr/>
        </p:nvSpPr>
        <p:spPr>
          <a:xfrm rot="-10117610">
            <a:off x="8542270" y="3007495"/>
            <a:ext cx="1258703" cy="2615957"/>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 name="Shape 58"/>
        <p:cNvGrpSpPr/>
        <p:nvPr/>
      </p:nvGrpSpPr>
      <p:grpSpPr>
        <a:xfrm>
          <a:off x="0" y="0"/>
          <a:ext cx="0" cy="0"/>
          <a:chOff x="0" y="0"/>
          <a:chExt cx="0" cy="0"/>
        </a:xfrm>
      </p:grpSpPr>
      <p:sp>
        <p:nvSpPr>
          <p:cNvPr id="59" name="Google Shape;59;p52"/>
          <p:cNvSpPr txBox="1"/>
          <p:nvPr>
            <p:ph type="title"/>
          </p:nvPr>
        </p:nvSpPr>
        <p:spPr>
          <a:xfrm>
            <a:off x="4572000" y="1585200"/>
            <a:ext cx="3858900" cy="841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600"/>
              <a:buNone/>
              <a:defRPr sz="45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60" name="Google Shape;60;p52"/>
          <p:cNvSpPr txBox="1"/>
          <p:nvPr>
            <p:ph idx="1" type="subTitle"/>
          </p:nvPr>
        </p:nvSpPr>
        <p:spPr>
          <a:xfrm>
            <a:off x="4572000" y="2427000"/>
            <a:ext cx="3858900" cy="1131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grpSp>
        <p:nvGrpSpPr>
          <p:cNvPr id="61" name="Google Shape;61;p52"/>
          <p:cNvGrpSpPr/>
          <p:nvPr/>
        </p:nvGrpSpPr>
        <p:grpSpPr>
          <a:xfrm flipH="1" rot="866243">
            <a:off x="6735106" y="-1572987"/>
            <a:ext cx="3486449" cy="3372093"/>
            <a:chOff x="-1032132" y="-1501739"/>
            <a:chExt cx="3068293" cy="2967653"/>
          </a:xfrm>
        </p:grpSpPr>
        <p:sp>
          <p:nvSpPr>
            <p:cNvPr id="62" name="Google Shape;62;p52"/>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 name="Google Shape;63;p52"/>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4" name="Google Shape;64;p52"/>
          <p:cNvSpPr/>
          <p:nvPr/>
        </p:nvSpPr>
        <p:spPr>
          <a:xfrm flipH="1" rot="7861303">
            <a:off x="-2048213" y="-1024549"/>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52"/>
          <p:cNvSpPr/>
          <p:nvPr/>
        </p:nvSpPr>
        <p:spPr>
          <a:xfrm flipH="1" rot="-2331521">
            <a:off x="7017498" y="3667132"/>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52"/>
          <p:cNvSpPr/>
          <p:nvPr/>
        </p:nvSpPr>
        <p:spPr>
          <a:xfrm flipH="1" rot="-9882783">
            <a:off x="-1315836" y="3519791"/>
            <a:ext cx="3274591" cy="3501075"/>
          </a:xfrm>
          <a:custGeom>
            <a:rect b="b" l="l" r="r" t="t"/>
            <a:pathLst>
              <a:path extrusionOk="0" h="22291" w="20849">
                <a:moveTo>
                  <a:pt x="11389" y="0"/>
                </a:moveTo>
                <a:cubicBezTo>
                  <a:pt x="7371" y="0"/>
                  <a:pt x="6115" y="1704"/>
                  <a:pt x="5368" y="4143"/>
                </a:cubicBezTo>
                <a:cubicBezTo>
                  <a:pt x="4254" y="7784"/>
                  <a:pt x="1363" y="11168"/>
                  <a:pt x="639" y="14728"/>
                </a:cubicBezTo>
                <a:cubicBezTo>
                  <a:pt x="0" y="17876"/>
                  <a:pt x="2819" y="22104"/>
                  <a:pt x="5496" y="22284"/>
                </a:cubicBezTo>
                <a:cubicBezTo>
                  <a:pt x="5555" y="22288"/>
                  <a:pt x="5613" y="22290"/>
                  <a:pt x="5670" y="22290"/>
                </a:cubicBezTo>
                <a:cubicBezTo>
                  <a:pt x="7695" y="22290"/>
                  <a:pt x="8080" y="19737"/>
                  <a:pt x="11780" y="18429"/>
                </a:cubicBezTo>
                <a:cubicBezTo>
                  <a:pt x="12959" y="18012"/>
                  <a:pt x="13880" y="17932"/>
                  <a:pt x="14669" y="17932"/>
                </a:cubicBezTo>
                <a:cubicBezTo>
                  <a:pt x="15163" y="17932"/>
                  <a:pt x="15606" y="17963"/>
                  <a:pt x="16027" y="17963"/>
                </a:cubicBezTo>
                <a:cubicBezTo>
                  <a:pt x="16785" y="17963"/>
                  <a:pt x="17474" y="17861"/>
                  <a:pt x="18274" y="17289"/>
                </a:cubicBezTo>
                <a:cubicBezTo>
                  <a:pt x="20805" y="15477"/>
                  <a:pt x="20823" y="11567"/>
                  <a:pt x="20827" y="10359"/>
                </a:cubicBezTo>
                <a:cubicBezTo>
                  <a:pt x="20831" y="9296"/>
                  <a:pt x="20848" y="6349"/>
                  <a:pt x="18702" y="3723"/>
                </a:cubicBezTo>
                <a:cubicBezTo>
                  <a:pt x="18077" y="2952"/>
                  <a:pt x="15781" y="147"/>
                  <a:pt x="11921" y="10"/>
                </a:cubicBezTo>
                <a:cubicBezTo>
                  <a:pt x="11739" y="3"/>
                  <a:pt x="11561" y="0"/>
                  <a:pt x="1138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52"/>
          <p:cNvSpPr/>
          <p:nvPr/>
        </p:nvSpPr>
        <p:spPr>
          <a:xfrm rot="1865238">
            <a:off x="7228511" y="3050498"/>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52"/>
          <p:cNvSpPr/>
          <p:nvPr/>
        </p:nvSpPr>
        <p:spPr>
          <a:xfrm>
            <a:off x="-736850" y="-986300"/>
            <a:ext cx="2292543" cy="2691531"/>
          </a:xfrm>
          <a:custGeom>
            <a:rect b="b" l="l" r="r" t="t"/>
            <a:pathLst>
              <a:path extrusionOk="0" h="6443" w="5488">
                <a:moveTo>
                  <a:pt x="4897" y="0"/>
                </a:moveTo>
                <a:lnTo>
                  <a:pt x="4897" y="244"/>
                </a:lnTo>
                <a:cubicBezTo>
                  <a:pt x="4906" y="244"/>
                  <a:pt x="4915" y="244"/>
                  <a:pt x="4924" y="244"/>
                </a:cubicBezTo>
                <a:cubicBezTo>
                  <a:pt x="5055" y="244"/>
                  <a:pt x="5144" y="274"/>
                  <a:pt x="5184" y="330"/>
                </a:cubicBezTo>
                <a:cubicBezTo>
                  <a:pt x="5227" y="386"/>
                  <a:pt x="5205" y="471"/>
                  <a:pt x="5158" y="643"/>
                </a:cubicBezTo>
                <a:cubicBezTo>
                  <a:pt x="5124" y="767"/>
                  <a:pt x="5085" y="917"/>
                  <a:pt x="5064" y="1105"/>
                </a:cubicBezTo>
                <a:cubicBezTo>
                  <a:pt x="5034" y="1388"/>
                  <a:pt x="5077" y="1546"/>
                  <a:pt x="5107" y="1671"/>
                </a:cubicBezTo>
                <a:cubicBezTo>
                  <a:pt x="5137" y="1786"/>
                  <a:pt x="5158" y="1859"/>
                  <a:pt x="5124" y="2009"/>
                </a:cubicBezTo>
                <a:cubicBezTo>
                  <a:pt x="5051" y="2313"/>
                  <a:pt x="4794" y="2682"/>
                  <a:pt x="4438" y="2802"/>
                </a:cubicBezTo>
                <a:cubicBezTo>
                  <a:pt x="4348" y="2833"/>
                  <a:pt x="4267" y="2843"/>
                  <a:pt x="4189" y="2843"/>
                </a:cubicBezTo>
                <a:cubicBezTo>
                  <a:pt x="4120" y="2843"/>
                  <a:pt x="4053" y="2835"/>
                  <a:pt x="3984" y="2827"/>
                </a:cubicBezTo>
                <a:cubicBezTo>
                  <a:pt x="3917" y="2820"/>
                  <a:pt x="3848" y="2812"/>
                  <a:pt x="3778" y="2812"/>
                </a:cubicBezTo>
                <a:cubicBezTo>
                  <a:pt x="3651" y="2812"/>
                  <a:pt x="3519" y="2837"/>
                  <a:pt x="3376" y="2930"/>
                </a:cubicBezTo>
                <a:cubicBezTo>
                  <a:pt x="3200" y="3046"/>
                  <a:pt x="3012" y="3251"/>
                  <a:pt x="3055" y="3457"/>
                </a:cubicBezTo>
                <a:cubicBezTo>
                  <a:pt x="3093" y="3641"/>
                  <a:pt x="3282" y="3710"/>
                  <a:pt x="3445" y="3770"/>
                </a:cubicBezTo>
                <a:cubicBezTo>
                  <a:pt x="3573" y="3812"/>
                  <a:pt x="3702" y="3864"/>
                  <a:pt x="3727" y="3945"/>
                </a:cubicBezTo>
                <a:cubicBezTo>
                  <a:pt x="3744" y="3997"/>
                  <a:pt x="3727" y="4078"/>
                  <a:pt x="3689" y="4142"/>
                </a:cubicBezTo>
                <a:cubicBezTo>
                  <a:pt x="3659" y="4189"/>
                  <a:pt x="3629" y="4211"/>
                  <a:pt x="3612" y="4215"/>
                </a:cubicBezTo>
                <a:cubicBezTo>
                  <a:pt x="3610" y="4215"/>
                  <a:pt x="3609" y="4215"/>
                  <a:pt x="3608" y="4215"/>
                </a:cubicBezTo>
                <a:cubicBezTo>
                  <a:pt x="3555" y="4215"/>
                  <a:pt x="3447" y="4050"/>
                  <a:pt x="3380" y="3950"/>
                </a:cubicBezTo>
                <a:cubicBezTo>
                  <a:pt x="3230" y="3722"/>
                  <a:pt x="3042" y="3444"/>
                  <a:pt x="2738" y="3427"/>
                </a:cubicBezTo>
                <a:cubicBezTo>
                  <a:pt x="2729" y="3426"/>
                  <a:pt x="2720" y="3426"/>
                  <a:pt x="2712" y="3426"/>
                </a:cubicBezTo>
                <a:cubicBezTo>
                  <a:pt x="2564" y="3426"/>
                  <a:pt x="2401" y="3494"/>
                  <a:pt x="2284" y="3607"/>
                </a:cubicBezTo>
                <a:cubicBezTo>
                  <a:pt x="2190" y="3692"/>
                  <a:pt x="2138" y="3791"/>
                  <a:pt x="2134" y="3890"/>
                </a:cubicBezTo>
                <a:cubicBezTo>
                  <a:pt x="2130" y="4104"/>
                  <a:pt x="2339" y="4215"/>
                  <a:pt x="2545" y="4331"/>
                </a:cubicBezTo>
                <a:cubicBezTo>
                  <a:pt x="2721" y="4425"/>
                  <a:pt x="2909" y="4528"/>
                  <a:pt x="2918" y="4669"/>
                </a:cubicBezTo>
                <a:cubicBezTo>
                  <a:pt x="2931" y="4785"/>
                  <a:pt x="2832" y="4930"/>
                  <a:pt x="2755" y="4943"/>
                </a:cubicBezTo>
                <a:cubicBezTo>
                  <a:pt x="2752" y="4944"/>
                  <a:pt x="2750" y="4944"/>
                  <a:pt x="2747" y="4944"/>
                </a:cubicBezTo>
                <a:cubicBezTo>
                  <a:pt x="2648" y="4944"/>
                  <a:pt x="2491" y="4716"/>
                  <a:pt x="2391" y="4562"/>
                </a:cubicBezTo>
                <a:cubicBezTo>
                  <a:pt x="2242" y="4343"/>
                  <a:pt x="2105" y="4132"/>
                  <a:pt x="1919" y="4132"/>
                </a:cubicBezTo>
                <a:cubicBezTo>
                  <a:pt x="1901" y="4132"/>
                  <a:pt x="1883" y="4134"/>
                  <a:pt x="1864" y="4138"/>
                </a:cubicBezTo>
                <a:cubicBezTo>
                  <a:pt x="1650" y="4185"/>
                  <a:pt x="1534" y="4511"/>
                  <a:pt x="1581" y="4755"/>
                </a:cubicBezTo>
                <a:cubicBezTo>
                  <a:pt x="1607" y="4896"/>
                  <a:pt x="1680" y="5008"/>
                  <a:pt x="1765" y="5093"/>
                </a:cubicBezTo>
                <a:cubicBezTo>
                  <a:pt x="1735" y="5090"/>
                  <a:pt x="1704" y="5088"/>
                  <a:pt x="1672" y="5088"/>
                </a:cubicBezTo>
                <a:cubicBezTo>
                  <a:pt x="1584" y="5088"/>
                  <a:pt x="1493" y="5103"/>
                  <a:pt x="1401" y="5140"/>
                </a:cubicBezTo>
                <a:cubicBezTo>
                  <a:pt x="1221" y="5222"/>
                  <a:pt x="1144" y="5367"/>
                  <a:pt x="1076" y="5509"/>
                </a:cubicBezTo>
                <a:cubicBezTo>
                  <a:pt x="1033" y="5594"/>
                  <a:pt x="990" y="5680"/>
                  <a:pt x="917" y="5770"/>
                </a:cubicBezTo>
                <a:cubicBezTo>
                  <a:pt x="733" y="5997"/>
                  <a:pt x="420" y="6147"/>
                  <a:pt x="1" y="6203"/>
                </a:cubicBezTo>
                <a:lnTo>
                  <a:pt x="31" y="6443"/>
                </a:lnTo>
                <a:cubicBezTo>
                  <a:pt x="519" y="6374"/>
                  <a:pt x="879" y="6198"/>
                  <a:pt x="1106" y="5920"/>
                </a:cubicBezTo>
                <a:cubicBezTo>
                  <a:pt x="1191" y="5813"/>
                  <a:pt x="1243" y="5710"/>
                  <a:pt x="1290" y="5616"/>
                </a:cubicBezTo>
                <a:cubicBezTo>
                  <a:pt x="1359" y="5479"/>
                  <a:pt x="1401" y="5406"/>
                  <a:pt x="1500" y="5363"/>
                </a:cubicBezTo>
                <a:cubicBezTo>
                  <a:pt x="1553" y="5340"/>
                  <a:pt x="1610" y="5331"/>
                  <a:pt x="1668" y="5331"/>
                </a:cubicBezTo>
                <a:cubicBezTo>
                  <a:pt x="1779" y="5331"/>
                  <a:pt x="1891" y="5363"/>
                  <a:pt x="1975" y="5389"/>
                </a:cubicBezTo>
                <a:cubicBezTo>
                  <a:pt x="2029" y="5403"/>
                  <a:pt x="2086" y="5420"/>
                  <a:pt x="2137" y="5420"/>
                </a:cubicBezTo>
                <a:cubicBezTo>
                  <a:pt x="2191" y="5420"/>
                  <a:pt x="2238" y="5401"/>
                  <a:pt x="2267" y="5342"/>
                </a:cubicBezTo>
                <a:cubicBezTo>
                  <a:pt x="2322" y="5230"/>
                  <a:pt x="2220" y="5153"/>
                  <a:pt x="2125" y="5085"/>
                </a:cubicBezTo>
                <a:cubicBezTo>
                  <a:pt x="2014" y="5003"/>
                  <a:pt x="1851" y="4879"/>
                  <a:pt x="1817" y="4712"/>
                </a:cubicBezTo>
                <a:cubicBezTo>
                  <a:pt x="1787" y="4553"/>
                  <a:pt x="1873" y="4382"/>
                  <a:pt x="1915" y="4374"/>
                </a:cubicBezTo>
                <a:cubicBezTo>
                  <a:pt x="1915" y="4374"/>
                  <a:pt x="1941" y="4374"/>
                  <a:pt x="2001" y="4438"/>
                </a:cubicBezTo>
                <a:cubicBezTo>
                  <a:pt x="2061" y="4502"/>
                  <a:pt x="2125" y="4596"/>
                  <a:pt x="2190" y="4695"/>
                </a:cubicBezTo>
                <a:cubicBezTo>
                  <a:pt x="2350" y="4935"/>
                  <a:pt x="2517" y="5183"/>
                  <a:pt x="2741" y="5183"/>
                </a:cubicBezTo>
                <a:cubicBezTo>
                  <a:pt x="2757" y="5183"/>
                  <a:pt x="2773" y="5181"/>
                  <a:pt x="2789" y="5179"/>
                </a:cubicBezTo>
                <a:cubicBezTo>
                  <a:pt x="2999" y="5145"/>
                  <a:pt x="3179" y="4888"/>
                  <a:pt x="3158" y="4648"/>
                </a:cubicBezTo>
                <a:cubicBezTo>
                  <a:pt x="3136" y="4378"/>
                  <a:pt x="2871" y="4236"/>
                  <a:pt x="2661" y="4117"/>
                </a:cubicBezTo>
                <a:cubicBezTo>
                  <a:pt x="2532" y="4048"/>
                  <a:pt x="2374" y="3962"/>
                  <a:pt x="2374" y="3898"/>
                </a:cubicBezTo>
                <a:cubicBezTo>
                  <a:pt x="2374" y="3872"/>
                  <a:pt x="2395" y="3830"/>
                  <a:pt x="2447" y="3782"/>
                </a:cubicBezTo>
                <a:cubicBezTo>
                  <a:pt x="2520" y="3713"/>
                  <a:pt x="2626" y="3667"/>
                  <a:pt x="2717" y="3667"/>
                </a:cubicBezTo>
                <a:cubicBezTo>
                  <a:pt x="2721" y="3667"/>
                  <a:pt x="2725" y="3667"/>
                  <a:pt x="2729" y="3667"/>
                </a:cubicBezTo>
                <a:cubicBezTo>
                  <a:pt x="2909" y="3675"/>
                  <a:pt x="3055" y="3894"/>
                  <a:pt x="3183" y="4082"/>
                </a:cubicBezTo>
                <a:cubicBezTo>
                  <a:pt x="3309" y="4274"/>
                  <a:pt x="3427" y="4456"/>
                  <a:pt x="3604" y="4456"/>
                </a:cubicBezTo>
                <a:cubicBezTo>
                  <a:pt x="3620" y="4456"/>
                  <a:pt x="3637" y="4454"/>
                  <a:pt x="3655" y="4451"/>
                </a:cubicBezTo>
                <a:cubicBezTo>
                  <a:pt x="3744" y="4434"/>
                  <a:pt x="3830" y="4369"/>
                  <a:pt x="3890" y="4271"/>
                </a:cubicBezTo>
                <a:cubicBezTo>
                  <a:pt x="3967" y="4147"/>
                  <a:pt x="3993" y="3997"/>
                  <a:pt x="3959" y="3877"/>
                </a:cubicBezTo>
                <a:cubicBezTo>
                  <a:pt x="3899" y="3675"/>
                  <a:pt x="3693" y="3603"/>
                  <a:pt x="3526" y="3543"/>
                </a:cubicBezTo>
                <a:cubicBezTo>
                  <a:pt x="3423" y="3504"/>
                  <a:pt x="3303" y="3461"/>
                  <a:pt x="3290" y="3410"/>
                </a:cubicBezTo>
                <a:cubicBezTo>
                  <a:pt x="3278" y="3346"/>
                  <a:pt x="3376" y="3217"/>
                  <a:pt x="3509" y="3131"/>
                </a:cubicBezTo>
                <a:cubicBezTo>
                  <a:pt x="3602" y="3070"/>
                  <a:pt x="3685" y="3052"/>
                  <a:pt x="3775" y="3052"/>
                </a:cubicBezTo>
                <a:cubicBezTo>
                  <a:pt x="3831" y="3052"/>
                  <a:pt x="3889" y="3059"/>
                  <a:pt x="3954" y="3067"/>
                </a:cubicBezTo>
                <a:cubicBezTo>
                  <a:pt x="4026" y="3075"/>
                  <a:pt x="4102" y="3083"/>
                  <a:pt x="4184" y="3083"/>
                </a:cubicBezTo>
                <a:cubicBezTo>
                  <a:pt x="4284" y="3083"/>
                  <a:pt x="4393" y="3071"/>
                  <a:pt x="4515" y="3029"/>
                </a:cubicBezTo>
                <a:cubicBezTo>
                  <a:pt x="4974" y="2874"/>
                  <a:pt x="5274" y="2420"/>
                  <a:pt x="5359" y="2065"/>
                </a:cubicBezTo>
                <a:cubicBezTo>
                  <a:pt x="5406" y="1859"/>
                  <a:pt x="5372" y="1731"/>
                  <a:pt x="5342" y="1611"/>
                </a:cubicBezTo>
                <a:cubicBezTo>
                  <a:pt x="5308" y="1491"/>
                  <a:pt x="5278" y="1371"/>
                  <a:pt x="5304" y="1131"/>
                </a:cubicBezTo>
                <a:cubicBezTo>
                  <a:pt x="5321" y="964"/>
                  <a:pt x="5355" y="827"/>
                  <a:pt x="5389" y="707"/>
                </a:cubicBezTo>
                <a:cubicBezTo>
                  <a:pt x="5445" y="510"/>
                  <a:pt x="5488" y="338"/>
                  <a:pt x="5376" y="184"/>
                </a:cubicBezTo>
                <a:cubicBezTo>
                  <a:pt x="5282" y="64"/>
                  <a:pt x="5124" y="0"/>
                  <a:pt x="490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 name="Google Shape;69;p52"/>
          <p:cNvSpPr/>
          <p:nvPr/>
        </p:nvSpPr>
        <p:spPr>
          <a:xfrm rot="5065275">
            <a:off x="4657243" y="-1380508"/>
            <a:ext cx="1414877" cy="22161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 name="Google Shape;70;p52"/>
          <p:cNvSpPr/>
          <p:nvPr/>
        </p:nvSpPr>
        <p:spPr>
          <a:xfrm rot="7374040">
            <a:off x="4471316" y="4578229"/>
            <a:ext cx="783313" cy="1126264"/>
          </a:xfrm>
          <a:custGeom>
            <a:rect b="b" l="l" r="r" t="t"/>
            <a:pathLst>
              <a:path extrusionOk="0" h="2798" w="1946">
                <a:moveTo>
                  <a:pt x="78" y="1"/>
                </a:moveTo>
                <a:cubicBezTo>
                  <a:pt x="22" y="112"/>
                  <a:pt x="1" y="215"/>
                  <a:pt x="26" y="314"/>
                </a:cubicBezTo>
                <a:cubicBezTo>
                  <a:pt x="56" y="446"/>
                  <a:pt x="138" y="511"/>
                  <a:pt x="215" y="571"/>
                </a:cubicBezTo>
                <a:cubicBezTo>
                  <a:pt x="262" y="609"/>
                  <a:pt x="309" y="643"/>
                  <a:pt x="347" y="703"/>
                </a:cubicBezTo>
                <a:cubicBezTo>
                  <a:pt x="433" y="819"/>
                  <a:pt x="425" y="943"/>
                  <a:pt x="416" y="1063"/>
                </a:cubicBezTo>
                <a:cubicBezTo>
                  <a:pt x="407" y="1192"/>
                  <a:pt x="399" y="1337"/>
                  <a:pt x="523" y="1436"/>
                </a:cubicBezTo>
                <a:cubicBezTo>
                  <a:pt x="593" y="1492"/>
                  <a:pt x="678" y="1511"/>
                  <a:pt x="760" y="1511"/>
                </a:cubicBezTo>
                <a:cubicBezTo>
                  <a:pt x="882" y="1511"/>
                  <a:pt x="997" y="1469"/>
                  <a:pt x="1046" y="1449"/>
                </a:cubicBezTo>
                <a:cubicBezTo>
                  <a:pt x="1166" y="1397"/>
                  <a:pt x="1256" y="1320"/>
                  <a:pt x="1328" y="1239"/>
                </a:cubicBezTo>
                <a:lnTo>
                  <a:pt x="1328" y="1239"/>
                </a:lnTo>
                <a:cubicBezTo>
                  <a:pt x="1303" y="1333"/>
                  <a:pt x="1273" y="1453"/>
                  <a:pt x="1230" y="1590"/>
                </a:cubicBezTo>
                <a:cubicBezTo>
                  <a:pt x="1196" y="1710"/>
                  <a:pt x="1161" y="1800"/>
                  <a:pt x="1140" y="1868"/>
                </a:cubicBezTo>
                <a:cubicBezTo>
                  <a:pt x="1080" y="2048"/>
                  <a:pt x="1054" y="2130"/>
                  <a:pt x="1080" y="2245"/>
                </a:cubicBezTo>
                <a:cubicBezTo>
                  <a:pt x="1144" y="2490"/>
                  <a:pt x="1410" y="2674"/>
                  <a:pt x="1902" y="2798"/>
                </a:cubicBezTo>
                <a:lnTo>
                  <a:pt x="1945" y="2618"/>
                </a:lnTo>
                <a:cubicBezTo>
                  <a:pt x="1543" y="2515"/>
                  <a:pt x="1303" y="2370"/>
                  <a:pt x="1260" y="2198"/>
                </a:cubicBezTo>
                <a:cubicBezTo>
                  <a:pt x="1247" y="2138"/>
                  <a:pt x="1260" y="2096"/>
                  <a:pt x="1316" y="1928"/>
                </a:cubicBezTo>
                <a:cubicBezTo>
                  <a:pt x="1341" y="1856"/>
                  <a:pt x="1371" y="1766"/>
                  <a:pt x="1406" y="1641"/>
                </a:cubicBezTo>
                <a:cubicBezTo>
                  <a:pt x="1465" y="1453"/>
                  <a:pt x="1513" y="1273"/>
                  <a:pt x="1543" y="1140"/>
                </a:cubicBezTo>
                <a:cubicBezTo>
                  <a:pt x="1577" y="960"/>
                  <a:pt x="1598" y="832"/>
                  <a:pt x="1500" y="789"/>
                </a:cubicBezTo>
                <a:cubicBezTo>
                  <a:pt x="1486" y="784"/>
                  <a:pt x="1473" y="781"/>
                  <a:pt x="1461" y="781"/>
                </a:cubicBezTo>
                <a:cubicBezTo>
                  <a:pt x="1395" y="781"/>
                  <a:pt x="1356" y="852"/>
                  <a:pt x="1320" y="918"/>
                </a:cubicBezTo>
                <a:cubicBezTo>
                  <a:pt x="1260" y="1025"/>
                  <a:pt x="1157" y="1200"/>
                  <a:pt x="973" y="1277"/>
                </a:cubicBezTo>
                <a:cubicBezTo>
                  <a:pt x="921" y="1299"/>
                  <a:pt x="832" y="1326"/>
                  <a:pt x="754" y="1326"/>
                </a:cubicBezTo>
                <a:cubicBezTo>
                  <a:pt x="709" y="1326"/>
                  <a:pt x="668" y="1318"/>
                  <a:pt x="639" y="1294"/>
                </a:cubicBezTo>
                <a:cubicBezTo>
                  <a:pt x="596" y="1256"/>
                  <a:pt x="596" y="1200"/>
                  <a:pt x="600" y="1076"/>
                </a:cubicBezTo>
                <a:cubicBezTo>
                  <a:pt x="609" y="939"/>
                  <a:pt x="622" y="768"/>
                  <a:pt x="502" y="596"/>
                </a:cubicBezTo>
                <a:cubicBezTo>
                  <a:pt x="446" y="515"/>
                  <a:pt x="382" y="463"/>
                  <a:pt x="326" y="425"/>
                </a:cubicBezTo>
                <a:cubicBezTo>
                  <a:pt x="258" y="369"/>
                  <a:pt x="219" y="339"/>
                  <a:pt x="206" y="275"/>
                </a:cubicBezTo>
                <a:cubicBezTo>
                  <a:pt x="193" y="219"/>
                  <a:pt x="206" y="155"/>
                  <a:pt x="240" y="87"/>
                </a:cubicBezTo>
                <a:lnTo>
                  <a:pt x="7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71" name="Shape 71"/>
        <p:cNvGrpSpPr/>
        <p:nvPr/>
      </p:nvGrpSpPr>
      <p:grpSpPr>
        <a:xfrm>
          <a:off x="0" y="0"/>
          <a:ext cx="0" cy="0"/>
          <a:chOff x="0" y="0"/>
          <a:chExt cx="0" cy="0"/>
        </a:xfrm>
      </p:grpSpPr>
      <p:grpSp>
        <p:nvGrpSpPr>
          <p:cNvPr id="72" name="Google Shape;72;p53"/>
          <p:cNvGrpSpPr/>
          <p:nvPr/>
        </p:nvGrpSpPr>
        <p:grpSpPr>
          <a:xfrm rot="-866158">
            <a:off x="-1261724" y="-1424527"/>
            <a:ext cx="3712011" cy="3590257"/>
            <a:chOff x="-1032132" y="-1501739"/>
            <a:chExt cx="3068293" cy="2967653"/>
          </a:xfrm>
        </p:grpSpPr>
        <p:sp>
          <p:nvSpPr>
            <p:cNvPr id="73" name="Google Shape;73;p53"/>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 name="Google Shape;74;p53"/>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5" name="Google Shape;75;p53"/>
          <p:cNvSpPr/>
          <p:nvPr/>
        </p:nvSpPr>
        <p:spPr>
          <a:xfrm rot="2331521">
            <a:off x="-1984509" y="3934107"/>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 name="Google Shape;76;p53"/>
          <p:cNvSpPr/>
          <p:nvPr/>
        </p:nvSpPr>
        <p:spPr>
          <a:xfrm rot="4942204">
            <a:off x="192355" y="3329466"/>
            <a:ext cx="2326348" cy="3328309"/>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 name="Google Shape;77;p53"/>
          <p:cNvSpPr/>
          <p:nvPr/>
        </p:nvSpPr>
        <p:spPr>
          <a:xfrm rot="-8536867">
            <a:off x="44515" y="-768579"/>
            <a:ext cx="1258702" cy="2615955"/>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 name="Google Shape;78;p53"/>
          <p:cNvSpPr/>
          <p:nvPr/>
        </p:nvSpPr>
        <p:spPr>
          <a:xfrm rot="-7861303">
            <a:off x="7157725" y="-828999"/>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 name="Google Shape;79;p53"/>
          <p:cNvSpPr/>
          <p:nvPr/>
        </p:nvSpPr>
        <p:spPr>
          <a:xfrm rot="-2922355">
            <a:off x="7779993" y="4399979"/>
            <a:ext cx="2037489" cy="408250"/>
          </a:xfrm>
          <a:custGeom>
            <a:rect b="b" l="l" r="r" t="t"/>
            <a:pathLst>
              <a:path extrusionOk="0" h="868" w="4332">
                <a:moveTo>
                  <a:pt x="3873" y="0"/>
                </a:moveTo>
                <a:cubicBezTo>
                  <a:pt x="3815" y="0"/>
                  <a:pt x="3756" y="4"/>
                  <a:pt x="3697" y="11"/>
                </a:cubicBezTo>
                <a:cubicBezTo>
                  <a:pt x="3603" y="24"/>
                  <a:pt x="3308" y="67"/>
                  <a:pt x="3046" y="285"/>
                </a:cubicBezTo>
                <a:cubicBezTo>
                  <a:pt x="2918" y="392"/>
                  <a:pt x="2866" y="486"/>
                  <a:pt x="2828" y="559"/>
                </a:cubicBezTo>
                <a:cubicBezTo>
                  <a:pt x="2798" y="619"/>
                  <a:pt x="2781" y="645"/>
                  <a:pt x="2729" y="671"/>
                </a:cubicBezTo>
                <a:cubicBezTo>
                  <a:pt x="2710" y="678"/>
                  <a:pt x="2693" y="682"/>
                  <a:pt x="2675" y="682"/>
                </a:cubicBezTo>
                <a:cubicBezTo>
                  <a:pt x="2634" y="682"/>
                  <a:pt x="2589" y="661"/>
                  <a:pt x="2502" y="619"/>
                </a:cubicBezTo>
                <a:cubicBezTo>
                  <a:pt x="2382" y="559"/>
                  <a:pt x="2220" y="478"/>
                  <a:pt x="1937" y="418"/>
                </a:cubicBezTo>
                <a:cubicBezTo>
                  <a:pt x="1924" y="418"/>
                  <a:pt x="1911" y="414"/>
                  <a:pt x="1898" y="414"/>
                </a:cubicBezTo>
                <a:cubicBezTo>
                  <a:pt x="1778" y="388"/>
                  <a:pt x="1551" y="345"/>
                  <a:pt x="1273" y="234"/>
                </a:cubicBezTo>
                <a:cubicBezTo>
                  <a:pt x="1226" y="212"/>
                  <a:pt x="1187" y="195"/>
                  <a:pt x="1153" y="178"/>
                </a:cubicBezTo>
                <a:cubicBezTo>
                  <a:pt x="1036" y="127"/>
                  <a:pt x="948" y="91"/>
                  <a:pt x="827" y="91"/>
                </a:cubicBezTo>
                <a:cubicBezTo>
                  <a:pt x="815" y="91"/>
                  <a:pt x="802" y="91"/>
                  <a:pt x="789" y="92"/>
                </a:cubicBezTo>
                <a:cubicBezTo>
                  <a:pt x="549" y="109"/>
                  <a:pt x="399" y="242"/>
                  <a:pt x="309" y="324"/>
                </a:cubicBezTo>
                <a:cubicBezTo>
                  <a:pt x="168" y="439"/>
                  <a:pt x="65" y="598"/>
                  <a:pt x="1" y="773"/>
                </a:cubicBezTo>
                <a:lnTo>
                  <a:pt x="176" y="838"/>
                </a:lnTo>
                <a:cubicBezTo>
                  <a:pt x="211" y="735"/>
                  <a:pt x="283" y="585"/>
                  <a:pt x="429" y="461"/>
                </a:cubicBezTo>
                <a:cubicBezTo>
                  <a:pt x="506" y="396"/>
                  <a:pt x="626" y="294"/>
                  <a:pt x="802" y="276"/>
                </a:cubicBezTo>
                <a:cubicBezTo>
                  <a:pt x="808" y="276"/>
                  <a:pt x="815" y="276"/>
                  <a:pt x="822" y="276"/>
                </a:cubicBezTo>
                <a:cubicBezTo>
                  <a:pt x="905" y="276"/>
                  <a:pt x="965" y="302"/>
                  <a:pt x="1076" y="349"/>
                </a:cubicBezTo>
                <a:cubicBezTo>
                  <a:pt x="1114" y="366"/>
                  <a:pt x="1153" y="384"/>
                  <a:pt x="1204" y="405"/>
                </a:cubicBezTo>
                <a:cubicBezTo>
                  <a:pt x="1500" y="521"/>
                  <a:pt x="1736" y="568"/>
                  <a:pt x="1864" y="593"/>
                </a:cubicBezTo>
                <a:cubicBezTo>
                  <a:pt x="1877" y="598"/>
                  <a:pt x="1890" y="598"/>
                  <a:pt x="1898" y="602"/>
                </a:cubicBezTo>
                <a:cubicBezTo>
                  <a:pt x="2160" y="653"/>
                  <a:pt x="2310" y="731"/>
                  <a:pt x="2421" y="786"/>
                </a:cubicBezTo>
                <a:cubicBezTo>
                  <a:pt x="2511" y="829"/>
                  <a:pt x="2588" y="868"/>
                  <a:pt x="2674" y="868"/>
                </a:cubicBezTo>
                <a:cubicBezTo>
                  <a:pt x="2712" y="868"/>
                  <a:pt x="2755" y="859"/>
                  <a:pt x="2802" y="838"/>
                </a:cubicBezTo>
                <a:cubicBezTo>
                  <a:pt x="2913" y="791"/>
                  <a:pt x="2952" y="718"/>
                  <a:pt x="2991" y="645"/>
                </a:cubicBezTo>
                <a:cubicBezTo>
                  <a:pt x="3025" y="581"/>
                  <a:pt x="3063" y="512"/>
                  <a:pt x="3166" y="426"/>
                </a:cubicBezTo>
                <a:cubicBezTo>
                  <a:pt x="3385" y="242"/>
                  <a:pt x="3642" y="208"/>
                  <a:pt x="3723" y="195"/>
                </a:cubicBezTo>
                <a:cubicBezTo>
                  <a:pt x="3775" y="188"/>
                  <a:pt x="3827" y="184"/>
                  <a:pt x="3878" y="184"/>
                </a:cubicBezTo>
                <a:cubicBezTo>
                  <a:pt x="4012" y="184"/>
                  <a:pt x="4145" y="208"/>
                  <a:pt x="4271" y="251"/>
                </a:cubicBezTo>
                <a:lnTo>
                  <a:pt x="4331" y="75"/>
                </a:lnTo>
                <a:cubicBezTo>
                  <a:pt x="4185" y="25"/>
                  <a:pt x="4029" y="0"/>
                  <a:pt x="38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 name="Google Shape;80;p53"/>
          <p:cNvSpPr/>
          <p:nvPr/>
        </p:nvSpPr>
        <p:spPr>
          <a:xfrm rot="-7957064">
            <a:off x="8349565" y="62433"/>
            <a:ext cx="898337" cy="457900"/>
          </a:xfrm>
          <a:custGeom>
            <a:rect b="b" l="l" r="r" t="t"/>
            <a:pathLst>
              <a:path extrusionOk="0" h="839" w="1646">
                <a:moveTo>
                  <a:pt x="993" y="1"/>
                </a:moveTo>
                <a:cubicBezTo>
                  <a:pt x="918" y="1"/>
                  <a:pt x="848" y="20"/>
                  <a:pt x="793" y="63"/>
                </a:cubicBezTo>
                <a:cubicBezTo>
                  <a:pt x="703" y="132"/>
                  <a:pt x="699" y="235"/>
                  <a:pt x="695" y="312"/>
                </a:cubicBezTo>
                <a:cubicBezTo>
                  <a:pt x="690" y="385"/>
                  <a:pt x="686" y="427"/>
                  <a:pt x="647" y="457"/>
                </a:cubicBezTo>
                <a:cubicBezTo>
                  <a:pt x="613" y="483"/>
                  <a:pt x="579" y="492"/>
                  <a:pt x="498" y="509"/>
                </a:cubicBezTo>
                <a:cubicBezTo>
                  <a:pt x="446" y="522"/>
                  <a:pt x="382" y="535"/>
                  <a:pt x="292" y="560"/>
                </a:cubicBezTo>
                <a:cubicBezTo>
                  <a:pt x="193" y="590"/>
                  <a:pt x="95" y="629"/>
                  <a:pt x="1" y="672"/>
                </a:cubicBezTo>
                <a:lnTo>
                  <a:pt x="78" y="839"/>
                </a:lnTo>
                <a:cubicBezTo>
                  <a:pt x="163" y="800"/>
                  <a:pt x="253" y="766"/>
                  <a:pt x="343" y="740"/>
                </a:cubicBezTo>
                <a:cubicBezTo>
                  <a:pt x="425" y="714"/>
                  <a:pt x="489" y="702"/>
                  <a:pt x="536" y="693"/>
                </a:cubicBezTo>
                <a:cubicBezTo>
                  <a:pt x="626" y="672"/>
                  <a:pt x="690" y="659"/>
                  <a:pt x="759" y="607"/>
                </a:cubicBezTo>
                <a:cubicBezTo>
                  <a:pt x="870" y="522"/>
                  <a:pt x="874" y="406"/>
                  <a:pt x="879" y="320"/>
                </a:cubicBezTo>
                <a:cubicBezTo>
                  <a:pt x="883" y="252"/>
                  <a:pt x="887" y="222"/>
                  <a:pt x="909" y="209"/>
                </a:cubicBezTo>
                <a:cubicBezTo>
                  <a:pt x="928" y="194"/>
                  <a:pt x="957" y="186"/>
                  <a:pt x="991" y="186"/>
                </a:cubicBezTo>
                <a:cubicBezTo>
                  <a:pt x="1081" y="186"/>
                  <a:pt x="1209" y="236"/>
                  <a:pt x="1299" y="316"/>
                </a:cubicBezTo>
                <a:cubicBezTo>
                  <a:pt x="1436" y="436"/>
                  <a:pt x="1457" y="607"/>
                  <a:pt x="1457" y="676"/>
                </a:cubicBezTo>
                <a:lnTo>
                  <a:pt x="1645" y="672"/>
                </a:lnTo>
                <a:cubicBezTo>
                  <a:pt x="1641" y="577"/>
                  <a:pt x="1616" y="346"/>
                  <a:pt x="1418" y="175"/>
                </a:cubicBezTo>
                <a:cubicBezTo>
                  <a:pt x="1305" y="73"/>
                  <a:pt x="1140"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 name="Google Shape;81;p53"/>
          <p:cNvSpPr txBox="1"/>
          <p:nvPr>
            <p:ph type="title"/>
          </p:nvPr>
        </p:nvSpPr>
        <p:spPr>
          <a:xfrm>
            <a:off x="2169475" y="1478500"/>
            <a:ext cx="2766300" cy="1671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600"/>
              <a:buNone/>
              <a:defRPr sz="5000">
                <a:solidFill>
                  <a:schemeClr val="dk1"/>
                </a:solidFill>
              </a:defRPr>
            </a:lvl1pPr>
            <a:lvl2pPr lvl="1" algn="l">
              <a:lnSpc>
                <a:spcPct val="100000"/>
              </a:lnSpc>
              <a:spcBef>
                <a:spcPts val="0"/>
              </a:spcBef>
              <a:spcAft>
                <a:spcPts val="0"/>
              </a:spcAft>
              <a:buSzPts val="3600"/>
              <a:buNone/>
              <a:defRPr sz="3600"/>
            </a:lvl2pPr>
            <a:lvl3pPr lvl="2" algn="l">
              <a:lnSpc>
                <a:spcPct val="100000"/>
              </a:lnSpc>
              <a:spcBef>
                <a:spcPts val="0"/>
              </a:spcBef>
              <a:spcAft>
                <a:spcPts val="0"/>
              </a:spcAft>
              <a:buSzPts val="3600"/>
              <a:buNone/>
              <a:defRPr sz="3600"/>
            </a:lvl3pPr>
            <a:lvl4pPr lvl="3" algn="l">
              <a:lnSpc>
                <a:spcPct val="100000"/>
              </a:lnSpc>
              <a:spcBef>
                <a:spcPts val="0"/>
              </a:spcBef>
              <a:spcAft>
                <a:spcPts val="0"/>
              </a:spcAft>
              <a:buSzPts val="3600"/>
              <a:buNone/>
              <a:defRPr sz="3600"/>
            </a:lvl4pPr>
            <a:lvl5pPr lvl="4" algn="l">
              <a:lnSpc>
                <a:spcPct val="100000"/>
              </a:lnSpc>
              <a:spcBef>
                <a:spcPts val="0"/>
              </a:spcBef>
              <a:spcAft>
                <a:spcPts val="0"/>
              </a:spcAft>
              <a:buSzPts val="3600"/>
              <a:buNone/>
              <a:defRPr sz="3600"/>
            </a:lvl5pPr>
            <a:lvl6pPr lvl="5" algn="l">
              <a:lnSpc>
                <a:spcPct val="100000"/>
              </a:lnSpc>
              <a:spcBef>
                <a:spcPts val="0"/>
              </a:spcBef>
              <a:spcAft>
                <a:spcPts val="0"/>
              </a:spcAft>
              <a:buSzPts val="3600"/>
              <a:buNone/>
              <a:defRPr sz="3600"/>
            </a:lvl6pPr>
            <a:lvl7pPr lvl="6" algn="l">
              <a:lnSpc>
                <a:spcPct val="100000"/>
              </a:lnSpc>
              <a:spcBef>
                <a:spcPts val="0"/>
              </a:spcBef>
              <a:spcAft>
                <a:spcPts val="0"/>
              </a:spcAft>
              <a:buSzPts val="3600"/>
              <a:buNone/>
              <a:defRPr sz="3600"/>
            </a:lvl7pPr>
            <a:lvl8pPr lvl="7" algn="l">
              <a:lnSpc>
                <a:spcPct val="100000"/>
              </a:lnSpc>
              <a:spcBef>
                <a:spcPts val="0"/>
              </a:spcBef>
              <a:spcAft>
                <a:spcPts val="0"/>
              </a:spcAft>
              <a:buSzPts val="3600"/>
              <a:buNone/>
              <a:defRPr sz="3600"/>
            </a:lvl8pPr>
            <a:lvl9pPr lvl="8" algn="l">
              <a:lnSpc>
                <a:spcPct val="100000"/>
              </a:lnSpc>
              <a:spcBef>
                <a:spcPts val="0"/>
              </a:spcBef>
              <a:spcAft>
                <a:spcPts val="0"/>
              </a:spcAft>
              <a:buSzPts val="3600"/>
              <a:buNone/>
              <a:defRPr sz="3600"/>
            </a:lvl9pPr>
          </a:lstStyle>
          <a:p/>
        </p:txBody>
      </p:sp>
      <p:sp>
        <p:nvSpPr>
          <p:cNvPr id="82" name="Google Shape;82;p53"/>
          <p:cNvSpPr txBox="1"/>
          <p:nvPr>
            <p:ph idx="2" type="title"/>
          </p:nvPr>
        </p:nvSpPr>
        <p:spPr>
          <a:xfrm>
            <a:off x="720000" y="2150838"/>
            <a:ext cx="1251900" cy="841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6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83" name="Google Shape;83;p53"/>
          <p:cNvSpPr txBox="1"/>
          <p:nvPr>
            <p:ph idx="1" type="subTitle"/>
          </p:nvPr>
        </p:nvSpPr>
        <p:spPr>
          <a:xfrm>
            <a:off x="2169475" y="3149600"/>
            <a:ext cx="2766300" cy="515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1600"/>
              </a:spcBef>
              <a:spcAft>
                <a:spcPts val="0"/>
              </a:spcAft>
              <a:buSzPts val="1400"/>
              <a:buNone/>
              <a:defRPr/>
            </a:lvl3pPr>
            <a:lvl4pPr lvl="3" algn="l">
              <a:lnSpc>
                <a:spcPct val="100000"/>
              </a:lnSpc>
              <a:spcBef>
                <a:spcPts val="1600"/>
              </a:spcBef>
              <a:spcAft>
                <a:spcPts val="0"/>
              </a:spcAft>
              <a:buSzPts val="1400"/>
              <a:buNone/>
              <a:defRPr/>
            </a:lvl4pPr>
            <a:lvl5pPr lvl="4" algn="l">
              <a:lnSpc>
                <a:spcPct val="100000"/>
              </a:lnSpc>
              <a:spcBef>
                <a:spcPts val="1600"/>
              </a:spcBef>
              <a:spcAft>
                <a:spcPts val="0"/>
              </a:spcAft>
              <a:buSzPts val="1400"/>
              <a:buNone/>
              <a:defRPr/>
            </a:lvl5pPr>
            <a:lvl6pPr lvl="5" algn="l">
              <a:lnSpc>
                <a:spcPct val="100000"/>
              </a:lnSpc>
              <a:spcBef>
                <a:spcPts val="1600"/>
              </a:spcBef>
              <a:spcAft>
                <a:spcPts val="0"/>
              </a:spcAft>
              <a:buSzPts val="1400"/>
              <a:buNone/>
              <a:defRPr/>
            </a:lvl6pPr>
            <a:lvl7pPr lvl="6" algn="l">
              <a:lnSpc>
                <a:spcPct val="100000"/>
              </a:lnSpc>
              <a:spcBef>
                <a:spcPts val="1600"/>
              </a:spcBef>
              <a:spcAft>
                <a:spcPts val="0"/>
              </a:spcAft>
              <a:buSzPts val="1400"/>
              <a:buNone/>
              <a:defRPr/>
            </a:lvl7pPr>
            <a:lvl8pPr lvl="7" algn="l">
              <a:lnSpc>
                <a:spcPct val="100000"/>
              </a:lnSpc>
              <a:spcBef>
                <a:spcPts val="1600"/>
              </a:spcBef>
              <a:spcAft>
                <a:spcPts val="0"/>
              </a:spcAft>
              <a:buSzPts val="1400"/>
              <a:buNone/>
              <a:defRPr/>
            </a:lvl8pPr>
            <a:lvl9pPr lvl="8" algn="l">
              <a:lnSpc>
                <a:spcPct val="100000"/>
              </a:lnSpc>
              <a:spcBef>
                <a:spcPts val="1600"/>
              </a:spcBef>
              <a:spcAft>
                <a:spcPts val="1600"/>
              </a:spcAft>
              <a:buSzPts val="14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84" name="Shape 84"/>
        <p:cNvGrpSpPr/>
        <p:nvPr/>
      </p:nvGrpSpPr>
      <p:grpSpPr>
        <a:xfrm>
          <a:off x="0" y="0"/>
          <a:ext cx="0" cy="0"/>
          <a:chOff x="0" y="0"/>
          <a:chExt cx="0" cy="0"/>
        </a:xfrm>
      </p:grpSpPr>
      <p:sp>
        <p:nvSpPr>
          <p:cNvPr id="85" name="Google Shape;85;p5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86" name="Google Shape;86;p54"/>
          <p:cNvSpPr txBox="1"/>
          <p:nvPr>
            <p:ph idx="2" type="title"/>
          </p:nvPr>
        </p:nvSpPr>
        <p:spPr>
          <a:xfrm>
            <a:off x="720000" y="2649275"/>
            <a:ext cx="2086800" cy="484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87" name="Google Shape;87;p54"/>
          <p:cNvSpPr txBox="1"/>
          <p:nvPr>
            <p:ph idx="1" type="subTitle"/>
          </p:nvPr>
        </p:nvSpPr>
        <p:spPr>
          <a:xfrm>
            <a:off x="720000" y="3057500"/>
            <a:ext cx="2086800" cy="791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88" name="Google Shape;88;p54"/>
          <p:cNvSpPr txBox="1"/>
          <p:nvPr>
            <p:ph idx="3" type="title"/>
          </p:nvPr>
        </p:nvSpPr>
        <p:spPr>
          <a:xfrm>
            <a:off x="3528600" y="2649200"/>
            <a:ext cx="2086800" cy="484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89" name="Google Shape;89;p54"/>
          <p:cNvSpPr txBox="1"/>
          <p:nvPr>
            <p:ph idx="4" type="subTitle"/>
          </p:nvPr>
        </p:nvSpPr>
        <p:spPr>
          <a:xfrm>
            <a:off x="3528596" y="3057500"/>
            <a:ext cx="2086800" cy="791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90" name="Google Shape;90;p54"/>
          <p:cNvSpPr txBox="1"/>
          <p:nvPr>
            <p:ph idx="5" type="title"/>
          </p:nvPr>
        </p:nvSpPr>
        <p:spPr>
          <a:xfrm>
            <a:off x="6337199" y="2649200"/>
            <a:ext cx="2086800" cy="484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91" name="Google Shape;91;p54"/>
          <p:cNvSpPr txBox="1"/>
          <p:nvPr>
            <p:ph idx="6" type="subTitle"/>
          </p:nvPr>
        </p:nvSpPr>
        <p:spPr>
          <a:xfrm>
            <a:off x="6337199" y="3057500"/>
            <a:ext cx="2086800" cy="791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grpSp>
        <p:nvGrpSpPr>
          <p:cNvPr id="92" name="Google Shape;92;p54"/>
          <p:cNvGrpSpPr/>
          <p:nvPr/>
        </p:nvGrpSpPr>
        <p:grpSpPr>
          <a:xfrm flipH="1" rot="10800000">
            <a:off x="-1194809" y="3417859"/>
            <a:ext cx="4154578" cy="3501097"/>
            <a:chOff x="-1474258" y="-1153969"/>
            <a:chExt cx="3586789" cy="3022617"/>
          </a:xfrm>
        </p:grpSpPr>
        <p:sp>
          <p:nvSpPr>
            <p:cNvPr id="93" name="Google Shape;93;p54"/>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 name="Google Shape;94;p54"/>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 name="Google Shape;95;p54"/>
          <p:cNvSpPr/>
          <p:nvPr/>
        </p:nvSpPr>
        <p:spPr>
          <a:xfrm flipH="1" rot="917217">
            <a:off x="7084564" y="-2062880"/>
            <a:ext cx="3274591" cy="3501075"/>
          </a:xfrm>
          <a:custGeom>
            <a:rect b="b" l="l" r="r" t="t"/>
            <a:pathLst>
              <a:path extrusionOk="0" h="22291" w="20849">
                <a:moveTo>
                  <a:pt x="11389" y="0"/>
                </a:moveTo>
                <a:cubicBezTo>
                  <a:pt x="7371" y="0"/>
                  <a:pt x="6115" y="1704"/>
                  <a:pt x="5368" y="4143"/>
                </a:cubicBezTo>
                <a:cubicBezTo>
                  <a:pt x="4254" y="7784"/>
                  <a:pt x="1363" y="11168"/>
                  <a:pt x="639" y="14728"/>
                </a:cubicBezTo>
                <a:cubicBezTo>
                  <a:pt x="0" y="17876"/>
                  <a:pt x="2819" y="22104"/>
                  <a:pt x="5496" y="22284"/>
                </a:cubicBezTo>
                <a:cubicBezTo>
                  <a:pt x="5555" y="22288"/>
                  <a:pt x="5613" y="22290"/>
                  <a:pt x="5670" y="22290"/>
                </a:cubicBezTo>
                <a:cubicBezTo>
                  <a:pt x="7695" y="22290"/>
                  <a:pt x="8080" y="19737"/>
                  <a:pt x="11780" y="18429"/>
                </a:cubicBezTo>
                <a:cubicBezTo>
                  <a:pt x="12959" y="18012"/>
                  <a:pt x="13880" y="17932"/>
                  <a:pt x="14669" y="17932"/>
                </a:cubicBezTo>
                <a:cubicBezTo>
                  <a:pt x="15163" y="17932"/>
                  <a:pt x="15606" y="17963"/>
                  <a:pt x="16027" y="17963"/>
                </a:cubicBezTo>
                <a:cubicBezTo>
                  <a:pt x="16785" y="17963"/>
                  <a:pt x="17474" y="17861"/>
                  <a:pt x="18274" y="17289"/>
                </a:cubicBezTo>
                <a:cubicBezTo>
                  <a:pt x="20805" y="15477"/>
                  <a:pt x="20823" y="11567"/>
                  <a:pt x="20827" y="10359"/>
                </a:cubicBezTo>
                <a:cubicBezTo>
                  <a:pt x="20831" y="9296"/>
                  <a:pt x="20848" y="6349"/>
                  <a:pt x="18702" y="3723"/>
                </a:cubicBezTo>
                <a:cubicBezTo>
                  <a:pt x="18077" y="2952"/>
                  <a:pt x="15781" y="147"/>
                  <a:pt x="11921" y="10"/>
                </a:cubicBezTo>
                <a:cubicBezTo>
                  <a:pt x="11739" y="3"/>
                  <a:pt x="11561" y="0"/>
                  <a:pt x="1138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 name="Google Shape;96;p54"/>
          <p:cNvSpPr/>
          <p:nvPr/>
        </p:nvSpPr>
        <p:spPr>
          <a:xfrm flipH="1" rot="4281357">
            <a:off x="-778971" y="-1124749"/>
            <a:ext cx="2326347" cy="3328306"/>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54"/>
          <p:cNvSpPr/>
          <p:nvPr/>
        </p:nvSpPr>
        <p:spPr>
          <a:xfrm rot="-8536867">
            <a:off x="8668615" y="2976896"/>
            <a:ext cx="1258702" cy="2615955"/>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 name="Google Shape;98;p54"/>
          <p:cNvSpPr/>
          <p:nvPr/>
        </p:nvSpPr>
        <p:spPr>
          <a:xfrm flipH="1" rot="5734725">
            <a:off x="2708318" y="4307817"/>
            <a:ext cx="1414877" cy="22161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99" name="Shape 99"/>
        <p:cNvGrpSpPr/>
        <p:nvPr/>
      </p:nvGrpSpPr>
      <p:grpSpPr>
        <a:xfrm>
          <a:off x="0" y="0"/>
          <a:ext cx="0" cy="0"/>
          <a:chOff x="0" y="0"/>
          <a:chExt cx="0" cy="0"/>
        </a:xfrm>
      </p:grpSpPr>
      <p:grpSp>
        <p:nvGrpSpPr>
          <p:cNvPr id="100" name="Google Shape;100;p55"/>
          <p:cNvGrpSpPr/>
          <p:nvPr/>
        </p:nvGrpSpPr>
        <p:grpSpPr>
          <a:xfrm rot="9439271">
            <a:off x="7167850" y="3565463"/>
            <a:ext cx="3486361" cy="3372008"/>
            <a:chOff x="-1032132" y="-1501739"/>
            <a:chExt cx="3068293" cy="2967653"/>
          </a:xfrm>
        </p:grpSpPr>
        <p:sp>
          <p:nvSpPr>
            <p:cNvPr id="101" name="Google Shape;101;p55"/>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55"/>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 name="Google Shape;103;p55"/>
          <p:cNvSpPr/>
          <p:nvPr/>
        </p:nvSpPr>
        <p:spPr>
          <a:xfrm rot="2938697">
            <a:off x="-2044513" y="3867440"/>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 name="Google Shape;104;p55"/>
          <p:cNvSpPr/>
          <p:nvPr/>
        </p:nvSpPr>
        <p:spPr>
          <a:xfrm rot="-8468479">
            <a:off x="7087623" y="-1289844"/>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 name="Google Shape;105;p55"/>
          <p:cNvSpPr/>
          <p:nvPr/>
        </p:nvSpPr>
        <p:spPr>
          <a:xfrm rot="-1676502">
            <a:off x="-1582280" y="-2035079"/>
            <a:ext cx="3274586" cy="3501070"/>
          </a:xfrm>
          <a:custGeom>
            <a:rect b="b" l="l" r="r" t="t"/>
            <a:pathLst>
              <a:path extrusionOk="0" h="22291" w="20849">
                <a:moveTo>
                  <a:pt x="11389" y="0"/>
                </a:moveTo>
                <a:cubicBezTo>
                  <a:pt x="7371" y="0"/>
                  <a:pt x="6115" y="1704"/>
                  <a:pt x="5368" y="4143"/>
                </a:cubicBezTo>
                <a:cubicBezTo>
                  <a:pt x="4254" y="7784"/>
                  <a:pt x="1363" y="11168"/>
                  <a:pt x="639" y="14728"/>
                </a:cubicBezTo>
                <a:cubicBezTo>
                  <a:pt x="0" y="17876"/>
                  <a:pt x="2819" y="22104"/>
                  <a:pt x="5496" y="22284"/>
                </a:cubicBezTo>
                <a:cubicBezTo>
                  <a:pt x="5555" y="22288"/>
                  <a:pt x="5613" y="22290"/>
                  <a:pt x="5670" y="22290"/>
                </a:cubicBezTo>
                <a:cubicBezTo>
                  <a:pt x="7695" y="22290"/>
                  <a:pt x="8080" y="19737"/>
                  <a:pt x="11780" y="18429"/>
                </a:cubicBezTo>
                <a:cubicBezTo>
                  <a:pt x="12959" y="18012"/>
                  <a:pt x="13880" y="17932"/>
                  <a:pt x="14669" y="17932"/>
                </a:cubicBezTo>
                <a:cubicBezTo>
                  <a:pt x="15163" y="17932"/>
                  <a:pt x="15606" y="17963"/>
                  <a:pt x="16027" y="17963"/>
                </a:cubicBezTo>
                <a:cubicBezTo>
                  <a:pt x="16785" y="17963"/>
                  <a:pt x="17474" y="17861"/>
                  <a:pt x="18274" y="17289"/>
                </a:cubicBezTo>
                <a:cubicBezTo>
                  <a:pt x="20805" y="15477"/>
                  <a:pt x="20823" y="11567"/>
                  <a:pt x="20827" y="10359"/>
                </a:cubicBezTo>
                <a:cubicBezTo>
                  <a:pt x="20831" y="9296"/>
                  <a:pt x="20848" y="6349"/>
                  <a:pt x="18702" y="3723"/>
                </a:cubicBezTo>
                <a:cubicBezTo>
                  <a:pt x="18077" y="2952"/>
                  <a:pt x="15781" y="147"/>
                  <a:pt x="11921" y="10"/>
                </a:cubicBezTo>
                <a:cubicBezTo>
                  <a:pt x="11739" y="3"/>
                  <a:pt x="11561" y="0"/>
                  <a:pt x="1138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 name="Google Shape;106;p55"/>
          <p:cNvSpPr/>
          <p:nvPr/>
        </p:nvSpPr>
        <p:spPr>
          <a:xfrm flipH="1" rot="8934762">
            <a:off x="7228511" y="-1014291"/>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55"/>
          <p:cNvSpPr/>
          <p:nvPr/>
        </p:nvSpPr>
        <p:spPr>
          <a:xfrm flipH="1" rot="10800000">
            <a:off x="-666725" y="3799526"/>
            <a:ext cx="2292543" cy="2691531"/>
          </a:xfrm>
          <a:custGeom>
            <a:rect b="b" l="l" r="r" t="t"/>
            <a:pathLst>
              <a:path extrusionOk="0" h="6443" w="5488">
                <a:moveTo>
                  <a:pt x="4897" y="0"/>
                </a:moveTo>
                <a:lnTo>
                  <a:pt x="4897" y="244"/>
                </a:lnTo>
                <a:cubicBezTo>
                  <a:pt x="4906" y="244"/>
                  <a:pt x="4915" y="244"/>
                  <a:pt x="4924" y="244"/>
                </a:cubicBezTo>
                <a:cubicBezTo>
                  <a:pt x="5055" y="244"/>
                  <a:pt x="5144" y="274"/>
                  <a:pt x="5184" y="330"/>
                </a:cubicBezTo>
                <a:cubicBezTo>
                  <a:pt x="5227" y="386"/>
                  <a:pt x="5205" y="471"/>
                  <a:pt x="5158" y="643"/>
                </a:cubicBezTo>
                <a:cubicBezTo>
                  <a:pt x="5124" y="767"/>
                  <a:pt x="5085" y="917"/>
                  <a:pt x="5064" y="1105"/>
                </a:cubicBezTo>
                <a:cubicBezTo>
                  <a:pt x="5034" y="1388"/>
                  <a:pt x="5077" y="1546"/>
                  <a:pt x="5107" y="1671"/>
                </a:cubicBezTo>
                <a:cubicBezTo>
                  <a:pt x="5137" y="1786"/>
                  <a:pt x="5158" y="1859"/>
                  <a:pt x="5124" y="2009"/>
                </a:cubicBezTo>
                <a:cubicBezTo>
                  <a:pt x="5051" y="2313"/>
                  <a:pt x="4794" y="2682"/>
                  <a:pt x="4438" y="2802"/>
                </a:cubicBezTo>
                <a:cubicBezTo>
                  <a:pt x="4348" y="2833"/>
                  <a:pt x="4267" y="2843"/>
                  <a:pt x="4189" y="2843"/>
                </a:cubicBezTo>
                <a:cubicBezTo>
                  <a:pt x="4120" y="2843"/>
                  <a:pt x="4053" y="2835"/>
                  <a:pt x="3984" y="2827"/>
                </a:cubicBezTo>
                <a:cubicBezTo>
                  <a:pt x="3917" y="2820"/>
                  <a:pt x="3848" y="2812"/>
                  <a:pt x="3778" y="2812"/>
                </a:cubicBezTo>
                <a:cubicBezTo>
                  <a:pt x="3651" y="2812"/>
                  <a:pt x="3519" y="2837"/>
                  <a:pt x="3376" y="2930"/>
                </a:cubicBezTo>
                <a:cubicBezTo>
                  <a:pt x="3200" y="3046"/>
                  <a:pt x="3012" y="3251"/>
                  <a:pt x="3055" y="3457"/>
                </a:cubicBezTo>
                <a:cubicBezTo>
                  <a:pt x="3093" y="3641"/>
                  <a:pt x="3282" y="3710"/>
                  <a:pt x="3445" y="3770"/>
                </a:cubicBezTo>
                <a:cubicBezTo>
                  <a:pt x="3573" y="3812"/>
                  <a:pt x="3702" y="3864"/>
                  <a:pt x="3727" y="3945"/>
                </a:cubicBezTo>
                <a:cubicBezTo>
                  <a:pt x="3744" y="3997"/>
                  <a:pt x="3727" y="4078"/>
                  <a:pt x="3689" y="4142"/>
                </a:cubicBezTo>
                <a:cubicBezTo>
                  <a:pt x="3659" y="4189"/>
                  <a:pt x="3629" y="4211"/>
                  <a:pt x="3612" y="4215"/>
                </a:cubicBezTo>
                <a:cubicBezTo>
                  <a:pt x="3610" y="4215"/>
                  <a:pt x="3609" y="4215"/>
                  <a:pt x="3608" y="4215"/>
                </a:cubicBezTo>
                <a:cubicBezTo>
                  <a:pt x="3555" y="4215"/>
                  <a:pt x="3447" y="4050"/>
                  <a:pt x="3380" y="3950"/>
                </a:cubicBezTo>
                <a:cubicBezTo>
                  <a:pt x="3230" y="3722"/>
                  <a:pt x="3042" y="3444"/>
                  <a:pt x="2738" y="3427"/>
                </a:cubicBezTo>
                <a:cubicBezTo>
                  <a:pt x="2729" y="3426"/>
                  <a:pt x="2720" y="3426"/>
                  <a:pt x="2712" y="3426"/>
                </a:cubicBezTo>
                <a:cubicBezTo>
                  <a:pt x="2564" y="3426"/>
                  <a:pt x="2401" y="3494"/>
                  <a:pt x="2284" y="3607"/>
                </a:cubicBezTo>
                <a:cubicBezTo>
                  <a:pt x="2190" y="3692"/>
                  <a:pt x="2138" y="3791"/>
                  <a:pt x="2134" y="3890"/>
                </a:cubicBezTo>
                <a:cubicBezTo>
                  <a:pt x="2130" y="4104"/>
                  <a:pt x="2339" y="4215"/>
                  <a:pt x="2545" y="4331"/>
                </a:cubicBezTo>
                <a:cubicBezTo>
                  <a:pt x="2721" y="4425"/>
                  <a:pt x="2909" y="4528"/>
                  <a:pt x="2918" y="4669"/>
                </a:cubicBezTo>
                <a:cubicBezTo>
                  <a:pt x="2931" y="4785"/>
                  <a:pt x="2832" y="4930"/>
                  <a:pt x="2755" y="4943"/>
                </a:cubicBezTo>
                <a:cubicBezTo>
                  <a:pt x="2752" y="4944"/>
                  <a:pt x="2750" y="4944"/>
                  <a:pt x="2747" y="4944"/>
                </a:cubicBezTo>
                <a:cubicBezTo>
                  <a:pt x="2648" y="4944"/>
                  <a:pt x="2491" y="4716"/>
                  <a:pt x="2391" y="4562"/>
                </a:cubicBezTo>
                <a:cubicBezTo>
                  <a:pt x="2242" y="4343"/>
                  <a:pt x="2105" y="4132"/>
                  <a:pt x="1919" y="4132"/>
                </a:cubicBezTo>
                <a:cubicBezTo>
                  <a:pt x="1901" y="4132"/>
                  <a:pt x="1883" y="4134"/>
                  <a:pt x="1864" y="4138"/>
                </a:cubicBezTo>
                <a:cubicBezTo>
                  <a:pt x="1650" y="4185"/>
                  <a:pt x="1534" y="4511"/>
                  <a:pt x="1581" y="4755"/>
                </a:cubicBezTo>
                <a:cubicBezTo>
                  <a:pt x="1607" y="4896"/>
                  <a:pt x="1680" y="5008"/>
                  <a:pt x="1765" y="5093"/>
                </a:cubicBezTo>
                <a:cubicBezTo>
                  <a:pt x="1735" y="5090"/>
                  <a:pt x="1704" y="5088"/>
                  <a:pt x="1672" y="5088"/>
                </a:cubicBezTo>
                <a:cubicBezTo>
                  <a:pt x="1584" y="5088"/>
                  <a:pt x="1493" y="5103"/>
                  <a:pt x="1401" y="5140"/>
                </a:cubicBezTo>
                <a:cubicBezTo>
                  <a:pt x="1221" y="5222"/>
                  <a:pt x="1144" y="5367"/>
                  <a:pt x="1076" y="5509"/>
                </a:cubicBezTo>
                <a:cubicBezTo>
                  <a:pt x="1033" y="5594"/>
                  <a:pt x="990" y="5680"/>
                  <a:pt x="917" y="5770"/>
                </a:cubicBezTo>
                <a:cubicBezTo>
                  <a:pt x="733" y="5997"/>
                  <a:pt x="420" y="6147"/>
                  <a:pt x="1" y="6203"/>
                </a:cubicBezTo>
                <a:lnTo>
                  <a:pt x="31" y="6443"/>
                </a:lnTo>
                <a:cubicBezTo>
                  <a:pt x="519" y="6374"/>
                  <a:pt x="879" y="6198"/>
                  <a:pt x="1106" y="5920"/>
                </a:cubicBezTo>
                <a:cubicBezTo>
                  <a:pt x="1191" y="5813"/>
                  <a:pt x="1243" y="5710"/>
                  <a:pt x="1290" y="5616"/>
                </a:cubicBezTo>
                <a:cubicBezTo>
                  <a:pt x="1359" y="5479"/>
                  <a:pt x="1401" y="5406"/>
                  <a:pt x="1500" y="5363"/>
                </a:cubicBezTo>
                <a:cubicBezTo>
                  <a:pt x="1553" y="5340"/>
                  <a:pt x="1610" y="5331"/>
                  <a:pt x="1668" y="5331"/>
                </a:cubicBezTo>
                <a:cubicBezTo>
                  <a:pt x="1779" y="5331"/>
                  <a:pt x="1891" y="5363"/>
                  <a:pt x="1975" y="5389"/>
                </a:cubicBezTo>
                <a:cubicBezTo>
                  <a:pt x="2029" y="5403"/>
                  <a:pt x="2086" y="5420"/>
                  <a:pt x="2137" y="5420"/>
                </a:cubicBezTo>
                <a:cubicBezTo>
                  <a:pt x="2191" y="5420"/>
                  <a:pt x="2238" y="5401"/>
                  <a:pt x="2267" y="5342"/>
                </a:cubicBezTo>
                <a:cubicBezTo>
                  <a:pt x="2322" y="5230"/>
                  <a:pt x="2220" y="5153"/>
                  <a:pt x="2125" y="5085"/>
                </a:cubicBezTo>
                <a:cubicBezTo>
                  <a:pt x="2014" y="5003"/>
                  <a:pt x="1851" y="4879"/>
                  <a:pt x="1817" y="4712"/>
                </a:cubicBezTo>
                <a:cubicBezTo>
                  <a:pt x="1787" y="4553"/>
                  <a:pt x="1873" y="4382"/>
                  <a:pt x="1915" y="4374"/>
                </a:cubicBezTo>
                <a:cubicBezTo>
                  <a:pt x="1915" y="4374"/>
                  <a:pt x="1941" y="4374"/>
                  <a:pt x="2001" y="4438"/>
                </a:cubicBezTo>
                <a:cubicBezTo>
                  <a:pt x="2061" y="4502"/>
                  <a:pt x="2125" y="4596"/>
                  <a:pt x="2190" y="4695"/>
                </a:cubicBezTo>
                <a:cubicBezTo>
                  <a:pt x="2350" y="4935"/>
                  <a:pt x="2517" y="5183"/>
                  <a:pt x="2741" y="5183"/>
                </a:cubicBezTo>
                <a:cubicBezTo>
                  <a:pt x="2757" y="5183"/>
                  <a:pt x="2773" y="5181"/>
                  <a:pt x="2789" y="5179"/>
                </a:cubicBezTo>
                <a:cubicBezTo>
                  <a:pt x="2999" y="5145"/>
                  <a:pt x="3179" y="4888"/>
                  <a:pt x="3158" y="4648"/>
                </a:cubicBezTo>
                <a:cubicBezTo>
                  <a:pt x="3136" y="4378"/>
                  <a:pt x="2871" y="4236"/>
                  <a:pt x="2661" y="4117"/>
                </a:cubicBezTo>
                <a:cubicBezTo>
                  <a:pt x="2532" y="4048"/>
                  <a:pt x="2374" y="3962"/>
                  <a:pt x="2374" y="3898"/>
                </a:cubicBezTo>
                <a:cubicBezTo>
                  <a:pt x="2374" y="3872"/>
                  <a:pt x="2395" y="3830"/>
                  <a:pt x="2447" y="3782"/>
                </a:cubicBezTo>
                <a:cubicBezTo>
                  <a:pt x="2520" y="3713"/>
                  <a:pt x="2626" y="3667"/>
                  <a:pt x="2717" y="3667"/>
                </a:cubicBezTo>
                <a:cubicBezTo>
                  <a:pt x="2721" y="3667"/>
                  <a:pt x="2725" y="3667"/>
                  <a:pt x="2729" y="3667"/>
                </a:cubicBezTo>
                <a:cubicBezTo>
                  <a:pt x="2909" y="3675"/>
                  <a:pt x="3055" y="3894"/>
                  <a:pt x="3183" y="4082"/>
                </a:cubicBezTo>
                <a:cubicBezTo>
                  <a:pt x="3309" y="4274"/>
                  <a:pt x="3427" y="4456"/>
                  <a:pt x="3604" y="4456"/>
                </a:cubicBezTo>
                <a:cubicBezTo>
                  <a:pt x="3620" y="4456"/>
                  <a:pt x="3637" y="4454"/>
                  <a:pt x="3655" y="4451"/>
                </a:cubicBezTo>
                <a:cubicBezTo>
                  <a:pt x="3744" y="4434"/>
                  <a:pt x="3830" y="4369"/>
                  <a:pt x="3890" y="4271"/>
                </a:cubicBezTo>
                <a:cubicBezTo>
                  <a:pt x="3967" y="4147"/>
                  <a:pt x="3993" y="3997"/>
                  <a:pt x="3959" y="3877"/>
                </a:cubicBezTo>
                <a:cubicBezTo>
                  <a:pt x="3899" y="3675"/>
                  <a:pt x="3693" y="3603"/>
                  <a:pt x="3526" y="3543"/>
                </a:cubicBezTo>
                <a:cubicBezTo>
                  <a:pt x="3423" y="3504"/>
                  <a:pt x="3303" y="3461"/>
                  <a:pt x="3290" y="3410"/>
                </a:cubicBezTo>
                <a:cubicBezTo>
                  <a:pt x="3278" y="3346"/>
                  <a:pt x="3376" y="3217"/>
                  <a:pt x="3509" y="3131"/>
                </a:cubicBezTo>
                <a:cubicBezTo>
                  <a:pt x="3602" y="3070"/>
                  <a:pt x="3685" y="3052"/>
                  <a:pt x="3775" y="3052"/>
                </a:cubicBezTo>
                <a:cubicBezTo>
                  <a:pt x="3831" y="3052"/>
                  <a:pt x="3889" y="3059"/>
                  <a:pt x="3954" y="3067"/>
                </a:cubicBezTo>
                <a:cubicBezTo>
                  <a:pt x="4026" y="3075"/>
                  <a:pt x="4102" y="3083"/>
                  <a:pt x="4184" y="3083"/>
                </a:cubicBezTo>
                <a:cubicBezTo>
                  <a:pt x="4284" y="3083"/>
                  <a:pt x="4393" y="3071"/>
                  <a:pt x="4515" y="3029"/>
                </a:cubicBezTo>
                <a:cubicBezTo>
                  <a:pt x="4974" y="2874"/>
                  <a:pt x="5274" y="2420"/>
                  <a:pt x="5359" y="2065"/>
                </a:cubicBezTo>
                <a:cubicBezTo>
                  <a:pt x="5406" y="1859"/>
                  <a:pt x="5372" y="1731"/>
                  <a:pt x="5342" y="1611"/>
                </a:cubicBezTo>
                <a:cubicBezTo>
                  <a:pt x="5308" y="1491"/>
                  <a:pt x="5278" y="1371"/>
                  <a:pt x="5304" y="1131"/>
                </a:cubicBezTo>
                <a:cubicBezTo>
                  <a:pt x="5321" y="964"/>
                  <a:pt x="5355" y="827"/>
                  <a:pt x="5389" y="707"/>
                </a:cubicBezTo>
                <a:cubicBezTo>
                  <a:pt x="5445" y="510"/>
                  <a:pt x="5488" y="338"/>
                  <a:pt x="5376" y="184"/>
                </a:cubicBezTo>
                <a:cubicBezTo>
                  <a:pt x="5282" y="64"/>
                  <a:pt x="5124" y="0"/>
                  <a:pt x="490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5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09" name="Shape 109"/>
        <p:cNvGrpSpPr/>
        <p:nvPr/>
      </p:nvGrpSpPr>
      <p:grpSpPr>
        <a:xfrm>
          <a:off x="0" y="0"/>
          <a:ext cx="0" cy="0"/>
          <a:chOff x="0" y="0"/>
          <a:chExt cx="0" cy="0"/>
        </a:xfrm>
      </p:grpSpPr>
      <p:sp>
        <p:nvSpPr>
          <p:cNvPr id="110" name="Google Shape;110;p5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11" name="Google Shape;111;p56"/>
          <p:cNvSpPr txBox="1"/>
          <p:nvPr>
            <p:ph idx="2" type="title"/>
          </p:nvPr>
        </p:nvSpPr>
        <p:spPr>
          <a:xfrm>
            <a:off x="1709013" y="2692378"/>
            <a:ext cx="2587500" cy="4122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500"/>
              <a:buNone/>
              <a:defRPr b="0" sz="22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12" name="Google Shape;112;p56"/>
          <p:cNvSpPr txBox="1"/>
          <p:nvPr>
            <p:ph idx="3" type="title"/>
          </p:nvPr>
        </p:nvSpPr>
        <p:spPr>
          <a:xfrm>
            <a:off x="4847500" y="2692300"/>
            <a:ext cx="2587500" cy="4122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3500"/>
              <a:buNone/>
              <a:defRPr b="0" sz="2200">
                <a:solidFill>
                  <a:schemeClr val="dk1"/>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13" name="Google Shape;113;p56"/>
          <p:cNvSpPr txBox="1"/>
          <p:nvPr>
            <p:ph idx="1" type="subTitle"/>
          </p:nvPr>
        </p:nvSpPr>
        <p:spPr>
          <a:xfrm>
            <a:off x="4847493" y="3028302"/>
            <a:ext cx="2587500" cy="934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4" name="Google Shape;114;p56"/>
          <p:cNvSpPr txBox="1"/>
          <p:nvPr>
            <p:ph idx="4" type="subTitle"/>
          </p:nvPr>
        </p:nvSpPr>
        <p:spPr>
          <a:xfrm>
            <a:off x="1709013" y="3028302"/>
            <a:ext cx="2587500" cy="934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115" name="Google Shape;115;p56"/>
          <p:cNvGrpSpPr/>
          <p:nvPr/>
        </p:nvGrpSpPr>
        <p:grpSpPr>
          <a:xfrm flipH="1">
            <a:off x="6238190" y="-1748341"/>
            <a:ext cx="4154578" cy="3501097"/>
            <a:chOff x="-1474258" y="-1153969"/>
            <a:chExt cx="3586789" cy="3022617"/>
          </a:xfrm>
        </p:grpSpPr>
        <p:sp>
          <p:nvSpPr>
            <p:cNvPr id="116" name="Google Shape;116;p56"/>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56"/>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 name="Google Shape;118;p56"/>
          <p:cNvSpPr/>
          <p:nvPr/>
        </p:nvSpPr>
        <p:spPr>
          <a:xfrm flipH="1" rot="-9882783">
            <a:off x="-1315836" y="3519791"/>
            <a:ext cx="3274591" cy="3501075"/>
          </a:xfrm>
          <a:custGeom>
            <a:rect b="b" l="l" r="r" t="t"/>
            <a:pathLst>
              <a:path extrusionOk="0" h="22291" w="20849">
                <a:moveTo>
                  <a:pt x="11389" y="0"/>
                </a:moveTo>
                <a:cubicBezTo>
                  <a:pt x="7371" y="0"/>
                  <a:pt x="6115" y="1704"/>
                  <a:pt x="5368" y="4143"/>
                </a:cubicBezTo>
                <a:cubicBezTo>
                  <a:pt x="4254" y="7784"/>
                  <a:pt x="1363" y="11168"/>
                  <a:pt x="639" y="14728"/>
                </a:cubicBezTo>
                <a:cubicBezTo>
                  <a:pt x="0" y="17876"/>
                  <a:pt x="2819" y="22104"/>
                  <a:pt x="5496" y="22284"/>
                </a:cubicBezTo>
                <a:cubicBezTo>
                  <a:pt x="5555" y="22288"/>
                  <a:pt x="5613" y="22290"/>
                  <a:pt x="5670" y="22290"/>
                </a:cubicBezTo>
                <a:cubicBezTo>
                  <a:pt x="7695" y="22290"/>
                  <a:pt x="8080" y="19737"/>
                  <a:pt x="11780" y="18429"/>
                </a:cubicBezTo>
                <a:cubicBezTo>
                  <a:pt x="12959" y="18012"/>
                  <a:pt x="13880" y="17932"/>
                  <a:pt x="14669" y="17932"/>
                </a:cubicBezTo>
                <a:cubicBezTo>
                  <a:pt x="15163" y="17932"/>
                  <a:pt x="15606" y="17963"/>
                  <a:pt x="16027" y="17963"/>
                </a:cubicBezTo>
                <a:cubicBezTo>
                  <a:pt x="16785" y="17963"/>
                  <a:pt x="17474" y="17861"/>
                  <a:pt x="18274" y="17289"/>
                </a:cubicBezTo>
                <a:cubicBezTo>
                  <a:pt x="20805" y="15477"/>
                  <a:pt x="20823" y="11567"/>
                  <a:pt x="20827" y="10359"/>
                </a:cubicBezTo>
                <a:cubicBezTo>
                  <a:pt x="20831" y="9296"/>
                  <a:pt x="20848" y="6349"/>
                  <a:pt x="18702" y="3723"/>
                </a:cubicBezTo>
                <a:cubicBezTo>
                  <a:pt x="18077" y="2952"/>
                  <a:pt x="15781" y="147"/>
                  <a:pt x="11921" y="10"/>
                </a:cubicBezTo>
                <a:cubicBezTo>
                  <a:pt x="11739" y="3"/>
                  <a:pt x="11561" y="0"/>
                  <a:pt x="1138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56"/>
          <p:cNvSpPr/>
          <p:nvPr/>
        </p:nvSpPr>
        <p:spPr>
          <a:xfrm rot="-8672516">
            <a:off x="7952610" y="3227020"/>
            <a:ext cx="1258704" cy="2615959"/>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 name="Google Shape;120;p56"/>
          <p:cNvSpPr/>
          <p:nvPr/>
        </p:nvSpPr>
        <p:spPr>
          <a:xfrm rot="2099015">
            <a:off x="-298683" y="-432384"/>
            <a:ext cx="1240247" cy="1943568"/>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21" name="Shape 121"/>
        <p:cNvGrpSpPr/>
        <p:nvPr/>
      </p:nvGrpSpPr>
      <p:grpSpPr>
        <a:xfrm>
          <a:off x="0" y="0"/>
          <a:ext cx="0" cy="0"/>
          <a:chOff x="0" y="0"/>
          <a:chExt cx="0" cy="0"/>
        </a:xfrm>
      </p:grpSpPr>
      <p:grpSp>
        <p:nvGrpSpPr>
          <p:cNvPr id="122" name="Google Shape;122;p57"/>
          <p:cNvGrpSpPr/>
          <p:nvPr/>
        </p:nvGrpSpPr>
        <p:grpSpPr>
          <a:xfrm rot="10060464">
            <a:off x="5916872" y="2612564"/>
            <a:ext cx="5254159" cy="4427724"/>
            <a:chOff x="-1474258" y="-1153969"/>
            <a:chExt cx="3586789" cy="3022617"/>
          </a:xfrm>
        </p:grpSpPr>
        <p:sp>
          <p:nvSpPr>
            <p:cNvPr id="123" name="Google Shape;123;p57"/>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57"/>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 name="Google Shape;125;p57"/>
          <p:cNvSpPr/>
          <p:nvPr/>
        </p:nvSpPr>
        <p:spPr>
          <a:xfrm rot="2849026">
            <a:off x="-2071257" y="3389709"/>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 name="Google Shape;126;p57"/>
          <p:cNvGrpSpPr/>
          <p:nvPr/>
        </p:nvGrpSpPr>
        <p:grpSpPr>
          <a:xfrm flipH="1" rot="-10014525">
            <a:off x="7226299" y="-1070822"/>
            <a:ext cx="3303386" cy="2326468"/>
            <a:chOff x="7380650" y="4368850"/>
            <a:chExt cx="3303422" cy="2326493"/>
          </a:xfrm>
        </p:grpSpPr>
        <p:sp>
          <p:nvSpPr>
            <p:cNvPr id="127" name="Google Shape;127;p57"/>
            <p:cNvSpPr/>
            <p:nvPr/>
          </p:nvSpPr>
          <p:spPr>
            <a:xfrm>
              <a:off x="7380650" y="4371861"/>
              <a:ext cx="3303422" cy="2323482"/>
            </a:xfrm>
            <a:custGeom>
              <a:rect b="b" l="l" r="r" t="t"/>
              <a:pathLst>
                <a:path extrusionOk="0" h="16978" w="24139">
                  <a:moveTo>
                    <a:pt x="15940" y="0"/>
                  </a:moveTo>
                  <a:cubicBezTo>
                    <a:pt x="14638" y="0"/>
                    <a:pt x="13379" y="288"/>
                    <a:pt x="12371" y="848"/>
                  </a:cubicBezTo>
                  <a:cubicBezTo>
                    <a:pt x="10735" y="1751"/>
                    <a:pt x="10414" y="3011"/>
                    <a:pt x="8585" y="3388"/>
                  </a:cubicBezTo>
                  <a:cubicBezTo>
                    <a:pt x="8291" y="3449"/>
                    <a:pt x="8019" y="3474"/>
                    <a:pt x="7766" y="3474"/>
                  </a:cubicBezTo>
                  <a:cubicBezTo>
                    <a:pt x="6446" y="3474"/>
                    <a:pt x="5627" y="2779"/>
                    <a:pt x="4717" y="2779"/>
                  </a:cubicBezTo>
                  <a:cubicBezTo>
                    <a:pt x="4551" y="2779"/>
                    <a:pt x="4382" y="2802"/>
                    <a:pt x="4207" y="2857"/>
                  </a:cubicBezTo>
                  <a:cubicBezTo>
                    <a:pt x="1770" y="3615"/>
                    <a:pt x="1" y="9843"/>
                    <a:pt x="2198" y="13265"/>
                  </a:cubicBezTo>
                  <a:cubicBezTo>
                    <a:pt x="3772" y="15719"/>
                    <a:pt x="7540" y="16978"/>
                    <a:pt x="11473" y="16978"/>
                  </a:cubicBezTo>
                  <a:cubicBezTo>
                    <a:pt x="15986" y="16978"/>
                    <a:pt x="20717" y="15320"/>
                    <a:pt x="22601" y="11908"/>
                  </a:cubicBezTo>
                  <a:cubicBezTo>
                    <a:pt x="24138" y="9119"/>
                    <a:pt x="24108" y="4578"/>
                    <a:pt x="21418" y="2030"/>
                  </a:cubicBezTo>
                  <a:cubicBezTo>
                    <a:pt x="19974" y="658"/>
                    <a:pt x="17908" y="0"/>
                    <a:pt x="15940"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57"/>
            <p:cNvSpPr/>
            <p:nvPr/>
          </p:nvSpPr>
          <p:spPr>
            <a:xfrm>
              <a:off x="8239391" y="4368850"/>
              <a:ext cx="649764" cy="325025"/>
            </a:xfrm>
            <a:custGeom>
              <a:rect b="b" l="l" r="r" t="t"/>
              <a:pathLst>
                <a:path extrusionOk="0" h="2375" w="4748">
                  <a:moveTo>
                    <a:pt x="3999" y="1"/>
                  </a:moveTo>
                  <a:cubicBezTo>
                    <a:pt x="2803" y="1"/>
                    <a:pt x="1" y="1091"/>
                    <a:pt x="61" y="1756"/>
                  </a:cubicBezTo>
                  <a:cubicBezTo>
                    <a:pt x="94" y="2105"/>
                    <a:pt x="919" y="2374"/>
                    <a:pt x="1713" y="2374"/>
                  </a:cubicBezTo>
                  <a:cubicBezTo>
                    <a:pt x="1855" y="2374"/>
                    <a:pt x="1995" y="2366"/>
                    <a:pt x="2130" y="2347"/>
                  </a:cubicBezTo>
                  <a:cubicBezTo>
                    <a:pt x="3706" y="2129"/>
                    <a:pt x="4747" y="561"/>
                    <a:pt x="4499" y="158"/>
                  </a:cubicBezTo>
                  <a:cubicBezTo>
                    <a:pt x="4430" y="49"/>
                    <a:pt x="4250" y="1"/>
                    <a:pt x="3999"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 name="Google Shape;129;p57"/>
          <p:cNvSpPr/>
          <p:nvPr/>
        </p:nvSpPr>
        <p:spPr>
          <a:xfrm flipH="1" rot="-7549484">
            <a:off x="-645072" y="-1168648"/>
            <a:ext cx="2583012" cy="2522132"/>
          </a:xfrm>
          <a:custGeom>
            <a:rect b="b" l="l" r="r" t="t"/>
            <a:pathLst>
              <a:path extrusionOk="0" h="24277" w="24863">
                <a:moveTo>
                  <a:pt x="14339" y="0"/>
                </a:moveTo>
                <a:cubicBezTo>
                  <a:pt x="13740" y="0"/>
                  <a:pt x="13138" y="37"/>
                  <a:pt x="12543" y="115"/>
                </a:cubicBezTo>
                <a:cubicBezTo>
                  <a:pt x="11956" y="192"/>
                  <a:pt x="5021" y="1215"/>
                  <a:pt x="2066" y="7598"/>
                </a:cubicBezTo>
                <a:cubicBezTo>
                  <a:pt x="1" y="12053"/>
                  <a:pt x="322" y="18165"/>
                  <a:pt x="4062" y="21631"/>
                </a:cubicBezTo>
                <a:cubicBezTo>
                  <a:pt x="6117" y="23535"/>
                  <a:pt x="8813" y="24276"/>
                  <a:pt x="11508" y="24276"/>
                </a:cubicBezTo>
                <a:cubicBezTo>
                  <a:pt x="16761" y="24276"/>
                  <a:pt x="22013" y="21460"/>
                  <a:pt x="22519" y="18949"/>
                </a:cubicBezTo>
                <a:cubicBezTo>
                  <a:pt x="22982" y="16662"/>
                  <a:pt x="19392" y="15265"/>
                  <a:pt x="19774" y="12027"/>
                </a:cubicBezTo>
                <a:cubicBezTo>
                  <a:pt x="20198" y="8442"/>
                  <a:pt x="24863" y="7735"/>
                  <a:pt x="24764" y="5289"/>
                </a:cubicBezTo>
                <a:cubicBezTo>
                  <a:pt x="24664" y="2769"/>
                  <a:pt x="19557" y="0"/>
                  <a:pt x="1433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 name="Google Shape;130;p57"/>
          <p:cNvSpPr/>
          <p:nvPr/>
        </p:nvSpPr>
        <p:spPr>
          <a:xfrm flipH="1" rot="10800000">
            <a:off x="-457026" y="3145424"/>
            <a:ext cx="1550955" cy="243045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 name="Google Shape;131;p57"/>
          <p:cNvSpPr/>
          <p:nvPr/>
        </p:nvSpPr>
        <p:spPr>
          <a:xfrm flipH="1" rot="-682381">
            <a:off x="8019926" y="-568231"/>
            <a:ext cx="1495266" cy="3107584"/>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5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33" name="Google Shape;133;p57"/>
          <p:cNvSpPr txBox="1"/>
          <p:nvPr>
            <p:ph idx="2" type="title"/>
          </p:nvPr>
        </p:nvSpPr>
        <p:spPr>
          <a:xfrm>
            <a:off x="2416425" y="1690900"/>
            <a:ext cx="19782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34" name="Google Shape;134;p57"/>
          <p:cNvSpPr txBox="1"/>
          <p:nvPr>
            <p:ph idx="1" type="subTitle"/>
          </p:nvPr>
        </p:nvSpPr>
        <p:spPr>
          <a:xfrm>
            <a:off x="2416425" y="2026600"/>
            <a:ext cx="19782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5" name="Google Shape;135;p57"/>
          <p:cNvSpPr txBox="1"/>
          <p:nvPr>
            <p:ph idx="3" type="title"/>
          </p:nvPr>
        </p:nvSpPr>
        <p:spPr>
          <a:xfrm>
            <a:off x="5908404" y="1690900"/>
            <a:ext cx="19782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36" name="Google Shape;136;p57"/>
          <p:cNvSpPr txBox="1"/>
          <p:nvPr>
            <p:ph idx="4" type="subTitle"/>
          </p:nvPr>
        </p:nvSpPr>
        <p:spPr>
          <a:xfrm>
            <a:off x="5908402" y="2026600"/>
            <a:ext cx="19782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7" name="Google Shape;137;p57"/>
          <p:cNvSpPr txBox="1"/>
          <p:nvPr>
            <p:ph idx="5" type="title"/>
          </p:nvPr>
        </p:nvSpPr>
        <p:spPr>
          <a:xfrm>
            <a:off x="2416425" y="3124300"/>
            <a:ext cx="19782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38" name="Google Shape;138;p57"/>
          <p:cNvSpPr txBox="1"/>
          <p:nvPr>
            <p:ph idx="6" type="subTitle"/>
          </p:nvPr>
        </p:nvSpPr>
        <p:spPr>
          <a:xfrm>
            <a:off x="2416425" y="3460000"/>
            <a:ext cx="19782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139" name="Google Shape;139;p57"/>
          <p:cNvSpPr txBox="1"/>
          <p:nvPr>
            <p:ph idx="7" type="title"/>
          </p:nvPr>
        </p:nvSpPr>
        <p:spPr>
          <a:xfrm>
            <a:off x="5908404" y="3124300"/>
            <a:ext cx="19782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40" name="Google Shape;140;p57"/>
          <p:cNvSpPr txBox="1"/>
          <p:nvPr>
            <p:ph idx="8" type="subTitle"/>
          </p:nvPr>
        </p:nvSpPr>
        <p:spPr>
          <a:xfrm>
            <a:off x="5908401" y="3460000"/>
            <a:ext cx="1978200" cy="527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41" name="Shape 141"/>
        <p:cNvGrpSpPr/>
        <p:nvPr/>
      </p:nvGrpSpPr>
      <p:grpSpPr>
        <a:xfrm>
          <a:off x="0" y="0"/>
          <a:ext cx="0" cy="0"/>
          <a:chOff x="0" y="0"/>
          <a:chExt cx="0" cy="0"/>
        </a:xfrm>
      </p:grpSpPr>
      <p:grpSp>
        <p:nvGrpSpPr>
          <p:cNvPr id="142" name="Google Shape;142;p58"/>
          <p:cNvGrpSpPr/>
          <p:nvPr/>
        </p:nvGrpSpPr>
        <p:grpSpPr>
          <a:xfrm>
            <a:off x="-1811248" y="-1992801"/>
            <a:ext cx="4977027" cy="4194183"/>
            <a:chOff x="-1474258" y="-1153969"/>
            <a:chExt cx="3586789" cy="3022617"/>
          </a:xfrm>
        </p:grpSpPr>
        <p:sp>
          <p:nvSpPr>
            <p:cNvPr id="143" name="Google Shape;143;p58"/>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58"/>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5" name="Google Shape;145;p58"/>
          <p:cNvSpPr txBox="1"/>
          <p:nvPr>
            <p:ph hasCustomPrompt="1" type="title"/>
          </p:nvPr>
        </p:nvSpPr>
        <p:spPr>
          <a:xfrm>
            <a:off x="1722300" y="1453225"/>
            <a:ext cx="5699400" cy="174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9600"/>
              <a:buNone/>
              <a:defRPr sz="9600"/>
            </a:lvl1pPr>
            <a:lvl2pPr lvl="1" algn="ctr">
              <a:lnSpc>
                <a:spcPct val="100000"/>
              </a:lnSpc>
              <a:spcBef>
                <a:spcPts val="0"/>
              </a:spcBef>
              <a:spcAft>
                <a:spcPts val="0"/>
              </a:spcAft>
              <a:buClr>
                <a:schemeClr val="accent2"/>
              </a:buClr>
              <a:buSzPts val="9600"/>
              <a:buNone/>
              <a:defRPr sz="9600">
                <a:solidFill>
                  <a:schemeClr val="accent2"/>
                </a:solidFill>
              </a:defRPr>
            </a:lvl2pPr>
            <a:lvl3pPr lvl="2" algn="ctr">
              <a:lnSpc>
                <a:spcPct val="100000"/>
              </a:lnSpc>
              <a:spcBef>
                <a:spcPts val="0"/>
              </a:spcBef>
              <a:spcAft>
                <a:spcPts val="0"/>
              </a:spcAft>
              <a:buClr>
                <a:schemeClr val="accent2"/>
              </a:buClr>
              <a:buSzPts val="9600"/>
              <a:buNone/>
              <a:defRPr sz="9600">
                <a:solidFill>
                  <a:schemeClr val="accent2"/>
                </a:solidFill>
              </a:defRPr>
            </a:lvl3pPr>
            <a:lvl4pPr lvl="3" algn="ctr">
              <a:lnSpc>
                <a:spcPct val="100000"/>
              </a:lnSpc>
              <a:spcBef>
                <a:spcPts val="0"/>
              </a:spcBef>
              <a:spcAft>
                <a:spcPts val="0"/>
              </a:spcAft>
              <a:buClr>
                <a:schemeClr val="accent2"/>
              </a:buClr>
              <a:buSzPts val="9600"/>
              <a:buNone/>
              <a:defRPr sz="9600">
                <a:solidFill>
                  <a:schemeClr val="accent2"/>
                </a:solidFill>
              </a:defRPr>
            </a:lvl4pPr>
            <a:lvl5pPr lvl="4" algn="ctr">
              <a:lnSpc>
                <a:spcPct val="100000"/>
              </a:lnSpc>
              <a:spcBef>
                <a:spcPts val="0"/>
              </a:spcBef>
              <a:spcAft>
                <a:spcPts val="0"/>
              </a:spcAft>
              <a:buClr>
                <a:schemeClr val="accent2"/>
              </a:buClr>
              <a:buSzPts val="9600"/>
              <a:buNone/>
              <a:defRPr sz="9600">
                <a:solidFill>
                  <a:schemeClr val="accent2"/>
                </a:solidFill>
              </a:defRPr>
            </a:lvl5pPr>
            <a:lvl6pPr lvl="5" algn="ctr">
              <a:lnSpc>
                <a:spcPct val="100000"/>
              </a:lnSpc>
              <a:spcBef>
                <a:spcPts val="0"/>
              </a:spcBef>
              <a:spcAft>
                <a:spcPts val="0"/>
              </a:spcAft>
              <a:buClr>
                <a:schemeClr val="accent2"/>
              </a:buClr>
              <a:buSzPts val="9600"/>
              <a:buNone/>
              <a:defRPr sz="9600">
                <a:solidFill>
                  <a:schemeClr val="accent2"/>
                </a:solidFill>
              </a:defRPr>
            </a:lvl6pPr>
            <a:lvl7pPr lvl="6" algn="ctr">
              <a:lnSpc>
                <a:spcPct val="100000"/>
              </a:lnSpc>
              <a:spcBef>
                <a:spcPts val="0"/>
              </a:spcBef>
              <a:spcAft>
                <a:spcPts val="0"/>
              </a:spcAft>
              <a:buClr>
                <a:schemeClr val="accent2"/>
              </a:buClr>
              <a:buSzPts val="9600"/>
              <a:buNone/>
              <a:defRPr sz="9600">
                <a:solidFill>
                  <a:schemeClr val="accent2"/>
                </a:solidFill>
              </a:defRPr>
            </a:lvl7pPr>
            <a:lvl8pPr lvl="7" algn="ctr">
              <a:lnSpc>
                <a:spcPct val="100000"/>
              </a:lnSpc>
              <a:spcBef>
                <a:spcPts val="0"/>
              </a:spcBef>
              <a:spcAft>
                <a:spcPts val="0"/>
              </a:spcAft>
              <a:buClr>
                <a:schemeClr val="accent2"/>
              </a:buClr>
              <a:buSzPts val="9600"/>
              <a:buNone/>
              <a:defRPr sz="9600">
                <a:solidFill>
                  <a:schemeClr val="accent2"/>
                </a:solidFill>
              </a:defRPr>
            </a:lvl8pPr>
            <a:lvl9pPr lvl="8" algn="ctr">
              <a:lnSpc>
                <a:spcPct val="100000"/>
              </a:lnSpc>
              <a:spcBef>
                <a:spcPts val="0"/>
              </a:spcBef>
              <a:spcAft>
                <a:spcPts val="0"/>
              </a:spcAft>
              <a:buClr>
                <a:schemeClr val="accent2"/>
              </a:buClr>
              <a:buSzPts val="9600"/>
              <a:buNone/>
              <a:defRPr sz="9600">
                <a:solidFill>
                  <a:schemeClr val="accent2"/>
                </a:solidFill>
              </a:defRPr>
            </a:lvl9pPr>
          </a:lstStyle>
          <a:p>
            <a:r>
              <a:t>xx%</a:t>
            </a:r>
          </a:p>
        </p:txBody>
      </p:sp>
      <p:sp>
        <p:nvSpPr>
          <p:cNvPr id="146" name="Google Shape;146;p58"/>
          <p:cNvSpPr txBox="1"/>
          <p:nvPr>
            <p:ph idx="1" type="subTitle"/>
          </p:nvPr>
        </p:nvSpPr>
        <p:spPr>
          <a:xfrm>
            <a:off x="1722300" y="3193175"/>
            <a:ext cx="5699400" cy="497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1600"/>
              </a:spcBef>
              <a:spcAft>
                <a:spcPts val="0"/>
              </a:spcAft>
              <a:buSzPts val="1600"/>
              <a:buNone/>
              <a:defRPr sz="1600"/>
            </a:lvl3pPr>
            <a:lvl4pPr lvl="3" algn="ctr">
              <a:lnSpc>
                <a:spcPct val="100000"/>
              </a:lnSpc>
              <a:spcBef>
                <a:spcPts val="1600"/>
              </a:spcBef>
              <a:spcAft>
                <a:spcPts val="0"/>
              </a:spcAft>
              <a:buSzPts val="1600"/>
              <a:buNone/>
              <a:defRPr sz="1600"/>
            </a:lvl4pPr>
            <a:lvl5pPr lvl="4" algn="ctr">
              <a:lnSpc>
                <a:spcPct val="100000"/>
              </a:lnSpc>
              <a:spcBef>
                <a:spcPts val="1600"/>
              </a:spcBef>
              <a:spcAft>
                <a:spcPts val="0"/>
              </a:spcAft>
              <a:buSzPts val="1600"/>
              <a:buNone/>
              <a:defRPr sz="1600"/>
            </a:lvl5pPr>
            <a:lvl6pPr lvl="5" algn="ctr">
              <a:lnSpc>
                <a:spcPct val="100000"/>
              </a:lnSpc>
              <a:spcBef>
                <a:spcPts val="1600"/>
              </a:spcBef>
              <a:spcAft>
                <a:spcPts val="0"/>
              </a:spcAft>
              <a:buSzPts val="1600"/>
              <a:buNone/>
              <a:defRPr sz="1600"/>
            </a:lvl6pPr>
            <a:lvl7pPr lvl="6" algn="ctr">
              <a:lnSpc>
                <a:spcPct val="100000"/>
              </a:lnSpc>
              <a:spcBef>
                <a:spcPts val="1600"/>
              </a:spcBef>
              <a:spcAft>
                <a:spcPts val="0"/>
              </a:spcAft>
              <a:buSzPts val="1600"/>
              <a:buNone/>
              <a:defRPr sz="1600"/>
            </a:lvl7pPr>
            <a:lvl8pPr lvl="7" algn="ctr">
              <a:lnSpc>
                <a:spcPct val="100000"/>
              </a:lnSpc>
              <a:spcBef>
                <a:spcPts val="1600"/>
              </a:spcBef>
              <a:spcAft>
                <a:spcPts val="0"/>
              </a:spcAft>
              <a:buSzPts val="1600"/>
              <a:buNone/>
              <a:defRPr sz="1600"/>
            </a:lvl8pPr>
            <a:lvl9pPr lvl="8" algn="ctr">
              <a:lnSpc>
                <a:spcPct val="100000"/>
              </a:lnSpc>
              <a:spcBef>
                <a:spcPts val="1600"/>
              </a:spcBef>
              <a:spcAft>
                <a:spcPts val="1600"/>
              </a:spcAft>
              <a:buSzPts val="1600"/>
              <a:buNone/>
              <a:defRPr sz="1600"/>
            </a:lvl9pPr>
          </a:lstStyle>
          <a:p/>
        </p:txBody>
      </p:sp>
      <p:grpSp>
        <p:nvGrpSpPr>
          <p:cNvPr id="147" name="Google Shape;147;p58"/>
          <p:cNvGrpSpPr/>
          <p:nvPr/>
        </p:nvGrpSpPr>
        <p:grpSpPr>
          <a:xfrm rot="9933757">
            <a:off x="6735106" y="3565401"/>
            <a:ext cx="3486449" cy="3372093"/>
            <a:chOff x="-1032132" y="-1501739"/>
            <a:chExt cx="3068293" cy="2967653"/>
          </a:xfrm>
        </p:grpSpPr>
        <p:sp>
          <p:nvSpPr>
            <p:cNvPr id="148" name="Google Shape;148;p58"/>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58"/>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 name="Google Shape;150;p58"/>
          <p:cNvSpPr/>
          <p:nvPr/>
        </p:nvSpPr>
        <p:spPr>
          <a:xfrm rot="2938697">
            <a:off x="-1844263" y="3621028"/>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58"/>
          <p:cNvSpPr/>
          <p:nvPr/>
        </p:nvSpPr>
        <p:spPr>
          <a:xfrm rot="-8468479">
            <a:off x="7017498" y="-1070669"/>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58"/>
          <p:cNvSpPr/>
          <p:nvPr/>
        </p:nvSpPr>
        <p:spPr>
          <a:xfrm flipH="1" rot="8934762">
            <a:off x="6833336" y="-976041"/>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58"/>
          <p:cNvSpPr/>
          <p:nvPr/>
        </p:nvSpPr>
        <p:spPr>
          <a:xfrm flipH="1" rot="10800000">
            <a:off x="-736850" y="3659276"/>
            <a:ext cx="2292543" cy="2691531"/>
          </a:xfrm>
          <a:custGeom>
            <a:rect b="b" l="l" r="r" t="t"/>
            <a:pathLst>
              <a:path extrusionOk="0" h="6443" w="5488">
                <a:moveTo>
                  <a:pt x="4897" y="0"/>
                </a:moveTo>
                <a:lnTo>
                  <a:pt x="4897" y="244"/>
                </a:lnTo>
                <a:cubicBezTo>
                  <a:pt x="4906" y="244"/>
                  <a:pt x="4915" y="244"/>
                  <a:pt x="4924" y="244"/>
                </a:cubicBezTo>
                <a:cubicBezTo>
                  <a:pt x="5055" y="244"/>
                  <a:pt x="5144" y="274"/>
                  <a:pt x="5184" y="330"/>
                </a:cubicBezTo>
                <a:cubicBezTo>
                  <a:pt x="5227" y="386"/>
                  <a:pt x="5205" y="471"/>
                  <a:pt x="5158" y="643"/>
                </a:cubicBezTo>
                <a:cubicBezTo>
                  <a:pt x="5124" y="767"/>
                  <a:pt x="5085" y="917"/>
                  <a:pt x="5064" y="1105"/>
                </a:cubicBezTo>
                <a:cubicBezTo>
                  <a:pt x="5034" y="1388"/>
                  <a:pt x="5077" y="1546"/>
                  <a:pt x="5107" y="1671"/>
                </a:cubicBezTo>
                <a:cubicBezTo>
                  <a:pt x="5137" y="1786"/>
                  <a:pt x="5158" y="1859"/>
                  <a:pt x="5124" y="2009"/>
                </a:cubicBezTo>
                <a:cubicBezTo>
                  <a:pt x="5051" y="2313"/>
                  <a:pt x="4794" y="2682"/>
                  <a:pt x="4438" y="2802"/>
                </a:cubicBezTo>
                <a:cubicBezTo>
                  <a:pt x="4348" y="2833"/>
                  <a:pt x="4267" y="2843"/>
                  <a:pt x="4189" y="2843"/>
                </a:cubicBezTo>
                <a:cubicBezTo>
                  <a:pt x="4120" y="2843"/>
                  <a:pt x="4053" y="2835"/>
                  <a:pt x="3984" y="2827"/>
                </a:cubicBezTo>
                <a:cubicBezTo>
                  <a:pt x="3917" y="2820"/>
                  <a:pt x="3848" y="2812"/>
                  <a:pt x="3778" y="2812"/>
                </a:cubicBezTo>
                <a:cubicBezTo>
                  <a:pt x="3651" y="2812"/>
                  <a:pt x="3519" y="2837"/>
                  <a:pt x="3376" y="2930"/>
                </a:cubicBezTo>
                <a:cubicBezTo>
                  <a:pt x="3200" y="3046"/>
                  <a:pt x="3012" y="3251"/>
                  <a:pt x="3055" y="3457"/>
                </a:cubicBezTo>
                <a:cubicBezTo>
                  <a:pt x="3093" y="3641"/>
                  <a:pt x="3282" y="3710"/>
                  <a:pt x="3445" y="3770"/>
                </a:cubicBezTo>
                <a:cubicBezTo>
                  <a:pt x="3573" y="3812"/>
                  <a:pt x="3702" y="3864"/>
                  <a:pt x="3727" y="3945"/>
                </a:cubicBezTo>
                <a:cubicBezTo>
                  <a:pt x="3744" y="3997"/>
                  <a:pt x="3727" y="4078"/>
                  <a:pt x="3689" y="4142"/>
                </a:cubicBezTo>
                <a:cubicBezTo>
                  <a:pt x="3659" y="4189"/>
                  <a:pt x="3629" y="4211"/>
                  <a:pt x="3612" y="4215"/>
                </a:cubicBezTo>
                <a:cubicBezTo>
                  <a:pt x="3610" y="4215"/>
                  <a:pt x="3609" y="4215"/>
                  <a:pt x="3608" y="4215"/>
                </a:cubicBezTo>
                <a:cubicBezTo>
                  <a:pt x="3555" y="4215"/>
                  <a:pt x="3447" y="4050"/>
                  <a:pt x="3380" y="3950"/>
                </a:cubicBezTo>
                <a:cubicBezTo>
                  <a:pt x="3230" y="3722"/>
                  <a:pt x="3042" y="3444"/>
                  <a:pt x="2738" y="3427"/>
                </a:cubicBezTo>
                <a:cubicBezTo>
                  <a:pt x="2729" y="3426"/>
                  <a:pt x="2720" y="3426"/>
                  <a:pt x="2712" y="3426"/>
                </a:cubicBezTo>
                <a:cubicBezTo>
                  <a:pt x="2564" y="3426"/>
                  <a:pt x="2401" y="3494"/>
                  <a:pt x="2284" y="3607"/>
                </a:cubicBezTo>
                <a:cubicBezTo>
                  <a:pt x="2190" y="3692"/>
                  <a:pt x="2138" y="3791"/>
                  <a:pt x="2134" y="3890"/>
                </a:cubicBezTo>
                <a:cubicBezTo>
                  <a:pt x="2130" y="4104"/>
                  <a:pt x="2339" y="4215"/>
                  <a:pt x="2545" y="4331"/>
                </a:cubicBezTo>
                <a:cubicBezTo>
                  <a:pt x="2721" y="4425"/>
                  <a:pt x="2909" y="4528"/>
                  <a:pt x="2918" y="4669"/>
                </a:cubicBezTo>
                <a:cubicBezTo>
                  <a:pt x="2931" y="4785"/>
                  <a:pt x="2832" y="4930"/>
                  <a:pt x="2755" y="4943"/>
                </a:cubicBezTo>
                <a:cubicBezTo>
                  <a:pt x="2752" y="4944"/>
                  <a:pt x="2750" y="4944"/>
                  <a:pt x="2747" y="4944"/>
                </a:cubicBezTo>
                <a:cubicBezTo>
                  <a:pt x="2648" y="4944"/>
                  <a:pt x="2491" y="4716"/>
                  <a:pt x="2391" y="4562"/>
                </a:cubicBezTo>
                <a:cubicBezTo>
                  <a:pt x="2242" y="4343"/>
                  <a:pt x="2105" y="4132"/>
                  <a:pt x="1919" y="4132"/>
                </a:cubicBezTo>
                <a:cubicBezTo>
                  <a:pt x="1901" y="4132"/>
                  <a:pt x="1883" y="4134"/>
                  <a:pt x="1864" y="4138"/>
                </a:cubicBezTo>
                <a:cubicBezTo>
                  <a:pt x="1650" y="4185"/>
                  <a:pt x="1534" y="4511"/>
                  <a:pt x="1581" y="4755"/>
                </a:cubicBezTo>
                <a:cubicBezTo>
                  <a:pt x="1607" y="4896"/>
                  <a:pt x="1680" y="5008"/>
                  <a:pt x="1765" y="5093"/>
                </a:cubicBezTo>
                <a:cubicBezTo>
                  <a:pt x="1735" y="5090"/>
                  <a:pt x="1704" y="5088"/>
                  <a:pt x="1672" y="5088"/>
                </a:cubicBezTo>
                <a:cubicBezTo>
                  <a:pt x="1584" y="5088"/>
                  <a:pt x="1493" y="5103"/>
                  <a:pt x="1401" y="5140"/>
                </a:cubicBezTo>
                <a:cubicBezTo>
                  <a:pt x="1221" y="5222"/>
                  <a:pt x="1144" y="5367"/>
                  <a:pt x="1076" y="5509"/>
                </a:cubicBezTo>
                <a:cubicBezTo>
                  <a:pt x="1033" y="5594"/>
                  <a:pt x="990" y="5680"/>
                  <a:pt x="917" y="5770"/>
                </a:cubicBezTo>
                <a:cubicBezTo>
                  <a:pt x="733" y="5997"/>
                  <a:pt x="420" y="6147"/>
                  <a:pt x="1" y="6203"/>
                </a:cubicBezTo>
                <a:lnTo>
                  <a:pt x="31" y="6443"/>
                </a:lnTo>
                <a:cubicBezTo>
                  <a:pt x="519" y="6374"/>
                  <a:pt x="879" y="6198"/>
                  <a:pt x="1106" y="5920"/>
                </a:cubicBezTo>
                <a:cubicBezTo>
                  <a:pt x="1191" y="5813"/>
                  <a:pt x="1243" y="5710"/>
                  <a:pt x="1290" y="5616"/>
                </a:cubicBezTo>
                <a:cubicBezTo>
                  <a:pt x="1359" y="5479"/>
                  <a:pt x="1401" y="5406"/>
                  <a:pt x="1500" y="5363"/>
                </a:cubicBezTo>
                <a:cubicBezTo>
                  <a:pt x="1553" y="5340"/>
                  <a:pt x="1610" y="5331"/>
                  <a:pt x="1668" y="5331"/>
                </a:cubicBezTo>
                <a:cubicBezTo>
                  <a:pt x="1779" y="5331"/>
                  <a:pt x="1891" y="5363"/>
                  <a:pt x="1975" y="5389"/>
                </a:cubicBezTo>
                <a:cubicBezTo>
                  <a:pt x="2029" y="5403"/>
                  <a:pt x="2086" y="5420"/>
                  <a:pt x="2137" y="5420"/>
                </a:cubicBezTo>
                <a:cubicBezTo>
                  <a:pt x="2191" y="5420"/>
                  <a:pt x="2238" y="5401"/>
                  <a:pt x="2267" y="5342"/>
                </a:cubicBezTo>
                <a:cubicBezTo>
                  <a:pt x="2322" y="5230"/>
                  <a:pt x="2220" y="5153"/>
                  <a:pt x="2125" y="5085"/>
                </a:cubicBezTo>
                <a:cubicBezTo>
                  <a:pt x="2014" y="5003"/>
                  <a:pt x="1851" y="4879"/>
                  <a:pt x="1817" y="4712"/>
                </a:cubicBezTo>
                <a:cubicBezTo>
                  <a:pt x="1787" y="4553"/>
                  <a:pt x="1873" y="4382"/>
                  <a:pt x="1915" y="4374"/>
                </a:cubicBezTo>
                <a:cubicBezTo>
                  <a:pt x="1915" y="4374"/>
                  <a:pt x="1941" y="4374"/>
                  <a:pt x="2001" y="4438"/>
                </a:cubicBezTo>
                <a:cubicBezTo>
                  <a:pt x="2061" y="4502"/>
                  <a:pt x="2125" y="4596"/>
                  <a:pt x="2190" y="4695"/>
                </a:cubicBezTo>
                <a:cubicBezTo>
                  <a:pt x="2350" y="4935"/>
                  <a:pt x="2517" y="5183"/>
                  <a:pt x="2741" y="5183"/>
                </a:cubicBezTo>
                <a:cubicBezTo>
                  <a:pt x="2757" y="5183"/>
                  <a:pt x="2773" y="5181"/>
                  <a:pt x="2789" y="5179"/>
                </a:cubicBezTo>
                <a:cubicBezTo>
                  <a:pt x="2999" y="5145"/>
                  <a:pt x="3179" y="4888"/>
                  <a:pt x="3158" y="4648"/>
                </a:cubicBezTo>
                <a:cubicBezTo>
                  <a:pt x="3136" y="4378"/>
                  <a:pt x="2871" y="4236"/>
                  <a:pt x="2661" y="4117"/>
                </a:cubicBezTo>
                <a:cubicBezTo>
                  <a:pt x="2532" y="4048"/>
                  <a:pt x="2374" y="3962"/>
                  <a:pt x="2374" y="3898"/>
                </a:cubicBezTo>
                <a:cubicBezTo>
                  <a:pt x="2374" y="3872"/>
                  <a:pt x="2395" y="3830"/>
                  <a:pt x="2447" y="3782"/>
                </a:cubicBezTo>
                <a:cubicBezTo>
                  <a:pt x="2520" y="3713"/>
                  <a:pt x="2626" y="3667"/>
                  <a:pt x="2717" y="3667"/>
                </a:cubicBezTo>
                <a:cubicBezTo>
                  <a:pt x="2721" y="3667"/>
                  <a:pt x="2725" y="3667"/>
                  <a:pt x="2729" y="3667"/>
                </a:cubicBezTo>
                <a:cubicBezTo>
                  <a:pt x="2909" y="3675"/>
                  <a:pt x="3055" y="3894"/>
                  <a:pt x="3183" y="4082"/>
                </a:cubicBezTo>
                <a:cubicBezTo>
                  <a:pt x="3309" y="4274"/>
                  <a:pt x="3427" y="4456"/>
                  <a:pt x="3604" y="4456"/>
                </a:cubicBezTo>
                <a:cubicBezTo>
                  <a:pt x="3620" y="4456"/>
                  <a:pt x="3637" y="4454"/>
                  <a:pt x="3655" y="4451"/>
                </a:cubicBezTo>
                <a:cubicBezTo>
                  <a:pt x="3744" y="4434"/>
                  <a:pt x="3830" y="4369"/>
                  <a:pt x="3890" y="4271"/>
                </a:cubicBezTo>
                <a:cubicBezTo>
                  <a:pt x="3967" y="4147"/>
                  <a:pt x="3993" y="3997"/>
                  <a:pt x="3959" y="3877"/>
                </a:cubicBezTo>
                <a:cubicBezTo>
                  <a:pt x="3899" y="3675"/>
                  <a:pt x="3693" y="3603"/>
                  <a:pt x="3526" y="3543"/>
                </a:cubicBezTo>
                <a:cubicBezTo>
                  <a:pt x="3423" y="3504"/>
                  <a:pt x="3303" y="3461"/>
                  <a:pt x="3290" y="3410"/>
                </a:cubicBezTo>
                <a:cubicBezTo>
                  <a:pt x="3278" y="3346"/>
                  <a:pt x="3376" y="3217"/>
                  <a:pt x="3509" y="3131"/>
                </a:cubicBezTo>
                <a:cubicBezTo>
                  <a:pt x="3602" y="3070"/>
                  <a:pt x="3685" y="3052"/>
                  <a:pt x="3775" y="3052"/>
                </a:cubicBezTo>
                <a:cubicBezTo>
                  <a:pt x="3831" y="3052"/>
                  <a:pt x="3889" y="3059"/>
                  <a:pt x="3954" y="3067"/>
                </a:cubicBezTo>
                <a:cubicBezTo>
                  <a:pt x="4026" y="3075"/>
                  <a:pt x="4102" y="3083"/>
                  <a:pt x="4184" y="3083"/>
                </a:cubicBezTo>
                <a:cubicBezTo>
                  <a:pt x="4284" y="3083"/>
                  <a:pt x="4393" y="3071"/>
                  <a:pt x="4515" y="3029"/>
                </a:cubicBezTo>
                <a:cubicBezTo>
                  <a:pt x="4974" y="2874"/>
                  <a:pt x="5274" y="2420"/>
                  <a:pt x="5359" y="2065"/>
                </a:cubicBezTo>
                <a:cubicBezTo>
                  <a:pt x="5406" y="1859"/>
                  <a:pt x="5372" y="1731"/>
                  <a:pt x="5342" y="1611"/>
                </a:cubicBezTo>
                <a:cubicBezTo>
                  <a:pt x="5308" y="1491"/>
                  <a:pt x="5278" y="1371"/>
                  <a:pt x="5304" y="1131"/>
                </a:cubicBezTo>
                <a:cubicBezTo>
                  <a:pt x="5321" y="964"/>
                  <a:pt x="5355" y="827"/>
                  <a:pt x="5389" y="707"/>
                </a:cubicBezTo>
                <a:cubicBezTo>
                  <a:pt x="5445" y="510"/>
                  <a:pt x="5488" y="338"/>
                  <a:pt x="5376" y="184"/>
                </a:cubicBezTo>
                <a:cubicBezTo>
                  <a:pt x="5282" y="64"/>
                  <a:pt x="5124" y="0"/>
                  <a:pt x="490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58"/>
          <p:cNvSpPr/>
          <p:nvPr/>
        </p:nvSpPr>
        <p:spPr>
          <a:xfrm flipH="1" rot="5734725">
            <a:off x="7046643" y="3802250"/>
            <a:ext cx="1414877" cy="22161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58"/>
          <p:cNvSpPr/>
          <p:nvPr/>
        </p:nvSpPr>
        <p:spPr>
          <a:xfrm rot="7374036">
            <a:off x="4139126" y="-790711"/>
            <a:ext cx="1028650" cy="1479018"/>
          </a:xfrm>
          <a:custGeom>
            <a:rect b="b" l="l" r="r" t="t"/>
            <a:pathLst>
              <a:path extrusionOk="0" h="2798" w="1946">
                <a:moveTo>
                  <a:pt x="78" y="1"/>
                </a:moveTo>
                <a:cubicBezTo>
                  <a:pt x="22" y="112"/>
                  <a:pt x="1" y="215"/>
                  <a:pt x="26" y="314"/>
                </a:cubicBezTo>
                <a:cubicBezTo>
                  <a:pt x="56" y="446"/>
                  <a:pt x="138" y="511"/>
                  <a:pt x="215" y="571"/>
                </a:cubicBezTo>
                <a:cubicBezTo>
                  <a:pt x="262" y="609"/>
                  <a:pt x="309" y="643"/>
                  <a:pt x="347" y="703"/>
                </a:cubicBezTo>
                <a:cubicBezTo>
                  <a:pt x="433" y="819"/>
                  <a:pt x="425" y="943"/>
                  <a:pt x="416" y="1063"/>
                </a:cubicBezTo>
                <a:cubicBezTo>
                  <a:pt x="407" y="1192"/>
                  <a:pt x="399" y="1337"/>
                  <a:pt x="523" y="1436"/>
                </a:cubicBezTo>
                <a:cubicBezTo>
                  <a:pt x="593" y="1492"/>
                  <a:pt x="678" y="1511"/>
                  <a:pt x="760" y="1511"/>
                </a:cubicBezTo>
                <a:cubicBezTo>
                  <a:pt x="882" y="1511"/>
                  <a:pt x="997" y="1469"/>
                  <a:pt x="1046" y="1449"/>
                </a:cubicBezTo>
                <a:cubicBezTo>
                  <a:pt x="1166" y="1397"/>
                  <a:pt x="1256" y="1320"/>
                  <a:pt x="1328" y="1239"/>
                </a:cubicBezTo>
                <a:lnTo>
                  <a:pt x="1328" y="1239"/>
                </a:lnTo>
                <a:cubicBezTo>
                  <a:pt x="1303" y="1333"/>
                  <a:pt x="1273" y="1453"/>
                  <a:pt x="1230" y="1590"/>
                </a:cubicBezTo>
                <a:cubicBezTo>
                  <a:pt x="1196" y="1710"/>
                  <a:pt x="1161" y="1800"/>
                  <a:pt x="1140" y="1868"/>
                </a:cubicBezTo>
                <a:cubicBezTo>
                  <a:pt x="1080" y="2048"/>
                  <a:pt x="1054" y="2130"/>
                  <a:pt x="1080" y="2245"/>
                </a:cubicBezTo>
                <a:cubicBezTo>
                  <a:pt x="1144" y="2490"/>
                  <a:pt x="1410" y="2674"/>
                  <a:pt x="1902" y="2798"/>
                </a:cubicBezTo>
                <a:lnTo>
                  <a:pt x="1945" y="2618"/>
                </a:lnTo>
                <a:cubicBezTo>
                  <a:pt x="1543" y="2515"/>
                  <a:pt x="1303" y="2370"/>
                  <a:pt x="1260" y="2198"/>
                </a:cubicBezTo>
                <a:cubicBezTo>
                  <a:pt x="1247" y="2138"/>
                  <a:pt x="1260" y="2096"/>
                  <a:pt x="1316" y="1928"/>
                </a:cubicBezTo>
                <a:cubicBezTo>
                  <a:pt x="1341" y="1856"/>
                  <a:pt x="1371" y="1766"/>
                  <a:pt x="1406" y="1641"/>
                </a:cubicBezTo>
                <a:cubicBezTo>
                  <a:pt x="1465" y="1453"/>
                  <a:pt x="1513" y="1273"/>
                  <a:pt x="1543" y="1140"/>
                </a:cubicBezTo>
                <a:cubicBezTo>
                  <a:pt x="1577" y="960"/>
                  <a:pt x="1598" y="832"/>
                  <a:pt x="1500" y="789"/>
                </a:cubicBezTo>
                <a:cubicBezTo>
                  <a:pt x="1486" y="784"/>
                  <a:pt x="1473" y="781"/>
                  <a:pt x="1461" y="781"/>
                </a:cubicBezTo>
                <a:cubicBezTo>
                  <a:pt x="1395" y="781"/>
                  <a:pt x="1356" y="852"/>
                  <a:pt x="1320" y="918"/>
                </a:cubicBezTo>
                <a:cubicBezTo>
                  <a:pt x="1260" y="1025"/>
                  <a:pt x="1157" y="1200"/>
                  <a:pt x="973" y="1277"/>
                </a:cubicBezTo>
                <a:cubicBezTo>
                  <a:pt x="921" y="1299"/>
                  <a:pt x="832" y="1326"/>
                  <a:pt x="754" y="1326"/>
                </a:cubicBezTo>
                <a:cubicBezTo>
                  <a:pt x="709" y="1326"/>
                  <a:pt x="668" y="1318"/>
                  <a:pt x="639" y="1294"/>
                </a:cubicBezTo>
                <a:cubicBezTo>
                  <a:pt x="596" y="1256"/>
                  <a:pt x="596" y="1200"/>
                  <a:pt x="600" y="1076"/>
                </a:cubicBezTo>
                <a:cubicBezTo>
                  <a:pt x="609" y="939"/>
                  <a:pt x="622" y="768"/>
                  <a:pt x="502" y="596"/>
                </a:cubicBezTo>
                <a:cubicBezTo>
                  <a:pt x="446" y="515"/>
                  <a:pt x="382" y="463"/>
                  <a:pt x="326" y="425"/>
                </a:cubicBezTo>
                <a:cubicBezTo>
                  <a:pt x="258" y="369"/>
                  <a:pt x="219" y="339"/>
                  <a:pt x="206" y="275"/>
                </a:cubicBezTo>
                <a:cubicBezTo>
                  <a:pt x="193" y="219"/>
                  <a:pt x="206" y="155"/>
                  <a:pt x="240" y="87"/>
                </a:cubicBezTo>
                <a:lnTo>
                  <a:pt x="7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 name="Google Shape;156;p58"/>
          <p:cNvSpPr/>
          <p:nvPr/>
        </p:nvSpPr>
        <p:spPr>
          <a:xfrm rot="-2386172">
            <a:off x="-560067" y="315891"/>
            <a:ext cx="2230888" cy="447000"/>
          </a:xfrm>
          <a:custGeom>
            <a:rect b="b" l="l" r="r" t="t"/>
            <a:pathLst>
              <a:path extrusionOk="0" h="868" w="4332">
                <a:moveTo>
                  <a:pt x="3873" y="0"/>
                </a:moveTo>
                <a:cubicBezTo>
                  <a:pt x="3815" y="0"/>
                  <a:pt x="3756" y="4"/>
                  <a:pt x="3697" y="11"/>
                </a:cubicBezTo>
                <a:cubicBezTo>
                  <a:pt x="3603" y="24"/>
                  <a:pt x="3308" y="67"/>
                  <a:pt x="3046" y="285"/>
                </a:cubicBezTo>
                <a:cubicBezTo>
                  <a:pt x="2918" y="392"/>
                  <a:pt x="2866" y="486"/>
                  <a:pt x="2828" y="559"/>
                </a:cubicBezTo>
                <a:cubicBezTo>
                  <a:pt x="2798" y="619"/>
                  <a:pt x="2781" y="645"/>
                  <a:pt x="2729" y="671"/>
                </a:cubicBezTo>
                <a:cubicBezTo>
                  <a:pt x="2710" y="678"/>
                  <a:pt x="2693" y="682"/>
                  <a:pt x="2675" y="682"/>
                </a:cubicBezTo>
                <a:cubicBezTo>
                  <a:pt x="2634" y="682"/>
                  <a:pt x="2589" y="661"/>
                  <a:pt x="2502" y="619"/>
                </a:cubicBezTo>
                <a:cubicBezTo>
                  <a:pt x="2382" y="559"/>
                  <a:pt x="2220" y="478"/>
                  <a:pt x="1937" y="418"/>
                </a:cubicBezTo>
                <a:cubicBezTo>
                  <a:pt x="1924" y="418"/>
                  <a:pt x="1911" y="414"/>
                  <a:pt x="1898" y="414"/>
                </a:cubicBezTo>
                <a:cubicBezTo>
                  <a:pt x="1778" y="388"/>
                  <a:pt x="1551" y="345"/>
                  <a:pt x="1273" y="234"/>
                </a:cubicBezTo>
                <a:cubicBezTo>
                  <a:pt x="1226" y="212"/>
                  <a:pt x="1187" y="195"/>
                  <a:pt x="1153" y="178"/>
                </a:cubicBezTo>
                <a:cubicBezTo>
                  <a:pt x="1036" y="127"/>
                  <a:pt x="948" y="91"/>
                  <a:pt x="827" y="91"/>
                </a:cubicBezTo>
                <a:cubicBezTo>
                  <a:pt x="815" y="91"/>
                  <a:pt x="802" y="91"/>
                  <a:pt x="789" y="92"/>
                </a:cubicBezTo>
                <a:cubicBezTo>
                  <a:pt x="549" y="109"/>
                  <a:pt x="399" y="242"/>
                  <a:pt x="309" y="324"/>
                </a:cubicBezTo>
                <a:cubicBezTo>
                  <a:pt x="168" y="439"/>
                  <a:pt x="65" y="598"/>
                  <a:pt x="1" y="773"/>
                </a:cubicBezTo>
                <a:lnTo>
                  <a:pt x="176" y="838"/>
                </a:lnTo>
                <a:cubicBezTo>
                  <a:pt x="211" y="735"/>
                  <a:pt x="283" y="585"/>
                  <a:pt x="429" y="461"/>
                </a:cubicBezTo>
                <a:cubicBezTo>
                  <a:pt x="506" y="396"/>
                  <a:pt x="626" y="294"/>
                  <a:pt x="802" y="276"/>
                </a:cubicBezTo>
                <a:cubicBezTo>
                  <a:pt x="808" y="276"/>
                  <a:pt x="815" y="276"/>
                  <a:pt x="822" y="276"/>
                </a:cubicBezTo>
                <a:cubicBezTo>
                  <a:pt x="905" y="276"/>
                  <a:pt x="965" y="302"/>
                  <a:pt x="1076" y="349"/>
                </a:cubicBezTo>
                <a:cubicBezTo>
                  <a:pt x="1114" y="366"/>
                  <a:pt x="1153" y="384"/>
                  <a:pt x="1204" y="405"/>
                </a:cubicBezTo>
                <a:cubicBezTo>
                  <a:pt x="1500" y="521"/>
                  <a:pt x="1736" y="568"/>
                  <a:pt x="1864" y="593"/>
                </a:cubicBezTo>
                <a:cubicBezTo>
                  <a:pt x="1877" y="598"/>
                  <a:pt x="1890" y="598"/>
                  <a:pt x="1898" y="602"/>
                </a:cubicBezTo>
                <a:cubicBezTo>
                  <a:pt x="2160" y="653"/>
                  <a:pt x="2310" y="731"/>
                  <a:pt x="2421" y="786"/>
                </a:cubicBezTo>
                <a:cubicBezTo>
                  <a:pt x="2511" y="829"/>
                  <a:pt x="2588" y="868"/>
                  <a:pt x="2674" y="868"/>
                </a:cubicBezTo>
                <a:cubicBezTo>
                  <a:pt x="2712" y="868"/>
                  <a:pt x="2755" y="859"/>
                  <a:pt x="2802" y="838"/>
                </a:cubicBezTo>
                <a:cubicBezTo>
                  <a:pt x="2913" y="791"/>
                  <a:pt x="2952" y="718"/>
                  <a:pt x="2991" y="645"/>
                </a:cubicBezTo>
                <a:cubicBezTo>
                  <a:pt x="3025" y="581"/>
                  <a:pt x="3063" y="512"/>
                  <a:pt x="3166" y="426"/>
                </a:cubicBezTo>
                <a:cubicBezTo>
                  <a:pt x="3385" y="242"/>
                  <a:pt x="3642" y="208"/>
                  <a:pt x="3723" y="195"/>
                </a:cubicBezTo>
                <a:cubicBezTo>
                  <a:pt x="3775" y="188"/>
                  <a:pt x="3827" y="184"/>
                  <a:pt x="3878" y="184"/>
                </a:cubicBezTo>
                <a:cubicBezTo>
                  <a:pt x="4012" y="184"/>
                  <a:pt x="4145" y="208"/>
                  <a:pt x="4271" y="251"/>
                </a:cubicBezTo>
                <a:lnTo>
                  <a:pt x="4331" y="75"/>
                </a:lnTo>
                <a:cubicBezTo>
                  <a:pt x="4185" y="25"/>
                  <a:pt x="4029" y="0"/>
                  <a:pt x="38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58"/>
          <p:cNvSpPr/>
          <p:nvPr/>
        </p:nvSpPr>
        <p:spPr>
          <a:xfrm flipH="1" rot="5734725">
            <a:off x="2708318" y="4307817"/>
            <a:ext cx="1414877" cy="22161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58" name="Shape 158"/>
        <p:cNvGrpSpPr/>
        <p:nvPr/>
      </p:nvGrpSpPr>
      <p:grpSpPr>
        <a:xfrm>
          <a:off x="0" y="0"/>
          <a:ext cx="0" cy="0"/>
          <a:chOff x="0" y="0"/>
          <a:chExt cx="0" cy="0"/>
        </a:xfrm>
      </p:grpSpPr>
      <p:grpSp>
        <p:nvGrpSpPr>
          <p:cNvPr id="159" name="Google Shape;159;p59"/>
          <p:cNvGrpSpPr/>
          <p:nvPr/>
        </p:nvGrpSpPr>
        <p:grpSpPr>
          <a:xfrm flipH="1" rot="739536">
            <a:off x="5803809" y="-1797961"/>
            <a:ext cx="5254159" cy="4427724"/>
            <a:chOff x="-1474258" y="-1153969"/>
            <a:chExt cx="3586789" cy="3022617"/>
          </a:xfrm>
        </p:grpSpPr>
        <p:sp>
          <p:nvSpPr>
            <p:cNvPr id="160" name="Google Shape;160;p59"/>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59"/>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 name="Google Shape;162;p59"/>
          <p:cNvSpPr/>
          <p:nvPr/>
        </p:nvSpPr>
        <p:spPr>
          <a:xfrm flipH="1" rot="7950974">
            <a:off x="-2096757" y="-1190740"/>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59"/>
          <p:cNvSpPr/>
          <p:nvPr/>
        </p:nvSpPr>
        <p:spPr>
          <a:xfrm>
            <a:off x="-125626" y="-182297"/>
            <a:ext cx="1550955" cy="243045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59"/>
          <p:cNvSpPr/>
          <p:nvPr/>
        </p:nvSpPr>
        <p:spPr>
          <a:xfrm flipH="1" rot="8934762">
            <a:off x="7267711" y="-1248253"/>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59"/>
          <p:cNvSpPr txBox="1"/>
          <p:nvPr>
            <p:ph type="title"/>
          </p:nvPr>
        </p:nvSpPr>
        <p:spPr>
          <a:xfrm>
            <a:off x="713100" y="3041850"/>
            <a:ext cx="3735600" cy="918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6000">
                <a:solidFill>
                  <a:schemeClr val="dk1"/>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66" name="Google Shape;166;p59"/>
          <p:cNvSpPr txBox="1"/>
          <p:nvPr>
            <p:ph idx="1" type="subTitle"/>
          </p:nvPr>
        </p:nvSpPr>
        <p:spPr>
          <a:xfrm>
            <a:off x="713100" y="3960800"/>
            <a:ext cx="3735600" cy="350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Font typeface="PT Sans"/>
              <a:buNone/>
              <a:defRPr sz="1600"/>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67" name="Google Shape;167;p59"/>
          <p:cNvSpPr txBox="1"/>
          <p:nvPr>
            <p:ph idx="2" type="title"/>
          </p:nvPr>
        </p:nvSpPr>
        <p:spPr>
          <a:xfrm>
            <a:off x="2704200" y="1529175"/>
            <a:ext cx="3735600" cy="918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6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68" name="Google Shape;168;p59"/>
          <p:cNvSpPr txBox="1"/>
          <p:nvPr>
            <p:ph idx="3" type="subTitle"/>
          </p:nvPr>
        </p:nvSpPr>
        <p:spPr>
          <a:xfrm>
            <a:off x="2704200" y="2447998"/>
            <a:ext cx="3735600" cy="350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Font typeface="PT Sans"/>
              <a:buNone/>
              <a:defRPr sz="1600"/>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69" name="Google Shape;169;p59"/>
          <p:cNvSpPr txBox="1"/>
          <p:nvPr>
            <p:ph idx="4" type="title"/>
          </p:nvPr>
        </p:nvSpPr>
        <p:spPr>
          <a:xfrm>
            <a:off x="4688400" y="3041900"/>
            <a:ext cx="3735600" cy="918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6000">
                <a:solidFill>
                  <a:schemeClr val="accent5"/>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70" name="Google Shape;170;p59"/>
          <p:cNvSpPr txBox="1"/>
          <p:nvPr>
            <p:ph idx="5" type="subTitle"/>
          </p:nvPr>
        </p:nvSpPr>
        <p:spPr>
          <a:xfrm>
            <a:off x="4688400" y="3960744"/>
            <a:ext cx="3735600" cy="350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2400"/>
              <a:buFont typeface="PT Sans"/>
              <a:buNone/>
              <a:defRPr sz="1600"/>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71" name="Google Shape;171;p59"/>
          <p:cNvSpPr txBox="1"/>
          <p:nvPr>
            <p:ph idx="6"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2" name="Shape 172"/>
        <p:cNvGrpSpPr/>
        <p:nvPr/>
      </p:nvGrpSpPr>
      <p:grpSpPr>
        <a:xfrm>
          <a:off x="0" y="0"/>
          <a:ext cx="0" cy="0"/>
          <a:chOff x="0" y="0"/>
          <a:chExt cx="0" cy="0"/>
        </a:xfrm>
      </p:grpSpPr>
      <p:sp>
        <p:nvSpPr>
          <p:cNvPr id="173" name="Google Shape;173;p60"/>
          <p:cNvSpPr txBox="1"/>
          <p:nvPr>
            <p:ph type="title"/>
          </p:nvPr>
        </p:nvSpPr>
        <p:spPr>
          <a:xfrm>
            <a:off x="2785200" y="2864441"/>
            <a:ext cx="5645700" cy="6426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2500"/>
              <a:buNone/>
              <a:defRPr sz="2500">
                <a:solidFill>
                  <a:schemeClr val="lt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74" name="Google Shape;174;p60"/>
          <p:cNvSpPr txBox="1"/>
          <p:nvPr>
            <p:ph idx="1" type="subTitle"/>
          </p:nvPr>
        </p:nvSpPr>
        <p:spPr>
          <a:xfrm>
            <a:off x="2785200" y="1636463"/>
            <a:ext cx="5645700" cy="13041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2500"/>
              <a:buNone/>
              <a:defRPr sz="2500"/>
            </a:lvl1pPr>
            <a:lvl2pPr lvl="1" algn="ctr">
              <a:lnSpc>
                <a:spcPct val="100000"/>
              </a:lnSpc>
              <a:spcBef>
                <a:spcPts val="0"/>
              </a:spcBef>
              <a:spcAft>
                <a:spcPts val="0"/>
              </a:spcAft>
              <a:buSzPts val="2500"/>
              <a:buNone/>
              <a:defRPr sz="2500"/>
            </a:lvl2pPr>
            <a:lvl3pPr lvl="2" algn="ctr">
              <a:lnSpc>
                <a:spcPct val="100000"/>
              </a:lnSpc>
              <a:spcBef>
                <a:spcPts val="1600"/>
              </a:spcBef>
              <a:spcAft>
                <a:spcPts val="0"/>
              </a:spcAft>
              <a:buSzPts val="2500"/>
              <a:buNone/>
              <a:defRPr sz="2500"/>
            </a:lvl3pPr>
            <a:lvl4pPr lvl="3" algn="ctr">
              <a:lnSpc>
                <a:spcPct val="100000"/>
              </a:lnSpc>
              <a:spcBef>
                <a:spcPts val="1600"/>
              </a:spcBef>
              <a:spcAft>
                <a:spcPts val="0"/>
              </a:spcAft>
              <a:buSzPts val="2500"/>
              <a:buNone/>
              <a:defRPr sz="2500"/>
            </a:lvl4pPr>
            <a:lvl5pPr lvl="4" algn="ctr">
              <a:lnSpc>
                <a:spcPct val="100000"/>
              </a:lnSpc>
              <a:spcBef>
                <a:spcPts val="1600"/>
              </a:spcBef>
              <a:spcAft>
                <a:spcPts val="0"/>
              </a:spcAft>
              <a:buSzPts val="2500"/>
              <a:buNone/>
              <a:defRPr sz="2500"/>
            </a:lvl5pPr>
            <a:lvl6pPr lvl="5" algn="ctr">
              <a:lnSpc>
                <a:spcPct val="100000"/>
              </a:lnSpc>
              <a:spcBef>
                <a:spcPts val="1600"/>
              </a:spcBef>
              <a:spcAft>
                <a:spcPts val="0"/>
              </a:spcAft>
              <a:buSzPts val="2500"/>
              <a:buNone/>
              <a:defRPr sz="2500"/>
            </a:lvl6pPr>
            <a:lvl7pPr lvl="6" algn="ctr">
              <a:lnSpc>
                <a:spcPct val="100000"/>
              </a:lnSpc>
              <a:spcBef>
                <a:spcPts val="1600"/>
              </a:spcBef>
              <a:spcAft>
                <a:spcPts val="0"/>
              </a:spcAft>
              <a:buSzPts val="2500"/>
              <a:buNone/>
              <a:defRPr sz="2500"/>
            </a:lvl7pPr>
            <a:lvl8pPr lvl="7" algn="ctr">
              <a:lnSpc>
                <a:spcPct val="100000"/>
              </a:lnSpc>
              <a:spcBef>
                <a:spcPts val="1600"/>
              </a:spcBef>
              <a:spcAft>
                <a:spcPts val="0"/>
              </a:spcAft>
              <a:buSzPts val="2500"/>
              <a:buNone/>
              <a:defRPr sz="2500"/>
            </a:lvl8pPr>
            <a:lvl9pPr lvl="8" algn="ctr">
              <a:lnSpc>
                <a:spcPct val="100000"/>
              </a:lnSpc>
              <a:spcBef>
                <a:spcPts val="1600"/>
              </a:spcBef>
              <a:spcAft>
                <a:spcPts val="1600"/>
              </a:spcAft>
              <a:buSzPts val="2500"/>
              <a:buNone/>
              <a:defRPr sz="2500"/>
            </a:lvl9pPr>
          </a:lstStyle>
          <a:p/>
        </p:txBody>
      </p:sp>
      <p:grpSp>
        <p:nvGrpSpPr>
          <p:cNvPr id="175" name="Google Shape;175;p60"/>
          <p:cNvGrpSpPr/>
          <p:nvPr/>
        </p:nvGrpSpPr>
        <p:grpSpPr>
          <a:xfrm flipH="1" rot="10800000">
            <a:off x="-1296801" y="2630945"/>
            <a:ext cx="5133770" cy="4326271"/>
            <a:chOff x="-1474258" y="-1153969"/>
            <a:chExt cx="3586789" cy="3022617"/>
          </a:xfrm>
        </p:grpSpPr>
        <p:sp>
          <p:nvSpPr>
            <p:cNvPr id="176" name="Google Shape;176;p60"/>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 name="Google Shape;177;p60"/>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8" name="Google Shape;178;p60"/>
          <p:cNvSpPr/>
          <p:nvPr/>
        </p:nvSpPr>
        <p:spPr>
          <a:xfrm flipH="1" rot="917217">
            <a:off x="7084564" y="-2062880"/>
            <a:ext cx="3274591" cy="3501075"/>
          </a:xfrm>
          <a:custGeom>
            <a:rect b="b" l="l" r="r" t="t"/>
            <a:pathLst>
              <a:path extrusionOk="0" h="22291" w="20849">
                <a:moveTo>
                  <a:pt x="11389" y="0"/>
                </a:moveTo>
                <a:cubicBezTo>
                  <a:pt x="7371" y="0"/>
                  <a:pt x="6115" y="1704"/>
                  <a:pt x="5368" y="4143"/>
                </a:cubicBezTo>
                <a:cubicBezTo>
                  <a:pt x="4254" y="7784"/>
                  <a:pt x="1363" y="11168"/>
                  <a:pt x="639" y="14728"/>
                </a:cubicBezTo>
                <a:cubicBezTo>
                  <a:pt x="0" y="17876"/>
                  <a:pt x="2819" y="22104"/>
                  <a:pt x="5496" y="22284"/>
                </a:cubicBezTo>
                <a:cubicBezTo>
                  <a:pt x="5555" y="22288"/>
                  <a:pt x="5613" y="22290"/>
                  <a:pt x="5670" y="22290"/>
                </a:cubicBezTo>
                <a:cubicBezTo>
                  <a:pt x="7695" y="22290"/>
                  <a:pt x="8080" y="19737"/>
                  <a:pt x="11780" y="18429"/>
                </a:cubicBezTo>
                <a:cubicBezTo>
                  <a:pt x="12959" y="18012"/>
                  <a:pt x="13880" y="17932"/>
                  <a:pt x="14669" y="17932"/>
                </a:cubicBezTo>
                <a:cubicBezTo>
                  <a:pt x="15163" y="17932"/>
                  <a:pt x="15606" y="17963"/>
                  <a:pt x="16027" y="17963"/>
                </a:cubicBezTo>
                <a:cubicBezTo>
                  <a:pt x="16785" y="17963"/>
                  <a:pt x="17474" y="17861"/>
                  <a:pt x="18274" y="17289"/>
                </a:cubicBezTo>
                <a:cubicBezTo>
                  <a:pt x="20805" y="15477"/>
                  <a:pt x="20823" y="11567"/>
                  <a:pt x="20827" y="10359"/>
                </a:cubicBezTo>
                <a:cubicBezTo>
                  <a:pt x="20831" y="9296"/>
                  <a:pt x="20848" y="6349"/>
                  <a:pt x="18702" y="3723"/>
                </a:cubicBezTo>
                <a:cubicBezTo>
                  <a:pt x="18077" y="2952"/>
                  <a:pt x="15781" y="147"/>
                  <a:pt x="11921" y="10"/>
                </a:cubicBezTo>
                <a:cubicBezTo>
                  <a:pt x="11739" y="3"/>
                  <a:pt x="11561" y="0"/>
                  <a:pt x="1138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 name="Google Shape;179;p60"/>
          <p:cNvSpPr/>
          <p:nvPr/>
        </p:nvSpPr>
        <p:spPr>
          <a:xfrm flipH="1" rot="4281357">
            <a:off x="-450071" y="-831574"/>
            <a:ext cx="2326347" cy="3328306"/>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 name="Google Shape;180;p60"/>
          <p:cNvSpPr/>
          <p:nvPr/>
        </p:nvSpPr>
        <p:spPr>
          <a:xfrm rot="-8536867">
            <a:off x="8426440" y="3296121"/>
            <a:ext cx="1258702" cy="2615955"/>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 name="Google Shape;181;p60"/>
          <p:cNvSpPr/>
          <p:nvPr/>
        </p:nvSpPr>
        <p:spPr>
          <a:xfrm flipH="1" rot="5734725">
            <a:off x="2708318" y="4307817"/>
            <a:ext cx="1414877" cy="22161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2" name="Google Shape;182;p60"/>
          <p:cNvGrpSpPr/>
          <p:nvPr/>
        </p:nvGrpSpPr>
        <p:grpSpPr>
          <a:xfrm rot="175689">
            <a:off x="2716019" y="-2340141"/>
            <a:ext cx="3711957" cy="3590205"/>
            <a:chOff x="-1032132" y="-1501739"/>
            <a:chExt cx="3068293" cy="2967653"/>
          </a:xfrm>
        </p:grpSpPr>
        <p:sp>
          <p:nvSpPr>
            <p:cNvPr id="183" name="Google Shape;183;p60"/>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60"/>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 name="Google Shape;185;p60"/>
          <p:cNvGrpSpPr/>
          <p:nvPr/>
        </p:nvGrpSpPr>
        <p:grpSpPr>
          <a:xfrm rot="175689">
            <a:off x="6157769" y="3783409"/>
            <a:ext cx="3711957" cy="3590205"/>
            <a:chOff x="-1032132" y="-1501739"/>
            <a:chExt cx="3068293" cy="2967653"/>
          </a:xfrm>
        </p:grpSpPr>
        <p:sp>
          <p:nvSpPr>
            <p:cNvPr id="186" name="Google Shape;186;p60"/>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60"/>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88" name="Shape 188"/>
        <p:cNvGrpSpPr/>
        <p:nvPr/>
      </p:nvGrpSpPr>
      <p:grpSpPr>
        <a:xfrm>
          <a:off x="0" y="0"/>
          <a:ext cx="0" cy="0"/>
          <a:chOff x="0" y="0"/>
          <a:chExt cx="0" cy="0"/>
        </a:xfrm>
      </p:grpSpPr>
      <p:grpSp>
        <p:nvGrpSpPr>
          <p:cNvPr id="189" name="Google Shape;189;p61"/>
          <p:cNvGrpSpPr/>
          <p:nvPr/>
        </p:nvGrpSpPr>
        <p:grpSpPr>
          <a:xfrm flipH="1" rot="739536">
            <a:off x="5977022" y="-2151871"/>
            <a:ext cx="5254159" cy="4427724"/>
            <a:chOff x="-1474258" y="-1153969"/>
            <a:chExt cx="3586789" cy="3022617"/>
          </a:xfrm>
        </p:grpSpPr>
        <p:sp>
          <p:nvSpPr>
            <p:cNvPr id="190" name="Google Shape;190;p61"/>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 name="Google Shape;191;p61"/>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2" name="Google Shape;192;p61"/>
          <p:cNvSpPr/>
          <p:nvPr/>
        </p:nvSpPr>
        <p:spPr>
          <a:xfrm flipH="1" rot="7950974">
            <a:off x="-2071257" y="-856324"/>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3" name="Google Shape;193;p61"/>
          <p:cNvGrpSpPr/>
          <p:nvPr/>
        </p:nvGrpSpPr>
        <p:grpSpPr>
          <a:xfrm rot="-785475">
            <a:off x="7226299" y="4045772"/>
            <a:ext cx="3303386" cy="2326468"/>
            <a:chOff x="7380650" y="4368850"/>
            <a:chExt cx="3303422" cy="2326493"/>
          </a:xfrm>
        </p:grpSpPr>
        <p:sp>
          <p:nvSpPr>
            <p:cNvPr id="194" name="Google Shape;194;p61"/>
            <p:cNvSpPr/>
            <p:nvPr/>
          </p:nvSpPr>
          <p:spPr>
            <a:xfrm>
              <a:off x="7380650" y="4371861"/>
              <a:ext cx="3303422" cy="2323482"/>
            </a:xfrm>
            <a:custGeom>
              <a:rect b="b" l="l" r="r" t="t"/>
              <a:pathLst>
                <a:path extrusionOk="0" h="16978" w="24139">
                  <a:moveTo>
                    <a:pt x="15940" y="0"/>
                  </a:moveTo>
                  <a:cubicBezTo>
                    <a:pt x="14638" y="0"/>
                    <a:pt x="13379" y="288"/>
                    <a:pt x="12371" y="848"/>
                  </a:cubicBezTo>
                  <a:cubicBezTo>
                    <a:pt x="10735" y="1751"/>
                    <a:pt x="10414" y="3011"/>
                    <a:pt x="8585" y="3388"/>
                  </a:cubicBezTo>
                  <a:cubicBezTo>
                    <a:pt x="8291" y="3449"/>
                    <a:pt x="8019" y="3474"/>
                    <a:pt x="7766" y="3474"/>
                  </a:cubicBezTo>
                  <a:cubicBezTo>
                    <a:pt x="6446" y="3474"/>
                    <a:pt x="5627" y="2779"/>
                    <a:pt x="4717" y="2779"/>
                  </a:cubicBezTo>
                  <a:cubicBezTo>
                    <a:pt x="4551" y="2779"/>
                    <a:pt x="4382" y="2802"/>
                    <a:pt x="4207" y="2857"/>
                  </a:cubicBezTo>
                  <a:cubicBezTo>
                    <a:pt x="1770" y="3615"/>
                    <a:pt x="1" y="9843"/>
                    <a:pt x="2198" y="13265"/>
                  </a:cubicBezTo>
                  <a:cubicBezTo>
                    <a:pt x="3772" y="15719"/>
                    <a:pt x="7540" y="16978"/>
                    <a:pt x="11473" y="16978"/>
                  </a:cubicBezTo>
                  <a:cubicBezTo>
                    <a:pt x="15986" y="16978"/>
                    <a:pt x="20717" y="15320"/>
                    <a:pt x="22601" y="11908"/>
                  </a:cubicBezTo>
                  <a:cubicBezTo>
                    <a:pt x="24138" y="9119"/>
                    <a:pt x="24108" y="4578"/>
                    <a:pt x="21418" y="2030"/>
                  </a:cubicBezTo>
                  <a:cubicBezTo>
                    <a:pt x="19974" y="658"/>
                    <a:pt x="17908" y="0"/>
                    <a:pt x="15940"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61"/>
            <p:cNvSpPr/>
            <p:nvPr/>
          </p:nvSpPr>
          <p:spPr>
            <a:xfrm>
              <a:off x="8239391" y="4368850"/>
              <a:ext cx="649764" cy="325025"/>
            </a:xfrm>
            <a:custGeom>
              <a:rect b="b" l="l" r="r" t="t"/>
              <a:pathLst>
                <a:path extrusionOk="0" h="2375" w="4748">
                  <a:moveTo>
                    <a:pt x="3999" y="1"/>
                  </a:moveTo>
                  <a:cubicBezTo>
                    <a:pt x="2803" y="1"/>
                    <a:pt x="1" y="1091"/>
                    <a:pt x="61" y="1756"/>
                  </a:cubicBezTo>
                  <a:cubicBezTo>
                    <a:pt x="94" y="2105"/>
                    <a:pt x="919" y="2374"/>
                    <a:pt x="1713" y="2374"/>
                  </a:cubicBezTo>
                  <a:cubicBezTo>
                    <a:pt x="1855" y="2374"/>
                    <a:pt x="1995" y="2366"/>
                    <a:pt x="2130" y="2347"/>
                  </a:cubicBezTo>
                  <a:cubicBezTo>
                    <a:pt x="3706" y="2129"/>
                    <a:pt x="4747" y="561"/>
                    <a:pt x="4499" y="158"/>
                  </a:cubicBezTo>
                  <a:cubicBezTo>
                    <a:pt x="4430" y="49"/>
                    <a:pt x="4250" y="1"/>
                    <a:pt x="3999"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6" name="Google Shape;196;p61"/>
          <p:cNvSpPr/>
          <p:nvPr/>
        </p:nvSpPr>
        <p:spPr>
          <a:xfrm rot="-3250516">
            <a:off x="-1040222" y="3947946"/>
            <a:ext cx="2583012" cy="2522132"/>
          </a:xfrm>
          <a:custGeom>
            <a:rect b="b" l="l" r="r" t="t"/>
            <a:pathLst>
              <a:path extrusionOk="0" h="24277" w="24863">
                <a:moveTo>
                  <a:pt x="14339" y="0"/>
                </a:moveTo>
                <a:cubicBezTo>
                  <a:pt x="13740" y="0"/>
                  <a:pt x="13138" y="37"/>
                  <a:pt x="12543" y="115"/>
                </a:cubicBezTo>
                <a:cubicBezTo>
                  <a:pt x="11956" y="192"/>
                  <a:pt x="5021" y="1215"/>
                  <a:pt x="2066" y="7598"/>
                </a:cubicBezTo>
                <a:cubicBezTo>
                  <a:pt x="1" y="12053"/>
                  <a:pt x="322" y="18165"/>
                  <a:pt x="4062" y="21631"/>
                </a:cubicBezTo>
                <a:cubicBezTo>
                  <a:pt x="6117" y="23535"/>
                  <a:pt x="8813" y="24276"/>
                  <a:pt x="11508" y="24276"/>
                </a:cubicBezTo>
                <a:cubicBezTo>
                  <a:pt x="16761" y="24276"/>
                  <a:pt x="22013" y="21460"/>
                  <a:pt x="22519" y="18949"/>
                </a:cubicBezTo>
                <a:cubicBezTo>
                  <a:pt x="22982" y="16662"/>
                  <a:pt x="19392" y="15265"/>
                  <a:pt x="19774" y="12027"/>
                </a:cubicBezTo>
                <a:cubicBezTo>
                  <a:pt x="20198" y="8442"/>
                  <a:pt x="24863" y="7735"/>
                  <a:pt x="24764" y="5289"/>
                </a:cubicBezTo>
                <a:cubicBezTo>
                  <a:pt x="24664" y="2769"/>
                  <a:pt x="19557" y="0"/>
                  <a:pt x="1433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61"/>
          <p:cNvSpPr/>
          <p:nvPr/>
        </p:nvSpPr>
        <p:spPr>
          <a:xfrm>
            <a:off x="-457026" y="-274457"/>
            <a:ext cx="1550955" cy="243045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61"/>
          <p:cNvSpPr/>
          <p:nvPr/>
        </p:nvSpPr>
        <p:spPr>
          <a:xfrm rot="-10117619">
            <a:off x="8019926" y="2762064"/>
            <a:ext cx="1495266" cy="3107584"/>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6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00" name="Google Shape;200;p61"/>
          <p:cNvSpPr txBox="1"/>
          <p:nvPr>
            <p:ph idx="2" type="title"/>
          </p:nvPr>
        </p:nvSpPr>
        <p:spPr>
          <a:xfrm>
            <a:off x="1101175" y="1798650"/>
            <a:ext cx="1986000" cy="411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01" name="Google Shape;201;p61"/>
          <p:cNvSpPr txBox="1"/>
          <p:nvPr>
            <p:ph idx="1" type="subTitle"/>
          </p:nvPr>
        </p:nvSpPr>
        <p:spPr>
          <a:xfrm>
            <a:off x="1101175" y="2134350"/>
            <a:ext cx="1986000" cy="52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02" name="Google Shape;202;p61"/>
          <p:cNvSpPr txBox="1"/>
          <p:nvPr>
            <p:ph idx="3" type="title"/>
          </p:nvPr>
        </p:nvSpPr>
        <p:spPr>
          <a:xfrm>
            <a:off x="3578947" y="1798650"/>
            <a:ext cx="1986000" cy="411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03" name="Google Shape;203;p61"/>
          <p:cNvSpPr txBox="1"/>
          <p:nvPr>
            <p:ph idx="4" type="subTitle"/>
          </p:nvPr>
        </p:nvSpPr>
        <p:spPr>
          <a:xfrm>
            <a:off x="3579000" y="2134350"/>
            <a:ext cx="1986000" cy="52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04" name="Google Shape;204;p61"/>
          <p:cNvSpPr txBox="1"/>
          <p:nvPr>
            <p:ph idx="5" type="title"/>
          </p:nvPr>
        </p:nvSpPr>
        <p:spPr>
          <a:xfrm>
            <a:off x="1101175" y="3232075"/>
            <a:ext cx="1986000" cy="411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05" name="Google Shape;205;p61"/>
          <p:cNvSpPr txBox="1"/>
          <p:nvPr>
            <p:ph idx="6" type="subTitle"/>
          </p:nvPr>
        </p:nvSpPr>
        <p:spPr>
          <a:xfrm>
            <a:off x="1101175" y="3567750"/>
            <a:ext cx="1986000" cy="52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06" name="Google Shape;206;p61"/>
          <p:cNvSpPr txBox="1"/>
          <p:nvPr>
            <p:ph idx="7" type="title"/>
          </p:nvPr>
        </p:nvSpPr>
        <p:spPr>
          <a:xfrm>
            <a:off x="3578947" y="3232075"/>
            <a:ext cx="1986000" cy="411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07" name="Google Shape;207;p61"/>
          <p:cNvSpPr txBox="1"/>
          <p:nvPr>
            <p:ph idx="8" type="subTitle"/>
          </p:nvPr>
        </p:nvSpPr>
        <p:spPr>
          <a:xfrm>
            <a:off x="3578947" y="3567750"/>
            <a:ext cx="1986000" cy="52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08" name="Google Shape;208;p61"/>
          <p:cNvSpPr txBox="1"/>
          <p:nvPr>
            <p:ph idx="9" type="title"/>
          </p:nvPr>
        </p:nvSpPr>
        <p:spPr>
          <a:xfrm>
            <a:off x="6056725" y="1798650"/>
            <a:ext cx="1986000" cy="411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09" name="Google Shape;209;p61"/>
          <p:cNvSpPr txBox="1"/>
          <p:nvPr>
            <p:ph idx="13" type="subTitle"/>
          </p:nvPr>
        </p:nvSpPr>
        <p:spPr>
          <a:xfrm>
            <a:off x="6056725" y="2134350"/>
            <a:ext cx="1986000" cy="52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10" name="Google Shape;210;p61"/>
          <p:cNvSpPr txBox="1"/>
          <p:nvPr>
            <p:ph idx="14" type="title"/>
          </p:nvPr>
        </p:nvSpPr>
        <p:spPr>
          <a:xfrm>
            <a:off x="6056725" y="3232075"/>
            <a:ext cx="1986000" cy="411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11" name="Google Shape;211;p61"/>
          <p:cNvSpPr txBox="1"/>
          <p:nvPr>
            <p:ph idx="15" type="subTitle"/>
          </p:nvPr>
        </p:nvSpPr>
        <p:spPr>
          <a:xfrm>
            <a:off x="6056725" y="3567750"/>
            <a:ext cx="1986000" cy="52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0">
    <p:spTree>
      <p:nvGrpSpPr>
        <p:cNvPr id="212" name="Shape 212"/>
        <p:cNvGrpSpPr/>
        <p:nvPr/>
      </p:nvGrpSpPr>
      <p:grpSpPr>
        <a:xfrm>
          <a:off x="0" y="0"/>
          <a:ext cx="0" cy="0"/>
          <a:chOff x="0" y="0"/>
          <a:chExt cx="0" cy="0"/>
        </a:xfrm>
      </p:grpSpPr>
      <p:sp>
        <p:nvSpPr>
          <p:cNvPr id="213" name="Google Shape;213;p6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14" name="Google Shape;214;p62"/>
          <p:cNvSpPr txBox="1"/>
          <p:nvPr>
            <p:ph idx="2" type="title"/>
          </p:nvPr>
        </p:nvSpPr>
        <p:spPr>
          <a:xfrm>
            <a:off x="713100" y="1615450"/>
            <a:ext cx="44751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15" name="Google Shape;215;p62"/>
          <p:cNvSpPr txBox="1"/>
          <p:nvPr>
            <p:ph idx="1" type="subTitle"/>
          </p:nvPr>
        </p:nvSpPr>
        <p:spPr>
          <a:xfrm>
            <a:off x="713100" y="2027349"/>
            <a:ext cx="4475100" cy="780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2"/>
              </a:buClr>
              <a:buSzPts val="1400"/>
              <a:buChar char="●"/>
              <a:defRPr sz="1400"/>
            </a:lvl1pPr>
            <a:lvl2pPr lvl="1" algn="ctr">
              <a:lnSpc>
                <a:spcPct val="100000"/>
              </a:lnSpc>
              <a:spcBef>
                <a:spcPts val="0"/>
              </a:spcBef>
              <a:spcAft>
                <a:spcPts val="0"/>
              </a:spcAft>
              <a:buSzPts val="1400"/>
              <a:buChar char="○"/>
              <a:defRPr/>
            </a:lvl2pPr>
            <a:lvl3pPr lvl="2" algn="ctr">
              <a:lnSpc>
                <a:spcPct val="100000"/>
              </a:lnSpc>
              <a:spcBef>
                <a:spcPts val="1600"/>
              </a:spcBef>
              <a:spcAft>
                <a:spcPts val="0"/>
              </a:spcAft>
              <a:buSzPts val="1400"/>
              <a:buChar char="■"/>
              <a:defRPr/>
            </a:lvl3pPr>
            <a:lvl4pPr lvl="3" algn="ctr">
              <a:lnSpc>
                <a:spcPct val="100000"/>
              </a:lnSpc>
              <a:spcBef>
                <a:spcPts val="1600"/>
              </a:spcBef>
              <a:spcAft>
                <a:spcPts val="0"/>
              </a:spcAft>
              <a:buSzPts val="1400"/>
              <a:buChar char="●"/>
              <a:defRPr/>
            </a:lvl4pPr>
            <a:lvl5pPr lvl="4" algn="ctr">
              <a:lnSpc>
                <a:spcPct val="100000"/>
              </a:lnSpc>
              <a:spcBef>
                <a:spcPts val="1600"/>
              </a:spcBef>
              <a:spcAft>
                <a:spcPts val="0"/>
              </a:spcAft>
              <a:buSzPts val="1400"/>
              <a:buChar char="○"/>
              <a:defRPr/>
            </a:lvl5pPr>
            <a:lvl6pPr lvl="5" algn="ctr">
              <a:lnSpc>
                <a:spcPct val="100000"/>
              </a:lnSpc>
              <a:spcBef>
                <a:spcPts val="1600"/>
              </a:spcBef>
              <a:spcAft>
                <a:spcPts val="0"/>
              </a:spcAft>
              <a:buSzPts val="1400"/>
              <a:buChar char="■"/>
              <a:defRPr/>
            </a:lvl6pPr>
            <a:lvl7pPr lvl="6" algn="ctr">
              <a:lnSpc>
                <a:spcPct val="100000"/>
              </a:lnSpc>
              <a:spcBef>
                <a:spcPts val="1600"/>
              </a:spcBef>
              <a:spcAft>
                <a:spcPts val="0"/>
              </a:spcAft>
              <a:buSzPts val="1400"/>
              <a:buChar char="●"/>
              <a:defRPr/>
            </a:lvl7pPr>
            <a:lvl8pPr lvl="7" algn="ctr">
              <a:lnSpc>
                <a:spcPct val="100000"/>
              </a:lnSpc>
              <a:spcBef>
                <a:spcPts val="1600"/>
              </a:spcBef>
              <a:spcAft>
                <a:spcPts val="0"/>
              </a:spcAft>
              <a:buSzPts val="1400"/>
              <a:buChar char="○"/>
              <a:defRPr/>
            </a:lvl8pPr>
            <a:lvl9pPr lvl="8" algn="ctr">
              <a:lnSpc>
                <a:spcPct val="100000"/>
              </a:lnSpc>
              <a:spcBef>
                <a:spcPts val="1600"/>
              </a:spcBef>
              <a:spcAft>
                <a:spcPts val="1600"/>
              </a:spcAft>
              <a:buSzPts val="1400"/>
              <a:buChar char="■"/>
              <a:defRPr/>
            </a:lvl9pPr>
          </a:lstStyle>
          <a:p/>
        </p:txBody>
      </p:sp>
      <p:sp>
        <p:nvSpPr>
          <p:cNvPr id="216" name="Google Shape;216;p62"/>
          <p:cNvSpPr txBox="1"/>
          <p:nvPr>
            <p:ph idx="3" type="title"/>
          </p:nvPr>
        </p:nvSpPr>
        <p:spPr>
          <a:xfrm>
            <a:off x="713100" y="2993462"/>
            <a:ext cx="4475100" cy="411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17" name="Google Shape;217;p62"/>
          <p:cNvSpPr txBox="1"/>
          <p:nvPr>
            <p:ph idx="4" type="subTitle"/>
          </p:nvPr>
        </p:nvSpPr>
        <p:spPr>
          <a:xfrm>
            <a:off x="713100" y="3405354"/>
            <a:ext cx="4475100" cy="780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accent2"/>
              </a:buClr>
              <a:buSzPts val="1400"/>
              <a:buChar char="●"/>
              <a:defRPr sz="1400"/>
            </a:lvl1pPr>
            <a:lvl2pPr lvl="1" algn="ctr">
              <a:lnSpc>
                <a:spcPct val="100000"/>
              </a:lnSpc>
              <a:spcBef>
                <a:spcPts val="0"/>
              </a:spcBef>
              <a:spcAft>
                <a:spcPts val="0"/>
              </a:spcAft>
              <a:buSzPts val="1400"/>
              <a:buChar char="○"/>
              <a:defRPr/>
            </a:lvl2pPr>
            <a:lvl3pPr lvl="2" algn="ctr">
              <a:lnSpc>
                <a:spcPct val="100000"/>
              </a:lnSpc>
              <a:spcBef>
                <a:spcPts val="1600"/>
              </a:spcBef>
              <a:spcAft>
                <a:spcPts val="0"/>
              </a:spcAft>
              <a:buSzPts val="1400"/>
              <a:buChar char="■"/>
              <a:defRPr/>
            </a:lvl3pPr>
            <a:lvl4pPr lvl="3" algn="ctr">
              <a:lnSpc>
                <a:spcPct val="100000"/>
              </a:lnSpc>
              <a:spcBef>
                <a:spcPts val="1600"/>
              </a:spcBef>
              <a:spcAft>
                <a:spcPts val="0"/>
              </a:spcAft>
              <a:buSzPts val="1400"/>
              <a:buChar char="●"/>
              <a:defRPr/>
            </a:lvl4pPr>
            <a:lvl5pPr lvl="4" algn="ctr">
              <a:lnSpc>
                <a:spcPct val="100000"/>
              </a:lnSpc>
              <a:spcBef>
                <a:spcPts val="1600"/>
              </a:spcBef>
              <a:spcAft>
                <a:spcPts val="0"/>
              </a:spcAft>
              <a:buSzPts val="1400"/>
              <a:buChar char="○"/>
              <a:defRPr/>
            </a:lvl5pPr>
            <a:lvl6pPr lvl="5" algn="ctr">
              <a:lnSpc>
                <a:spcPct val="100000"/>
              </a:lnSpc>
              <a:spcBef>
                <a:spcPts val="1600"/>
              </a:spcBef>
              <a:spcAft>
                <a:spcPts val="0"/>
              </a:spcAft>
              <a:buSzPts val="1400"/>
              <a:buChar char="■"/>
              <a:defRPr/>
            </a:lvl6pPr>
            <a:lvl7pPr lvl="6" algn="ctr">
              <a:lnSpc>
                <a:spcPct val="100000"/>
              </a:lnSpc>
              <a:spcBef>
                <a:spcPts val="1600"/>
              </a:spcBef>
              <a:spcAft>
                <a:spcPts val="0"/>
              </a:spcAft>
              <a:buSzPts val="1400"/>
              <a:buChar char="●"/>
              <a:defRPr/>
            </a:lvl7pPr>
            <a:lvl8pPr lvl="7" algn="ctr">
              <a:lnSpc>
                <a:spcPct val="100000"/>
              </a:lnSpc>
              <a:spcBef>
                <a:spcPts val="1600"/>
              </a:spcBef>
              <a:spcAft>
                <a:spcPts val="0"/>
              </a:spcAft>
              <a:buSzPts val="1400"/>
              <a:buChar char="○"/>
              <a:defRPr/>
            </a:lvl8pPr>
            <a:lvl9pPr lvl="8" algn="ctr">
              <a:lnSpc>
                <a:spcPct val="100000"/>
              </a:lnSpc>
              <a:spcBef>
                <a:spcPts val="1600"/>
              </a:spcBef>
              <a:spcAft>
                <a:spcPts val="1600"/>
              </a:spcAft>
              <a:buSzPts val="1400"/>
              <a:buChar char="■"/>
              <a:defRPr/>
            </a:lvl9pPr>
          </a:lstStyle>
          <a:p/>
        </p:txBody>
      </p:sp>
      <p:sp>
        <p:nvSpPr>
          <p:cNvPr id="218" name="Google Shape;218;p62"/>
          <p:cNvSpPr/>
          <p:nvPr>
            <p:ph idx="5" type="pic"/>
          </p:nvPr>
        </p:nvSpPr>
        <p:spPr>
          <a:xfrm>
            <a:off x="5315575" y="1615450"/>
            <a:ext cx="3108600" cy="2988600"/>
          </a:xfrm>
          <a:prstGeom prst="roundRect">
            <a:avLst>
              <a:gd fmla="val 16667" name="adj"/>
            </a:avLst>
          </a:prstGeom>
          <a:noFill/>
          <a:ln>
            <a:noFill/>
          </a:ln>
        </p:spPr>
      </p:sp>
      <p:grpSp>
        <p:nvGrpSpPr>
          <p:cNvPr id="219" name="Google Shape;219;p62"/>
          <p:cNvGrpSpPr/>
          <p:nvPr/>
        </p:nvGrpSpPr>
        <p:grpSpPr>
          <a:xfrm rot="-739536">
            <a:off x="-2312302" y="-2211736"/>
            <a:ext cx="5254159" cy="4427724"/>
            <a:chOff x="-1474258" y="-1153969"/>
            <a:chExt cx="3586789" cy="3022617"/>
          </a:xfrm>
        </p:grpSpPr>
        <p:sp>
          <p:nvSpPr>
            <p:cNvPr id="220" name="Google Shape;220;p62"/>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62"/>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2" name="Google Shape;222;p62"/>
          <p:cNvSpPr/>
          <p:nvPr/>
        </p:nvSpPr>
        <p:spPr>
          <a:xfrm rot="-7950974">
            <a:off x="7296253" y="-1190740"/>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62"/>
          <p:cNvSpPr/>
          <p:nvPr/>
        </p:nvSpPr>
        <p:spPr>
          <a:xfrm flipH="1">
            <a:off x="8212638" y="-207797"/>
            <a:ext cx="1550955" cy="243045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62"/>
          <p:cNvSpPr/>
          <p:nvPr/>
        </p:nvSpPr>
        <p:spPr>
          <a:xfrm rot="-8934762">
            <a:off x="-606195" y="-1248253"/>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25" name="Shape 225"/>
        <p:cNvGrpSpPr/>
        <p:nvPr/>
      </p:nvGrpSpPr>
      <p:grpSpPr>
        <a:xfrm>
          <a:off x="0" y="0"/>
          <a:ext cx="0" cy="0"/>
          <a:chOff x="0" y="0"/>
          <a:chExt cx="0" cy="0"/>
        </a:xfrm>
      </p:grpSpPr>
      <p:sp>
        <p:nvSpPr>
          <p:cNvPr id="226" name="Google Shape;226;p63"/>
          <p:cNvSpPr txBox="1"/>
          <p:nvPr>
            <p:ph type="title"/>
          </p:nvPr>
        </p:nvSpPr>
        <p:spPr>
          <a:xfrm>
            <a:off x="3912225" y="1392750"/>
            <a:ext cx="4644900" cy="2358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500"/>
              <a:buNone/>
              <a:defRPr sz="4300"/>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grpSp>
        <p:nvGrpSpPr>
          <p:cNvPr id="227" name="Google Shape;227;p63"/>
          <p:cNvGrpSpPr/>
          <p:nvPr/>
        </p:nvGrpSpPr>
        <p:grpSpPr>
          <a:xfrm flipH="1" rot="659970">
            <a:off x="2587325" y="-1959710"/>
            <a:ext cx="4154502" cy="3501033"/>
            <a:chOff x="-1474258" y="-1153969"/>
            <a:chExt cx="3586789" cy="3022617"/>
          </a:xfrm>
        </p:grpSpPr>
        <p:sp>
          <p:nvSpPr>
            <p:cNvPr id="228" name="Google Shape;228;p63"/>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63"/>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 name="Google Shape;230;p63"/>
          <p:cNvSpPr/>
          <p:nvPr/>
        </p:nvSpPr>
        <p:spPr>
          <a:xfrm flipH="1" rot="7950974">
            <a:off x="-2071257" y="-1075641"/>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 name="Google Shape;231;p63"/>
          <p:cNvGrpSpPr/>
          <p:nvPr/>
        </p:nvGrpSpPr>
        <p:grpSpPr>
          <a:xfrm flipH="1" rot="-10014525">
            <a:off x="6758824" y="-1014248"/>
            <a:ext cx="3303386" cy="2326468"/>
            <a:chOff x="7380650" y="4368850"/>
            <a:chExt cx="3303422" cy="2326493"/>
          </a:xfrm>
        </p:grpSpPr>
        <p:sp>
          <p:nvSpPr>
            <p:cNvPr id="232" name="Google Shape;232;p63"/>
            <p:cNvSpPr/>
            <p:nvPr/>
          </p:nvSpPr>
          <p:spPr>
            <a:xfrm>
              <a:off x="7380650" y="4371861"/>
              <a:ext cx="3303422" cy="2323482"/>
            </a:xfrm>
            <a:custGeom>
              <a:rect b="b" l="l" r="r" t="t"/>
              <a:pathLst>
                <a:path extrusionOk="0" h="16978" w="24139">
                  <a:moveTo>
                    <a:pt x="15940" y="0"/>
                  </a:moveTo>
                  <a:cubicBezTo>
                    <a:pt x="14638" y="0"/>
                    <a:pt x="13379" y="288"/>
                    <a:pt x="12371" y="848"/>
                  </a:cubicBezTo>
                  <a:cubicBezTo>
                    <a:pt x="10735" y="1751"/>
                    <a:pt x="10414" y="3011"/>
                    <a:pt x="8585" y="3388"/>
                  </a:cubicBezTo>
                  <a:cubicBezTo>
                    <a:pt x="8291" y="3449"/>
                    <a:pt x="8019" y="3474"/>
                    <a:pt x="7766" y="3474"/>
                  </a:cubicBezTo>
                  <a:cubicBezTo>
                    <a:pt x="6446" y="3474"/>
                    <a:pt x="5627" y="2779"/>
                    <a:pt x="4717" y="2779"/>
                  </a:cubicBezTo>
                  <a:cubicBezTo>
                    <a:pt x="4551" y="2779"/>
                    <a:pt x="4382" y="2802"/>
                    <a:pt x="4207" y="2857"/>
                  </a:cubicBezTo>
                  <a:cubicBezTo>
                    <a:pt x="1770" y="3615"/>
                    <a:pt x="1" y="9843"/>
                    <a:pt x="2198" y="13265"/>
                  </a:cubicBezTo>
                  <a:cubicBezTo>
                    <a:pt x="3772" y="15719"/>
                    <a:pt x="7540" y="16978"/>
                    <a:pt x="11473" y="16978"/>
                  </a:cubicBezTo>
                  <a:cubicBezTo>
                    <a:pt x="15986" y="16978"/>
                    <a:pt x="20717" y="15320"/>
                    <a:pt x="22601" y="11908"/>
                  </a:cubicBezTo>
                  <a:cubicBezTo>
                    <a:pt x="24138" y="9119"/>
                    <a:pt x="24108" y="4578"/>
                    <a:pt x="21418" y="2030"/>
                  </a:cubicBezTo>
                  <a:cubicBezTo>
                    <a:pt x="19974" y="658"/>
                    <a:pt x="17908" y="0"/>
                    <a:pt x="15940"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63"/>
            <p:cNvSpPr/>
            <p:nvPr/>
          </p:nvSpPr>
          <p:spPr>
            <a:xfrm>
              <a:off x="8239391" y="4368850"/>
              <a:ext cx="649764" cy="325025"/>
            </a:xfrm>
            <a:custGeom>
              <a:rect b="b" l="l" r="r" t="t"/>
              <a:pathLst>
                <a:path extrusionOk="0" h="2375" w="4748">
                  <a:moveTo>
                    <a:pt x="3999" y="1"/>
                  </a:moveTo>
                  <a:cubicBezTo>
                    <a:pt x="2803" y="1"/>
                    <a:pt x="1" y="1091"/>
                    <a:pt x="61" y="1756"/>
                  </a:cubicBezTo>
                  <a:cubicBezTo>
                    <a:pt x="94" y="2105"/>
                    <a:pt x="919" y="2374"/>
                    <a:pt x="1713" y="2374"/>
                  </a:cubicBezTo>
                  <a:cubicBezTo>
                    <a:pt x="1855" y="2374"/>
                    <a:pt x="1995" y="2366"/>
                    <a:pt x="2130" y="2347"/>
                  </a:cubicBezTo>
                  <a:cubicBezTo>
                    <a:pt x="3706" y="2129"/>
                    <a:pt x="4747" y="561"/>
                    <a:pt x="4499" y="158"/>
                  </a:cubicBezTo>
                  <a:cubicBezTo>
                    <a:pt x="4430" y="49"/>
                    <a:pt x="4250" y="1"/>
                    <a:pt x="3999"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4" name="Google Shape;234;p63"/>
          <p:cNvSpPr/>
          <p:nvPr/>
        </p:nvSpPr>
        <p:spPr>
          <a:xfrm rot="-3250516">
            <a:off x="-1110047" y="4105855"/>
            <a:ext cx="2583012" cy="2522132"/>
          </a:xfrm>
          <a:custGeom>
            <a:rect b="b" l="l" r="r" t="t"/>
            <a:pathLst>
              <a:path extrusionOk="0" h="24277" w="24863">
                <a:moveTo>
                  <a:pt x="14339" y="0"/>
                </a:moveTo>
                <a:cubicBezTo>
                  <a:pt x="13740" y="0"/>
                  <a:pt x="13138" y="37"/>
                  <a:pt x="12543" y="115"/>
                </a:cubicBezTo>
                <a:cubicBezTo>
                  <a:pt x="11956" y="192"/>
                  <a:pt x="5021" y="1215"/>
                  <a:pt x="2066" y="7598"/>
                </a:cubicBezTo>
                <a:cubicBezTo>
                  <a:pt x="1" y="12053"/>
                  <a:pt x="322" y="18165"/>
                  <a:pt x="4062" y="21631"/>
                </a:cubicBezTo>
                <a:cubicBezTo>
                  <a:pt x="6117" y="23535"/>
                  <a:pt x="8813" y="24276"/>
                  <a:pt x="11508" y="24276"/>
                </a:cubicBezTo>
                <a:cubicBezTo>
                  <a:pt x="16761" y="24276"/>
                  <a:pt x="22013" y="21460"/>
                  <a:pt x="22519" y="18949"/>
                </a:cubicBezTo>
                <a:cubicBezTo>
                  <a:pt x="22982" y="16662"/>
                  <a:pt x="19392" y="15265"/>
                  <a:pt x="19774" y="12027"/>
                </a:cubicBezTo>
                <a:cubicBezTo>
                  <a:pt x="20198" y="8442"/>
                  <a:pt x="24863" y="7735"/>
                  <a:pt x="24764" y="5289"/>
                </a:cubicBezTo>
                <a:cubicBezTo>
                  <a:pt x="24664" y="2769"/>
                  <a:pt x="19557" y="0"/>
                  <a:pt x="1433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63"/>
          <p:cNvSpPr/>
          <p:nvPr/>
        </p:nvSpPr>
        <p:spPr>
          <a:xfrm>
            <a:off x="-182970" y="-287464"/>
            <a:ext cx="1240245" cy="194357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63"/>
          <p:cNvSpPr/>
          <p:nvPr/>
        </p:nvSpPr>
        <p:spPr>
          <a:xfrm flipH="1" rot="-682397">
            <a:off x="7943688" y="-487254"/>
            <a:ext cx="1505158" cy="3128184"/>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 name="Google Shape;237;p63"/>
          <p:cNvSpPr/>
          <p:nvPr/>
        </p:nvSpPr>
        <p:spPr>
          <a:xfrm rot="-6994581">
            <a:off x="6236164" y="2898047"/>
            <a:ext cx="1945537" cy="4043373"/>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38" name="Shape 238"/>
        <p:cNvGrpSpPr/>
        <p:nvPr/>
      </p:nvGrpSpPr>
      <p:grpSpPr>
        <a:xfrm>
          <a:off x="0" y="0"/>
          <a:ext cx="0" cy="0"/>
          <a:chOff x="0" y="0"/>
          <a:chExt cx="0" cy="0"/>
        </a:xfrm>
      </p:grpSpPr>
      <p:grpSp>
        <p:nvGrpSpPr>
          <p:cNvPr id="239" name="Google Shape;239;p64"/>
          <p:cNvGrpSpPr/>
          <p:nvPr/>
        </p:nvGrpSpPr>
        <p:grpSpPr>
          <a:xfrm rot="9933842">
            <a:off x="6791737" y="3283810"/>
            <a:ext cx="3712011" cy="3590257"/>
            <a:chOff x="-1032132" y="-1501739"/>
            <a:chExt cx="3068293" cy="2967653"/>
          </a:xfrm>
        </p:grpSpPr>
        <p:sp>
          <p:nvSpPr>
            <p:cNvPr id="240" name="Google Shape;240;p64"/>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64"/>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2" name="Google Shape;242;p64"/>
          <p:cNvSpPr/>
          <p:nvPr/>
        </p:nvSpPr>
        <p:spPr>
          <a:xfrm rot="-8468479">
            <a:off x="7119473" y="-1188861"/>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64"/>
          <p:cNvSpPr/>
          <p:nvPr/>
        </p:nvSpPr>
        <p:spPr>
          <a:xfrm rot="-5176069">
            <a:off x="7484560" y="-1048291"/>
            <a:ext cx="2326351" cy="3328313"/>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64"/>
          <p:cNvSpPr/>
          <p:nvPr/>
        </p:nvSpPr>
        <p:spPr>
          <a:xfrm rot="2263133">
            <a:off x="7704821" y="3372715"/>
            <a:ext cx="1258702" cy="2615955"/>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64"/>
          <p:cNvSpPr/>
          <p:nvPr/>
        </p:nvSpPr>
        <p:spPr>
          <a:xfrm flipH="1" rot="7861303">
            <a:off x="-1908013" y="-828999"/>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64"/>
          <p:cNvSpPr/>
          <p:nvPr/>
        </p:nvSpPr>
        <p:spPr>
          <a:xfrm flipH="1" rot="2922355">
            <a:off x="-486207" y="4399979"/>
            <a:ext cx="2037489" cy="408250"/>
          </a:xfrm>
          <a:custGeom>
            <a:rect b="b" l="l" r="r" t="t"/>
            <a:pathLst>
              <a:path extrusionOk="0" h="868" w="4332">
                <a:moveTo>
                  <a:pt x="3873" y="0"/>
                </a:moveTo>
                <a:cubicBezTo>
                  <a:pt x="3815" y="0"/>
                  <a:pt x="3756" y="4"/>
                  <a:pt x="3697" y="11"/>
                </a:cubicBezTo>
                <a:cubicBezTo>
                  <a:pt x="3603" y="24"/>
                  <a:pt x="3308" y="67"/>
                  <a:pt x="3046" y="285"/>
                </a:cubicBezTo>
                <a:cubicBezTo>
                  <a:pt x="2918" y="392"/>
                  <a:pt x="2866" y="486"/>
                  <a:pt x="2828" y="559"/>
                </a:cubicBezTo>
                <a:cubicBezTo>
                  <a:pt x="2798" y="619"/>
                  <a:pt x="2781" y="645"/>
                  <a:pt x="2729" y="671"/>
                </a:cubicBezTo>
                <a:cubicBezTo>
                  <a:pt x="2710" y="678"/>
                  <a:pt x="2693" y="682"/>
                  <a:pt x="2675" y="682"/>
                </a:cubicBezTo>
                <a:cubicBezTo>
                  <a:pt x="2634" y="682"/>
                  <a:pt x="2589" y="661"/>
                  <a:pt x="2502" y="619"/>
                </a:cubicBezTo>
                <a:cubicBezTo>
                  <a:pt x="2382" y="559"/>
                  <a:pt x="2220" y="478"/>
                  <a:pt x="1937" y="418"/>
                </a:cubicBezTo>
                <a:cubicBezTo>
                  <a:pt x="1924" y="418"/>
                  <a:pt x="1911" y="414"/>
                  <a:pt x="1898" y="414"/>
                </a:cubicBezTo>
                <a:cubicBezTo>
                  <a:pt x="1778" y="388"/>
                  <a:pt x="1551" y="345"/>
                  <a:pt x="1273" y="234"/>
                </a:cubicBezTo>
                <a:cubicBezTo>
                  <a:pt x="1226" y="212"/>
                  <a:pt x="1187" y="195"/>
                  <a:pt x="1153" y="178"/>
                </a:cubicBezTo>
                <a:cubicBezTo>
                  <a:pt x="1036" y="127"/>
                  <a:pt x="948" y="91"/>
                  <a:pt x="827" y="91"/>
                </a:cubicBezTo>
                <a:cubicBezTo>
                  <a:pt x="815" y="91"/>
                  <a:pt x="802" y="91"/>
                  <a:pt x="789" y="92"/>
                </a:cubicBezTo>
                <a:cubicBezTo>
                  <a:pt x="549" y="109"/>
                  <a:pt x="399" y="242"/>
                  <a:pt x="309" y="324"/>
                </a:cubicBezTo>
                <a:cubicBezTo>
                  <a:pt x="168" y="439"/>
                  <a:pt x="65" y="598"/>
                  <a:pt x="1" y="773"/>
                </a:cubicBezTo>
                <a:lnTo>
                  <a:pt x="176" y="838"/>
                </a:lnTo>
                <a:cubicBezTo>
                  <a:pt x="211" y="735"/>
                  <a:pt x="283" y="585"/>
                  <a:pt x="429" y="461"/>
                </a:cubicBezTo>
                <a:cubicBezTo>
                  <a:pt x="506" y="396"/>
                  <a:pt x="626" y="294"/>
                  <a:pt x="802" y="276"/>
                </a:cubicBezTo>
                <a:cubicBezTo>
                  <a:pt x="808" y="276"/>
                  <a:pt x="815" y="276"/>
                  <a:pt x="822" y="276"/>
                </a:cubicBezTo>
                <a:cubicBezTo>
                  <a:pt x="905" y="276"/>
                  <a:pt x="965" y="302"/>
                  <a:pt x="1076" y="349"/>
                </a:cubicBezTo>
                <a:cubicBezTo>
                  <a:pt x="1114" y="366"/>
                  <a:pt x="1153" y="384"/>
                  <a:pt x="1204" y="405"/>
                </a:cubicBezTo>
                <a:cubicBezTo>
                  <a:pt x="1500" y="521"/>
                  <a:pt x="1736" y="568"/>
                  <a:pt x="1864" y="593"/>
                </a:cubicBezTo>
                <a:cubicBezTo>
                  <a:pt x="1877" y="598"/>
                  <a:pt x="1890" y="598"/>
                  <a:pt x="1898" y="602"/>
                </a:cubicBezTo>
                <a:cubicBezTo>
                  <a:pt x="2160" y="653"/>
                  <a:pt x="2310" y="731"/>
                  <a:pt x="2421" y="786"/>
                </a:cubicBezTo>
                <a:cubicBezTo>
                  <a:pt x="2511" y="829"/>
                  <a:pt x="2588" y="868"/>
                  <a:pt x="2674" y="868"/>
                </a:cubicBezTo>
                <a:cubicBezTo>
                  <a:pt x="2712" y="868"/>
                  <a:pt x="2755" y="859"/>
                  <a:pt x="2802" y="838"/>
                </a:cubicBezTo>
                <a:cubicBezTo>
                  <a:pt x="2913" y="791"/>
                  <a:pt x="2952" y="718"/>
                  <a:pt x="2991" y="645"/>
                </a:cubicBezTo>
                <a:cubicBezTo>
                  <a:pt x="3025" y="581"/>
                  <a:pt x="3063" y="512"/>
                  <a:pt x="3166" y="426"/>
                </a:cubicBezTo>
                <a:cubicBezTo>
                  <a:pt x="3385" y="242"/>
                  <a:pt x="3642" y="208"/>
                  <a:pt x="3723" y="195"/>
                </a:cubicBezTo>
                <a:cubicBezTo>
                  <a:pt x="3775" y="188"/>
                  <a:pt x="3827" y="184"/>
                  <a:pt x="3878" y="184"/>
                </a:cubicBezTo>
                <a:cubicBezTo>
                  <a:pt x="4012" y="184"/>
                  <a:pt x="4145" y="208"/>
                  <a:pt x="4271" y="251"/>
                </a:cubicBezTo>
                <a:lnTo>
                  <a:pt x="4331" y="75"/>
                </a:lnTo>
                <a:cubicBezTo>
                  <a:pt x="4185" y="25"/>
                  <a:pt x="4029" y="0"/>
                  <a:pt x="38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 name="Google Shape;247;p64"/>
          <p:cNvSpPr/>
          <p:nvPr/>
        </p:nvSpPr>
        <p:spPr>
          <a:xfrm flipH="1" rot="7957064">
            <a:off x="-82351" y="62433"/>
            <a:ext cx="898337" cy="457900"/>
          </a:xfrm>
          <a:custGeom>
            <a:rect b="b" l="l" r="r" t="t"/>
            <a:pathLst>
              <a:path extrusionOk="0" h="839" w="1646">
                <a:moveTo>
                  <a:pt x="993" y="1"/>
                </a:moveTo>
                <a:cubicBezTo>
                  <a:pt x="918" y="1"/>
                  <a:pt x="848" y="20"/>
                  <a:pt x="793" y="63"/>
                </a:cubicBezTo>
                <a:cubicBezTo>
                  <a:pt x="703" y="132"/>
                  <a:pt x="699" y="235"/>
                  <a:pt x="695" y="312"/>
                </a:cubicBezTo>
                <a:cubicBezTo>
                  <a:pt x="690" y="385"/>
                  <a:pt x="686" y="427"/>
                  <a:pt x="647" y="457"/>
                </a:cubicBezTo>
                <a:cubicBezTo>
                  <a:pt x="613" y="483"/>
                  <a:pt x="579" y="492"/>
                  <a:pt x="498" y="509"/>
                </a:cubicBezTo>
                <a:cubicBezTo>
                  <a:pt x="446" y="522"/>
                  <a:pt x="382" y="535"/>
                  <a:pt x="292" y="560"/>
                </a:cubicBezTo>
                <a:cubicBezTo>
                  <a:pt x="193" y="590"/>
                  <a:pt x="95" y="629"/>
                  <a:pt x="1" y="672"/>
                </a:cubicBezTo>
                <a:lnTo>
                  <a:pt x="78" y="839"/>
                </a:lnTo>
                <a:cubicBezTo>
                  <a:pt x="163" y="800"/>
                  <a:pt x="253" y="766"/>
                  <a:pt x="343" y="740"/>
                </a:cubicBezTo>
                <a:cubicBezTo>
                  <a:pt x="425" y="714"/>
                  <a:pt x="489" y="702"/>
                  <a:pt x="536" y="693"/>
                </a:cubicBezTo>
                <a:cubicBezTo>
                  <a:pt x="626" y="672"/>
                  <a:pt x="690" y="659"/>
                  <a:pt x="759" y="607"/>
                </a:cubicBezTo>
                <a:cubicBezTo>
                  <a:pt x="870" y="522"/>
                  <a:pt x="874" y="406"/>
                  <a:pt x="879" y="320"/>
                </a:cubicBezTo>
                <a:cubicBezTo>
                  <a:pt x="883" y="252"/>
                  <a:pt x="887" y="222"/>
                  <a:pt x="909" y="209"/>
                </a:cubicBezTo>
                <a:cubicBezTo>
                  <a:pt x="928" y="194"/>
                  <a:pt x="957" y="186"/>
                  <a:pt x="991" y="186"/>
                </a:cubicBezTo>
                <a:cubicBezTo>
                  <a:pt x="1081" y="186"/>
                  <a:pt x="1209" y="236"/>
                  <a:pt x="1299" y="316"/>
                </a:cubicBezTo>
                <a:cubicBezTo>
                  <a:pt x="1436" y="436"/>
                  <a:pt x="1457" y="607"/>
                  <a:pt x="1457" y="676"/>
                </a:cubicBezTo>
                <a:lnTo>
                  <a:pt x="1645" y="672"/>
                </a:lnTo>
                <a:cubicBezTo>
                  <a:pt x="1641" y="577"/>
                  <a:pt x="1616" y="346"/>
                  <a:pt x="1418" y="175"/>
                </a:cubicBezTo>
                <a:cubicBezTo>
                  <a:pt x="1305" y="73"/>
                  <a:pt x="1140"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 name="Google Shape;248;p64"/>
          <p:cNvSpPr txBox="1"/>
          <p:nvPr>
            <p:ph type="title"/>
          </p:nvPr>
        </p:nvSpPr>
        <p:spPr>
          <a:xfrm flipH="1">
            <a:off x="4476600" y="1158800"/>
            <a:ext cx="3954300" cy="1821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49" name="Google Shape;249;p64"/>
          <p:cNvSpPr txBox="1"/>
          <p:nvPr>
            <p:ph idx="1" type="subTitle"/>
          </p:nvPr>
        </p:nvSpPr>
        <p:spPr>
          <a:xfrm flipH="1">
            <a:off x="4476600" y="2980000"/>
            <a:ext cx="3954300" cy="1004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50" name="Google Shape;250;p64"/>
          <p:cNvSpPr/>
          <p:nvPr>
            <p:ph idx="2" type="pic"/>
          </p:nvPr>
        </p:nvSpPr>
        <p:spPr>
          <a:xfrm>
            <a:off x="720000" y="1142550"/>
            <a:ext cx="3339000" cy="2858400"/>
          </a:xfrm>
          <a:prstGeom prst="roundRect">
            <a:avLst>
              <a:gd fmla="val 16667" name="adj"/>
            </a:avLst>
          </a:prstGeom>
          <a:no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51" name="Shape 251"/>
        <p:cNvGrpSpPr/>
        <p:nvPr/>
      </p:nvGrpSpPr>
      <p:grpSpPr>
        <a:xfrm>
          <a:off x="0" y="0"/>
          <a:ext cx="0" cy="0"/>
          <a:chOff x="0" y="0"/>
          <a:chExt cx="0" cy="0"/>
        </a:xfrm>
      </p:grpSpPr>
      <p:sp>
        <p:nvSpPr>
          <p:cNvPr id="252" name="Google Shape;252;p65"/>
          <p:cNvSpPr/>
          <p:nvPr/>
        </p:nvSpPr>
        <p:spPr>
          <a:xfrm rot="-7861303">
            <a:off x="7081225" y="-1024549"/>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65"/>
          <p:cNvSpPr/>
          <p:nvPr/>
        </p:nvSpPr>
        <p:spPr>
          <a:xfrm rot="2331521">
            <a:off x="-1984509" y="3667132"/>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65"/>
          <p:cNvSpPr/>
          <p:nvPr/>
        </p:nvSpPr>
        <p:spPr>
          <a:xfrm flipH="1" rot="-1865238">
            <a:off x="-606012" y="3050498"/>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65"/>
          <p:cNvSpPr/>
          <p:nvPr/>
        </p:nvSpPr>
        <p:spPr>
          <a:xfrm flipH="1">
            <a:off x="7393157" y="-986300"/>
            <a:ext cx="2292543" cy="2691531"/>
          </a:xfrm>
          <a:custGeom>
            <a:rect b="b" l="l" r="r" t="t"/>
            <a:pathLst>
              <a:path extrusionOk="0" h="6443" w="5488">
                <a:moveTo>
                  <a:pt x="4897" y="0"/>
                </a:moveTo>
                <a:lnTo>
                  <a:pt x="4897" y="244"/>
                </a:lnTo>
                <a:cubicBezTo>
                  <a:pt x="4906" y="244"/>
                  <a:pt x="4915" y="244"/>
                  <a:pt x="4924" y="244"/>
                </a:cubicBezTo>
                <a:cubicBezTo>
                  <a:pt x="5055" y="244"/>
                  <a:pt x="5144" y="274"/>
                  <a:pt x="5184" y="330"/>
                </a:cubicBezTo>
                <a:cubicBezTo>
                  <a:pt x="5227" y="386"/>
                  <a:pt x="5205" y="471"/>
                  <a:pt x="5158" y="643"/>
                </a:cubicBezTo>
                <a:cubicBezTo>
                  <a:pt x="5124" y="767"/>
                  <a:pt x="5085" y="917"/>
                  <a:pt x="5064" y="1105"/>
                </a:cubicBezTo>
                <a:cubicBezTo>
                  <a:pt x="5034" y="1388"/>
                  <a:pt x="5077" y="1546"/>
                  <a:pt x="5107" y="1671"/>
                </a:cubicBezTo>
                <a:cubicBezTo>
                  <a:pt x="5137" y="1786"/>
                  <a:pt x="5158" y="1859"/>
                  <a:pt x="5124" y="2009"/>
                </a:cubicBezTo>
                <a:cubicBezTo>
                  <a:pt x="5051" y="2313"/>
                  <a:pt x="4794" y="2682"/>
                  <a:pt x="4438" y="2802"/>
                </a:cubicBezTo>
                <a:cubicBezTo>
                  <a:pt x="4348" y="2833"/>
                  <a:pt x="4267" y="2843"/>
                  <a:pt x="4189" y="2843"/>
                </a:cubicBezTo>
                <a:cubicBezTo>
                  <a:pt x="4120" y="2843"/>
                  <a:pt x="4053" y="2835"/>
                  <a:pt x="3984" y="2827"/>
                </a:cubicBezTo>
                <a:cubicBezTo>
                  <a:pt x="3917" y="2820"/>
                  <a:pt x="3848" y="2812"/>
                  <a:pt x="3778" y="2812"/>
                </a:cubicBezTo>
                <a:cubicBezTo>
                  <a:pt x="3651" y="2812"/>
                  <a:pt x="3519" y="2837"/>
                  <a:pt x="3376" y="2930"/>
                </a:cubicBezTo>
                <a:cubicBezTo>
                  <a:pt x="3200" y="3046"/>
                  <a:pt x="3012" y="3251"/>
                  <a:pt x="3055" y="3457"/>
                </a:cubicBezTo>
                <a:cubicBezTo>
                  <a:pt x="3093" y="3641"/>
                  <a:pt x="3282" y="3710"/>
                  <a:pt x="3445" y="3770"/>
                </a:cubicBezTo>
                <a:cubicBezTo>
                  <a:pt x="3573" y="3812"/>
                  <a:pt x="3702" y="3864"/>
                  <a:pt x="3727" y="3945"/>
                </a:cubicBezTo>
                <a:cubicBezTo>
                  <a:pt x="3744" y="3997"/>
                  <a:pt x="3727" y="4078"/>
                  <a:pt x="3689" y="4142"/>
                </a:cubicBezTo>
                <a:cubicBezTo>
                  <a:pt x="3659" y="4189"/>
                  <a:pt x="3629" y="4211"/>
                  <a:pt x="3612" y="4215"/>
                </a:cubicBezTo>
                <a:cubicBezTo>
                  <a:pt x="3610" y="4215"/>
                  <a:pt x="3609" y="4215"/>
                  <a:pt x="3608" y="4215"/>
                </a:cubicBezTo>
                <a:cubicBezTo>
                  <a:pt x="3555" y="4215"/>
                  <a:pt x="3447" y="4050"/>
                  <a:pt x="3380" y="3950"/>
                </a:cubicBezTo>
                <a:cubicBezTo>
                  <a:pt x="3230" y="3722"/>
                  <a:pt x="3042" y="3444"/>
                  <a:pt x="2738" y="3427"/>
                </a:cubicBezTo>
                <a:cubicBezTo>
                  <a:pt x="2729" y="3426"/>
                  <a:pt x="2720" y="3426"/>
                  <a:pt x="2712" y="3426"/>
                </a:cubicBezTo>
                <a:cubicBezTo>
                  <a:pt x="2564" y="3426"/>
                  <a:pt x="2401" y="3494"/>
                  <a:pt x="2284" y="3607"/>
                </a:cubicBezTo>
                <a:cubicBezTo>
                  <a:pt x="2190" y="3692"/>
                  <a:pt x="2138" y="3791"/>
                  <a:pt x="2134" y="3890"/>
                </a:cubicBezTo>
                <a:cubicBezTo>
                  <a:pt x="2130" y="4104"/>
                  <a:pt x="2339" y="4215"/>
                  <a:pt x="2545" y="4331"/>
                </a:cubicBezTo>
                <a:cubicBezTo>
                  <a:pt x="2721" y="4425"/>
                  <a:pt x="2909" y="4528"/>
                  <a:pt x="2918" y="4669"/>
                </a:cubicBezTo>
                <a:cubicBezTo>
                  <a:pt x="2931" y="4785"/>
                  <a:pt x="2832" y="4930"/>
                  <a:pt x="2755" y="4943"/>
                </a:cubicBezTo>
                <a:cubicBezTo>
                  <a:pt x="2752" y="4944"/>
                  <a:pt x="2750" y="4944"/>
                  <a:pt x="2747" y="4944"/>
                </a:cubicBezTo>
                <a:cubicBezTo>
                  <a:pt x="2648" y="4944"/>
                  <a:pt x="2491" y="4716"/>
                  <a:pt x="2391" y="4562"/>
                </a:cubicBezTo>
                <a:cubicBezTo>
                  <a:pt x="2242" y="4343"/>
                  <a:pt x="2105" y="4132"/>
                  <a:pt x="1919" y="4132"/>
                </a:cubicBezTo>
                <a:cubicBezTo>
                  <a:pt x="1901" y="4132"/>
                  <a:pt x="1883" y="4134"/>
                  <a:pt x="1864" y="4138"/>
                </a:cubicBezTo>
                <a:cubicBezTo>
                  <a:pt x="1650" y="4185"/>
                  <a:pt x="1534" y="4511"/>
                  <a:pt x="1581" y="4755"/>
                </a:cubicBezTo>
                <a:cubicBezTo>
                  <a:pt x="1607" y="4896"/>
                  <a:pt x="1680" y="5008"/>
                  <a:pt x="1765" y="5093"/>
                </a:cubicBezTo>
                <a:cubicBezTo>
                  <a:pt x="1735" y="5090"/>
                  <a:pt x="1704" y="5088"/>
                  <a:pt x="1672" y="5088"/>
                </a:cubicBezTo>
                <a:cubicBezTo>
                  <a:pt x="1584" y="5088"/>
                  <a:pt x="1493" y="5103"/>
                  <a:pt x="1401" y="5140"/>
                </a:cubicBezTo>
                <a:cubicBezTo>
                  <a:pt x="1221" y="5222"/>
                  <a:pt x="1144" y="5367"/>
                  <a:pt x="1076" y="5509"/>
                </a:cubicBezTo>
                <a:cubicBezTo>
                  <a:pt x="1033" y="5594"/>
                  <a:pt x="990" y="5680"/>
                  <a:pt x="917" y="5770"/>
                </a:cubicBezTo>
                <a:cubicBezTo>
                  <a:pt x="733" y="5997"/>
                  <a:pt x="420" y="6147"/>
                  <a:pt x="1" y="6203"/>
                </a:cubicBezTo>
                <a:lnTo>
                  <a:pt x="31" y="6443"/>
                </a:lnTo>
                <a:cubicBezTo>
                  <a:pt x="519" y="6374"/>
                  <a:pt x="879" y="6198"/>
                  <a:pt x="1106" y="5920"/>
                </a:cubicBezTo>
                <a:cubicBezTo>
                  <a:pt x="1191" y="5813"/>
                  <a:pt x="1243" y="5710"/>
                  <a:pt x="1290" y="5616"/>
                </a:cubicBezTo>
                <a:cubicBezTo>
                  <a:pt x="1359" y="5479"/>
                  <a:pt x="1401" y="5406"/>
                  <a:pt x="1500" y="5363"/>
                </a:cubicBezTo>
                <a:cubicBezTo>
                  <a:pt x="1553" y="5340"/>
                  <a:pt x="1610" y="5331"/>
                  <a:pt x="1668" y="5331"/>
                </a:cubicBezTo>
                <a:cubicBezTo>
                  <a:pt x="1779" y="5331"/>
                  <a:pt x="1891" y="5363"/>
                  <a:pt x="1975" y="5389"/>
                </a:cubicBezTo>
                <a:cubicBezTo>
                  <a:pt x="2029" y="5403"/>
                  <a:pt x="2086" y="5420"/>
                  <a:pt x="2137" y="5420"/>
                </a:cubicBezTo>
                <a:cubicBezTo>
                  <a:pt x="2191" y="5420"/>
                  <a:pt x="2238" y="5401"/>
                  <a:pt x="2267" y="5342"/>
                </a:cubicBezTo>
                <a:cubicBezTo>
                  <a:pt x="2322" y="5230"/>
                  <a:pt x="2220" y="5153"/>
                  <a:pt x="2125" y="5085"/>
                </a:cubicBezTo>
                <a:cubicBezTo>
                  <a:pt x="2014" y="5003"/>
                  <a:pt x="1851" y="4879"/>
                  <a:pt x="1817" y="4712"/>
                </a:cubicBezTo>
                <a:cubicBezTo>
                  <a:pt x="1787" y="4553"/>
                  <a:pt x="1873" y="4382"/>
                  <a:pt x="1915" y="4374"/>
                </a:cubicBezTo>
                <a:cubicBezTo>
                  <a:pt x="1915" y="4374"/>
                  <a:pt x="1941" y="4374"/>
                  <a:pt x="2001" y="4438"/>
                </a:cubicBezTo>
                <a:cubicBezTo>
                  <a:pt x="2061" y="4502"/>
                  <a:pt x="2125" y="4596"/>
                  <a:pt x="2190" y="4695"/>
                </a:cubicBezTo>
                <a:cubicBezTo>
                  <a:pt x="2350" y="4935"/>
                  <a:pt x="2517" y="5183"/>
                  <a:pt x="2741" y="5183"/>
                </a:cubicBezTo>
                <a:cubicBezTo>
                  <a:pt x="2757" y="5183"/>
                  <a:pt x="2773" y="5181"/>
                  <a:pt x="2789" y="5179"/>
                </a:cubicBezTo>
                <a:cubicBezTo>
                  <a:pt x="2999" y="5145"/>
                  <a:pt x="3179" y="4888"/>
                  <a:pt x="3158" y="4648"/>
                </a:cubicBezTo>
                <a:cubicBezTo>
                  <a:pt x="3136" y="4378"/>
                  <a:pt x="2871" y="4236"/>
                  <a:pt x="2661" y="4117"/>
                </a:cubicBezTo>
                <a:cubicBezTo>
                  <a:pt x="2532" y="4048"/>
                  <a:pt x="2374" y="3962"/>
                  <a:pt x="2374" y="3898"/>
                </a:cubicBezTo>
                <a:cubicBezTo>
                  <a:pt x="2374" y="3872"/>
                  <a:pt x="2395" y="3830"/>
                  <a:pt x="2447" y="3782"/>
                </a:cubicBezTo>
                <a:cubicBezTo>
                  <a:pt x="2520" y="3713"/>
                  <a:pt x="2626" y="3667"/>
                  <a:pt x="2717" y="3667"/>
                </a:cubicBezTo>
                <a:cubicBezTo>
                  <a:pt x="2721" y="3667"/>
                  <a:pt x="2725" y="3667"/>
                  <a:pt x="2729" y="3667"/>
                </a:cubicBezTo>
                <a:cubicBezTo>
                  <a:pt x="2909" y="3675"/>
                  <a:pt x="3055" y="3894"/>
                  <a:pt x="3183" y="4082"/>
                </a:cubicBezTo>
                <a:cubicBezTo>
                  <a:pt x="3309" y="4274"/>
                  <a:pt x="3427" y="4456"/>
                  <a:pt x="3604" y="4456"/>
                </a:cubicBezTo>
                <a:cubicBezTo>
                  <a:pt x="3620" y="4456"/>
                  <a:pt x="3637" y="4454"/>
                  <a:pt x="3655" y="4451"/>
                </a:cubicBezTo>
                <a:cubicBezTo>
                  <a:pt x="3744" y="4434"/>
                  <a:pt x="3830" y="4369"/>
                  <a:pt x="3890" y="4271"/>
                </a:cubicBezTo>
                <a:cubicBezTo>
                  <a:pt x="3967" y="4147"/>
                  <a:pt x="3993" y="3997"/>
                  <a:pt x="3959" y="3877"/>
                </a:cubicBezTo>
                <a:cubicBezTo>
                  <a:pt x="3899" y="3675"/>
                  <a:pt x="3693" y="3603"/>
                  <a:pt x="3526" y="3543"/>
                </a:cubicBezTo>
                <a:cubicBezTo>
                  <a:pt x="3423" y="3504"/>
                  <a:pt x="3303" y="3461"/>
                  <a:pt x="3290" y="3410"/>
                </a:cubicBezTo>
                <a:cubicBezTo>
                  <a:pt x="3278" y="3346"/>
                  <a:pt x="3376" y="3217"/>
                  <a:pt x="3509" y="3131"/>
                </a:cubicBezTo>
                <a:cubicBezTo>
                  <a:pt x="3602" y="3070"/>
                  <a:pt x="3685" y="3052"/>
                  <a:pt x="3775" y="3052"/>
                </a:cubicBezTo>
                <a:cubicBezTo>
                  <a:pt x="3831" y="3052"/>
                  <a:pt x="3889" y="3059"/>
                  <a:pt x="3954" y="3067"/>
                </a:cubicBezTo>
                <a:cubicBezTo>
                  <a:pt x="4026" y="3075"/>
                  <a:pt x="4102" y="3083"/>
                  <a:pt x="4184" y="3083"/>
                </a:cubicBezTo>
                <a:cubicBezTo>
                  <a:pt x="4284" y="3083"/>
                  <a:pt x="4393" y="3071"/>
                  <a:pt x="4515" y="3029"/>
                </a:cubicBezTo>
                <a:cubicBezTo>
                  <a:pt x="4974" y="2874"/>
                  <a:pt x="5274" y="2420"/>
                  <a:pt x="5359" y="2065"/>
                </a:cubicBezTo>
                <a:cubicBezTo>
                  <a:pt x="5406" y="1859"/>
                  <a:pt x="5372" y="1731"/>
                  <a:pt x="5342" y="1611"/>
                </a:cubicBezTo>
                <a:cubicBezTo>
                  <a:pt x="5308" y="1491"/>
                  <a:pt x="5278" y="1371"/>
                  <a:pt x="5304" y="1131"/>
                </a:cubicBezTo>
                <a:cubicBezTo>
                  <a:pt x="5321" y="964"/>
                  <a:pt x="5355" y="827"/>
                  <a:pt x="5389" y="707"/>
                </a:cubicBezTo>
                <a:cubicBezTo>
                  <a:pt x="5445" y="510"/>
                  <a:pt x="5488" y="338"/>
                  <a:pt x="5376" y="184"/>
                </a:cubicBezTo>
                <a:cubicBezTo>
                  <a:pt x="5282" y="64"/>
                  <a:pt x="5124" y="0"/>
                  <a:pt x="490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65"/>
          <p:cNvSpPr/>
          <p:nvPr/>
        </p:nvSpPr>
        <p:spPr>
          <a:xfrm flipH="1" rot="-5065275">
            <a:off x="2876730" y="-1380508"/>
            <a:ext cx="1414877" cy="22161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65"/>
          <p:cNvSpPr/>
          <p:nvPr/>
        </p:nvSpPr>
        <p:spPr>
          <a:xfrm flipH="1" rot="-7374040">
            <a:off x="3694222" y="4578229"/>
            <a:ext cx="783313" cy="1126264"/>
          </a:xfrm>
          <a:custGeom>
            <a:rect b="b" l="l" r="r" t="t"/>
            <a:pathLst>
              <a:path extrusionOk="0" h="2798" w="1946">
                <a:moveTo>
                  <a:pt x="78" y="1"/>
                </a:moveTo>
                <a:cubicBezTo>
                  <a:pt x="22" y="112"/>
                  <a:pt x="1" y="215"/>
                  <a:pt x="26" y="314"/>
                </a:cubicBezTo>
                <a:cubicBezTo>
                  <a:pt x="56" y="446"/>
                  <a:pt x="138" y="511"/>
                  <a:pt x="215" y="571"/>
                </a:cubicBezTo>
                <a:cubicBezTo>
                  <a:pt x="262" y="609"/>
                  <a:pt x="309" y="643"/>
                  <a:pt x="347" y="703"/>
                </a:cubicBezTo>
                <a:cubicBezTo>
                  <a:pt x="433" y="819"/>
                  <a:pt x="425" y="943"/>
                  <a:pt x="416" y="1063"/>
                </a:cubicBezTo>
                <a:cubicBezTo>
                  <a:pt x="407" y="1192"/>
                  <a:pt x="399" y="1337"/>
                  <a:pt x="523" y="1436"/>
                </a:cubicBezTo>
                <a:cubicBezTo>
                  <a:pt x="593" y="1492"/>
                  <a:pt x="678" y="1511"/>
                  <a:pt x="760" y="1511"/>
                </a:cubicBezTo>
                <a:cubicBezTo>
                  <a:pt x="882" y="1511"/>
                  <a:pt x="997" y="1469"/>
                  <a:pt x="1046" y="1449"/>
                </a:cubicBezTo>
                <a:cubicBezTo>
                  <a:pt x="1166" y="1397"/>
                  <a:pt x="1256" y="1320"/>
                  <a:pt x="1328" y="1239"/>
                </a:cubicBezTo>
                <a:lnTo>
                  <a:pt x="1328" y="1239"/>
                </a:lnTo>
                <a:cubicBezTo>
                  <a:pt x="1303" y="1333"/>
                  <a:pt x="1273" y="1453"/>
                  <a:pt x="1230" y="1590"/>
                </a:cubicBezTo>
                <a:cubicBezTo>
                  <a:pt x="1196" y="1710"/>
                  <a:pt x="1161" y="1800"/>
                  <a:pt x="1140" y="1868"/>
                </a:cubicBezTo>
                <a:cubicBezTo>
                  <a:pt x="1080" y="2048"/>
                  <a:pt x="1054" y="2130"/>
                  <a:pt x="1080" y="2245"/>
                </a:cubicBezTo>
                <a:cubicBezTo>
                  <a:pt x="1144" y="2490"/>
                  <a:pt x="1410" y="2674"/>
                  <a:pt x="1902" y="2798"/>
                </a:cubicBezTo>
                <a:lnTo>
                  <a:pt x="1945" y="2618"/>
                </a:lnTo>
                <a:cubicBezTo>
                  <a:pt x="1543" y="2515"/>
                  <a:pt x="1303" y="2370"/>
                  <a:pt x="1260" y="2198"/>
                </a:cubicBezTo>
                <a:cubicBezTo>
                  <a:pt x="1247" y="2138"/>
                  <a:pt x="1260" y="2096"/>
                  <a:pt x="1316" y="1928"/>
                </a:cubicBezTo>
                <a:cubicBezTo>
                  <a:pt x="1341" y="1856"/>
                  <a:pt x="1371" y="1766"/>
                  <a:pt x="1406" y="1641"/>
                </a:cubicBezTo>
                <a:cubicBezTo>
                  <a:pt x="1465" y="1453"/>
                  <a:pt x="1513" y="1273"/>
                  <a:pt x="1543" y="1140"/>
                </a:cubicBezTo>
                <a:cubicBezTo>
                  <a:pt x="1577" y="960"/>
                  <a:pt x="1598" y="832"/>
                  <a:pt x="1500" y="789"/>
                </a:cubicBezTo>
                <a:cubicBezTo>
                  <a:pt x="1486" y="784"/>
                  <a:pt x="1473" y="781"/>
                  <a:pt x="1461" y="781"/>
                </a:cubicBezTo>
                <a:cubicBezTo>
                  <a:pt x="1395" y="781"/>
                  <a:pt x="1356" y="852"/>
                  <a:pt x="1320" y="918"/>
                </a:cubicBezTo>
                <a:cubicBezTo>
                  <a:pt x="1260" y="1025"/>
                  <a:pt x="1157" y="1200"/>
                  <a:pt x="973" y="1277"/>
                </a:cubicBezTo>
                <a:cubicBezTo>
                  <a:pt x="921" y="1299"/>
                  <a:pt x="832" y="1326"/>
                  <a:pt x="754" y="1326"/>
                </a:cubicBezTo>
                <a:cubicBezTo>
                  <a:pt x="709" y="1326"/>
                  <a:pt x="668" y="1318"/>
                  <a:pt x="639" y="1294"/>
                </a:cubicBezTo>
                <a:cubicBezTo>
                  <a:pt x="596" y="1256"/>
                  <a:pt x="596" y="1200"/>
                  <a:pt x="600" y="1076"/>
                </a:cubicBezTo>
                <a:cubicBezTo>
                  <a:pt x="609" y="939"/>
                  <a:pt x="622" y="768"/>
                  <a:pt x="502" y="596"/>
                </a:cubicBezTo>
                <a:cubicBezTo>
                  <a:pt x="446" y="515"/>
                  <a:pt x="382" y="463"/>
                  <a:pt x="326" y="425"/>
                </a:cubicBezTo>
                <a:cubicBezTo>
                  <a:pt x="258" y="369"/>
                  <a:pt x="219" y="339"/>
                  <a:pt x="206" y="275"/>
                </a:cubicBezTo>
                <a:cubicBezTo>
                  <a:pt x="193" y="219"/>
                  <a:pt x="206" y="155"/>
                  <a:pt x="240" y="87"/>
                </a:cubicBezTo>
                <a:lnTo>
                  <a:pt x="7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8" name="Google Shape;258;p65"/>
          <p:cNvGrpSpPr/>
          <p:nvPr/>
        </p:nvGrpSpPr>
        <p:grpSpPr>
          <a:xfrm rot="10800000">
            <a:off x="5433723" y="2688895"/>
            <a:ext cx="5133770" cy="4326271"/>
            <a:chOff x="-1474258" y="-1153969"/>
            <a:chExt cx="3586789" cy="3022617"/>
          </a:xfrm>
        </p:grpSpPr>
        <p:sp>
          <p:nvSpPr>
            <p:cNvPr id="259" name="Google Shape;259;p65"/>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65"/>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1" name="Google Shape;261;p65"/>
          <p:cNvSpPr txBox="1"/>
          <p:nvPr>
            <p:ph type="title"/>
          </p:nvPr>
        </p:nvSpPr>
        <p:spPr>
          <a:xfrm>
            <a:off x="1544550" y="1307100"/>
            <a:ext cx="6054900" cy="2529300"/>
          </a:xfrm>
          <a:prstGeom prst="rect">
            <a:avLst/>
          </a:prstGeom>
          <a:noFill/>
          <a:ln>
            <a:noFill/>
          </a:ln>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grpSp>
        <p:nvGrpSpPr>
          <p:cNvPr id="262" name="Google Shape;262;p65"/>
          <p:cNvGrpSpPr/>
          <p:nvPr/>
        </p:nvGrpSpPr>
        <p:grpSpPr>
          <a:xfrm rot="-866243">
            <a:off x="-1030118" y="-1432762"/>
            <a:ext cx="3486449" cy="3372093"/>
            <a:chOff x="-1032132" y="-1501739"/>
            <a:chExt cx="3068293" cy="2967653"/>
          </a:xfrm>
        </p:grpSpPr>
        <p:sp>
          <p:nvSpPr>
            <p:cNvPr id="263" name="Google Shape;263;p65"/>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65"/>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5" name="Shape 265"/>
        <p:cNvGrpSpPr/>
        <p:nvPr/>
      </p:nvGrpSpPr>
      <p:grpSpPr>
        <a:xfrm>
          <a:off x="0" y="0"/>
          <a:ext cx="0" cy="0"/>
          <a:chOff x="0" y="0"/>
          <a:chExt cx="0" cy="0"/>
        </a:xfrm>
      </p:grpSpPr>
      <p:sp>
        <p:nvSpPr>
          <p:cNvPr id="266" name="Google Shape;266;p66"/>
          <p:cNvSpPr txBox="1"/>
          <p:nvPr>
            <p:ph idx="1" type="body"/>
          </p:nvPr>
        </p:nvSpPr>
        <p:spPr>
          <a:xfrm>
            <a:off x="720000" y="1771150"/>
            <a:ext cx="3563100" cy="23112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AutoNum type="arabicPeriod"/>
              <a:defRPr/>
            </a:lvl1pPr>
            <a:lvl2pPr indent="-317500" lvl="1" marL="914400" algn="l">
              <a:lnSpc>
                <a:spcPct val="115000"/>
              </a:lnSpc>
              <a:spcBef>
                <a:spcPts val="0"/>
              </a:spcBef>
              <a:spcAft>
                <a:spcPts val="0"/>
              </a:spcAft>
              <a:buSzPts val="1400"/>
              <a:buAutoNum type="alphaLcPeriod"/>
              <a:defRPr/>
            </a:lvl2pPr>
            <a:lvl3pPr indent="-317500" lvl="2" marL="1371600" algn="l">
              <a:lnSpc>
                <a:spcPct val="115000"/>
              </a:lnSpc>
              <a:spcBef>
                <a:spcPts val="1600"/>
              </a:spcBef>
              <a:spcAft>
                <a:spcPts val="0"/>
              </a:spcAft>
              <a:buSzPts val="1400"/>
              <a:buAutoNum type="romanLcPeriod"/>
              <a:defRPr/>
            </a:lvl3pPr>
            <a:lvl4pPr indent="-317500" lvl="3" marL="1828800" algn="l">
              <a:lnSpc>
                <a:spcPct val="115000"/>
              </a:lnSpc>
              <a:spcBef>
                <a:spcPts val="1600"/>
              </a:spcBef>
              <a:spcAft>
                <a:spcPts val="0"/>
              </a:spcAft>
              <a:buSzPts val="1400"/>
              <a:buAutoNum type="arabicPeriod"/>
              <a:defRPr/>
            </a:lvl4pPr>
            <a:lvl5pPr indent="-317500" lvl="4" marL="2286000" algn="l">
              <a:lnSpc>
                <a:spcPct val="115000"/>
              </a:lnSpc>
              <a:spcBef>
                <a:spcPts val="1600"/>
              </a:spcBef>
              <a:spcAft>
                <a:spcPts val="0"/>
              </a:spcAft>
              <a:buSzPts val="1400"/>
              <a:buAutoNum type="alphaLcPeriod"/>
              <a:defRPr/>
            </a:lvl5pPr>
            <a:lvl6pPr indent="-317500" lvl="5" marL="2743200" algn="l">
              <a:lnSpc>
                <a:spcPct val="115000"/>
              </a:lnSpc>
              <a:spcBef>
                <a:spcPts val="1600"/>
              </a:spcBef>
              <a:spcAft>
                <a:spcPts val="0"/>
              </a:spcAft>
              <a:buSzPts val="1400"/>
              <a:buAutoNum type="romanLcPeriod"/>
              <a:defRPr/>
            </a:lvl6pPr>
            <a:lvl7pPr indent="-317500" lvl="6" marL="3200400" algn="l">
              <a:lnSpc>
                <a:spcPct val="115000"/>
              </a:lnSpc>
              <a:spcBef>
                <a:spcPts val="1600"/>
              </a:spcBef>
              <a:spcAft>
                <a:spcPts val="0"/>
              </a:spcAft>
              <a:buSzPts val="1400"/>
              <a:buAutoNum type="arabicPeriod"/>
              <a:defRPr/>
            </a:lvl7pPr>
            <a:lvl8pPr indent="-317500" lvl="7" marL="3657600" algn="l">
              <a:lnSpc>
                <a:spcPct val="115000"/>
              </a:lnSpc>
              <a:spcBef>
                <a:spcPts val="1600"/>
              </a:spcBef>
              <a:spcAft>
                <a:spcPts val="0"/>
              </a:spcAft>
              <a:buSzPts val="1400"/>
              <a:buAutoNum type="alphaLcPeriod"/>
              <a:defRPr/>
            </a:lvl8pPr>
            <a:lvl9pPr indent="-317500" lvl="8" marL="4114800" algn="l">
              <a:lnSpc>
                <a:spcPct val="115000"/>
              </a:lnSpc>
              <a:spcBef>
                <a:spcPts val="1600"/>
              </a:spcBef>
              <a:spcAft>
                <a:spcPts val="1600"/>
              </a:spcAft>
              <a:buSzPts val="1400"/>
              <a:buAutoNum type="romanLcPeriod"/>
              <a:defRPr/>
            </a:lvl9pPr>
          </a:lstStyle>
          <a:p/>
        </p:txBody>
      </p:sp>
      <p:sp>
        <p:nvSpPr>
          <p:cNvPr id="267" name="Google Shape;267;p66"/>
          <p:cNvSpPr txBox="1"/>
          <p:nvPr>
            <p:ph type="title"/>
          </p:nvPr>
        </p:nvSpPr>
        <p:spPr>
          <a:xfrm>
            <a:off x="720000" y="1061150"/>
            <a:ext cx="3563100" cy="709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68" name="Google Shape;268;p66"/>
          <p:cNvSpPr/>
          <p:nvPr>
            <p:ph idx="2" type="pic"/>
          </p:nvPr>
        </p:nvSpPr>
        <p:spPr>
          <a:xfrm>
            <a:off x="5200850" y="875250"/>
            <a:ext cx="3230100" cy="3393000"/>
          </a:xfrm>
          <a:prstGeom prst="roundRect">
            <a:avLst>
              <a:gd fmla="val 16667" name="adj"/>
            </a:avLst>
          </a:prstGeom>
          <a:noFill/>
          <a:ln>
            <a:noFill/>
          </a:ln>
        </p:spPr>
      </p:sp>
      <p:sp>
        <p:nvSpPr>
          <p:cNvPr id="269" name="Google Shape;269;p66"/>
          <p:cNvSpPr/>
          <p:nvPr/>
        </p:nvSpPr>
        <p:spPr>
          <a:xfrm flipH="1" rot="3166157">
            <a:off x="-1056473" y="4143127"/>
            <a:ext cx="2970092" cy="2228511"/>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66"/>
          <p:cNvSpPr/>
          <p:nvPr/>
        </p:nvSpPr>
        <p:spPr>
          <a:xfrm flipH="1" rot="8468479">
            <a:off x="-2137509" y="-1482061"/>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66"/>
          <p:cNvSpPr/>
          <p:nvPr/>
        </p:nvSpPr>
        <p:spPr>
          <a:xfrm flipH="1" rot="5176069">
            <a:off x="-247811" y="-1423766"/>
            <a:ext cx="2326351" cy="3328313"/>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 name="Google Shape;272;p66"/>
          <p:cNvSpPr/>
          <p:nvPr/>
        </p:nvSpPr>
        <p:spPr>
          <a:xfrm flipH="1" rot="-2263133">
            <a:off x="286002" y="3512490"/>
            <a:ext cx="1258702" cy="2615955"/>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 name="Google Shape;273;p66"/>
          <p:cNvSpPr/>
          <p:nvPr/>
        </p:nvSpPr>
        <p:spPr>
          <a:xfrm rot="-7861303">
            <a:off x="6890000" y="-828999"/>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66"/>
          <p:cNvSpPr/>
          <p:nvPr/>
        </p:nvSpPr>
        <p:spPr>
          <a:xfrm rot="-2922355">
            <a:off x="7741718" y="4285254"/>
            <a:ext cx="2037489" cy="408250"/>
          </a:xfrm>
          <a:custGeom>
            <a:rect b="b" l="l" r="r" t="t"/>
            <a:pathLst>
              <a:path extrusionOk="0" h="868" w="4332">
                <a:moveTo>
                  <a:pt x="3873" y="0"/>
                </a:moveTo>
                <a:cubicBezTo>
                  <a:pt x="3815" y="0"/>
                  <a:pt x="3756" y="4"/>
                  <a:pt x="3697" y="11"/>
                </a:cubicBezTo>
                <a:cubicBezTo>
                  <a:pt x="3603" y="24"/>
                  <a:pt x="3308" y="67"/>
                  <a:pt x="3046" y="285"/>
                </a:cubicBezTo>
                <a:cubicBezTo>
                  <a:pt x="2918" y="392"/>
                  <a:pt x="2866" y="486"/>
                  <a:pt x="2828" y="559"/>
                </a:cubicBezTo>
                <a:cubicBezTo>
                  <a:pt x="2798" y="619"/>
                  <a:pt x="2781" y="645"/>
                  <a:pt x="2729" y="671"/>
                </a:cubicBezTo>
                <a:cubicBezTo>
                  <a:pt x="2710" y="678"/>
                  <a:pt x="2693" y="682"/>
                  <a:pt x="2675" y="682"/>
                </a:cubicBezTo>
                <a:cubicBezTo>
                  <a:pt x="2634" y="682"/>
                  <a:pt x="2589" y="661"/>
                  <a:pt x="2502" y="619"/>
                </a:cubicBezTo>
                <a:cubicBezTo>
                  <a:pt x="2382" y="559"/>
                  <a:pt x="2220" y="478"/>
                  <a:pt x="1937" y="418"/>
                </a:cubicBezTo>
                <a:cubicBezTo>
                  <a:pt x="1924" y="418"/>
                  <a:pt x="1911" y="414"/>
                  <a:pt x="1898" y="414"/>
                </a:cubicBezTo>
                <a:cubicBezTo>
                  <a:pt x="1778" y="388"/>
                  <a:pt x="1551" y="345"/>
                  <a:pt x="1273" y="234"/>
                </a:cubicBezTo>
                <a:cubicBezTo>
                  <a:pt x="1226" y="212"/>
                  <a:pt x="1187" y="195"/>
                  <a:pt x="1153" y="178"/>
                </a:cubicBezTo>
                <a:cubicBezTo>
                  <a:pt x="1036" y="127"/>
                  <a:pt x="948" y="91"/>
                  <a:pt x="827" y="91"/>
                </a:cubicBezTo>
                <a:cubicBezTo>
                  <a:pt x="815" y="91"/>
                  <a:pt x="802" y="91"/>
                  <a:pt x="789" y="92"/>
                </a:cubicBezTo>
                <a:cubicBezTo>
                  <a:pt x="549" y="109"/>
                  <a:pt x="399" y="242"/>
                  <a:pt x="309" y="324"/>
                </a:cubicBezTo>
                <a:cubicBezTo>
                  <a:pt x="168" y="439"/>
                  <a:pt x="65" y="598"/>
                  <a:pt x="1" y="773"/>
                </a:cubicBezTo>
                <a:lnTo>
                  <a:pt x="176" y="838"/>
                </a:lnTo>
                <a:cubicBezTo>
                  <a:pt x="211" y="735"/>
                  <a:pt x="283" y="585"/>
                  <a:pt x="429" y="461"/>
                </a:cubicBezTo>
                <a:cubicBezTo>
                  <a:pt x="506" y="396"/>
                  <a:pt x="626" y="294"/>
                  <a:pt x="802" y="276"/>
                </a:cubicBezTo>
                <a:cubicBezTo>
                  <a:pt x="808" y="276"/>
                  <a:pt x="815" y="276"/>
                  <a:pt x="822" y="276"/>
                </a:cubicBezTo>
                <a:cubicBezTo>
                  <a:pt x="905" y="276"/>
                  <a:pt x="965" y="302"/>
                  <a:pt x="1076" y="349"/>
                </a:cubicBezTo>
                <a:cubicBezTo>
                  <a:pt x="1114" y="366"/>
                  <a:pt x="1153" y="384"/>
                  <a:pt x="1204" y="405"/>
                </a:cubicBezTo>
                <a:cubicBezTo>
                  <a:pt x="1500" y="521"/>
                  <a:pt x="1736" y="568"/>
                  <a:pt x="1864" y="593"/>
                </a:cubicBezTo>
                <a:cubicBezTo>
                  <a:pt x="1877" y="598"/>
                  <a:pt x="1890" y="598"/>
                  <a:pt x="1898" y="602"/>
                </a:cubicBezTo>
                <a:cubicBezTo>
                  <a:pt x="2160" y="653"/>
                  <a:pt x="2310" y="731"/>
                  <a:pt x="2421" y="786"/>
                </a:cubicBezTo>
                <a:cubicBezTo>
                  <a:pt x="2511" y="829"/>
                  <a:pt x="2588" y="868"/>
                  <a:pt x="2674" y="868"/>
                </a:cubicBezTo>
                <a:cubicBezTo>
                  <a:pt x="2712" y="868"/>
                  <a:pt x="2755" y="859"/>
                  <a:pt x="2802" y="838"/>
                </a:cubicBezTo>
                <a:cubicBezTo>
                  <a:pt x="2913" y="791"/>
                  <a:pt x="2952" y="718"/>
                  <a:pt x="2991" y="645"/>
                </a:cubicBezTo>
                <a:cubicBezTo>
                  <a:pt x="3025" y="581"/>
                  <a:pt x="3063" y="512"/>
                  <a:pt x="3166" y="426"/>
                </a:cubicBezTo>
                <a:cubicBezTo>
                  <a:pt x="3385" y="242"/>
                  <a:pt x="3642" y="208"/>
                  <a:pt x="3723" y="195"/>
                </a:cubicBezTo>
                <a:cubicBezTo>
                  <a:pt x="3775" y="188"/>
                  <a:pt x="3827" y="184"/>
                  <a:pt x="3878" y="184"/>
                </a:cubicBezTo>
                <a:cubicBezTo>
                  <a:pt x="4012" y="184"/>
                  <a:pt x="4145" y="208"/>
                  <a:pt x="4271" y="251"/>
                </a:cubicBezTo>
                <a:lnTo>
                  <a:pt x="4331" y="75"/>
                </a:lnTo>
                <a:cubicBezTo>
                  <a:pt x="4185" y="25"/>
                  <a:pt x="4029" y="0"/>
                  <a:pt x="38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66"/>
          <p:cNvSpPr/>
          <p:nvPr/>
        </p:nvSpPr>
        <p:spPr>
          <a:xfrm rot="-7957064">
            <a:off x="8081840" y="62433"/>
            <a:ext cx="898337" cy="457900"/>
          </a:xfrm>
          <a:custGeom>
            <a:rect b="b" l="l" r="r" t="t"/>
            <a:pathLst>
              <a:path extrusionOk="0" h="839" w="1646">
                <a:moveTo>
                  <a:pt x="993" y="1"/>
                </a:moveTo>
                <a:cubicBezTo>
                  <a:pt x="918" y="1"/>
                  <a:pt x="848" y="20"/>
                  <a:pt x="793" y="63"/>
                </a:cubicBezTo>
                <a:cubicBezTo>
                  <a:pt x="703" y="132"/>
                  <a:pt x="699" y="235"/>
                  <a:pt x="695" y="312"/>
                </a:cubicBezTo>
                <a:cubicBezTo>
                  <a:pt x="690" y="385"/>
                  <a:pt x="686" y="427"/>
                  <a:pt x="647" y="457"/>
                </a:cubicBezTo>
                <a:cubicBezTo>
                  <a:pt x="613" y="483"/>
                  <a:pt x="579" y="492"/>
                  <a:pt x="498" y="509"/>
                </a:cubicBezTo>
                <a:cubicBezTo>
                  <a:pt x="446" y="522"/>
                  <a:pt x="382" y="535"/>
                  <a:pt x="292" y="560"/>
                </a:cubicBezTo>
                <a:cubicBezTo>
                  <a:pt x="193" y="590"/>
                  <a:pt x="95" y="629"/>
                  <a:pt x="1" y="672"/>
                </a:cubicBezTo>
                <a:lnTo>
                  <a:pt x="78" y="839"/>
                </a:lnTo>
                <a:cubicBezTo>
                  <a:pt x="163" y="800"/>
                  <a:pt x="253" y="766"/>
                  <a:pt x="343" y="740"/>
                </a:cubicBezTo>
                <a:cubicBezTo>
                  <a:pt x="425" y="714"/>
                  <a:pt x="489" y="702"/>
                  <a:pt x="536" y="693"/>
                </a:cubicBezTo>
                <a:cubicBezTo>
                  <a:pt x="626" y="672"/>
                  <a:pt x="690" y="659"/>
                  <a:pt x="759" y="607"/>
                </a:cubicBezTo>
                <a:cubicBezTo>
                  <a:pt x="870" y="522"/>
                  <a:pt x="874" y="406"/>
                  <a:pt x="879" y="320"/>
                </a:cubicBezTo>
                <a:cubicBezTo>
                  <a:pt x="883" y="252"/>
                  <a:pt x="887" y="222"/>
                  <a:pt x="909" y="209"/>
                </a:cubicBezTo>
                <a:cubicBezTo>
                  <a:pt x="928" y="194"/>
                  <a:pt x="957" y="186"/>
                  <a:pt x="991" y="186"/>
                </a:cubicBezTo>
                <a:cubicBezTo>
                  <a:pt x="1081" y="186"/>
                  <a:pt x="1209" y="236"/>
                  <a:pt x="1299" y="316"/>
                </a:cubicBezTo>
                <a:cubicBezTo>
                  <a:pt x="1436" y="436"/>
                  <a:pt x="1457" y="607"/>
                  <a:pt x="1457" y="676"/>
                </a:cubicBezTo>
                <a:lnTo>
                  <a:pt x="1645" y="672"/>
                </a:lnTo>
                <a:cubicBezTo>
                  <a:pt x="1641" y="577"/>
                  <a:pt x="1616" y="346"/>
                  <a:pt x="1418" y="175"/>
                </a:cubicBezTo>
                <a:cubicBezTo>
                  <a:pt x="1305" y="73"/>
                  <a:pt x="1140"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76" name="Shape 276"/>
        <p:cNvGrpSpPr/>
        <p:nvPr/>
      </p:nvGrpSpPr>
      <p:grpSpPr>
        <a:xfrm>
          <a:off x="0" y="0"/>
          <a:ext cx="0" cy="0"/>
          <a:chOff x="0" y="0"/>
          <a:chExt cx="0" cy="0"/>
        </a:xfrm>
      </p:grpSpPr>
      <p:sp>
        <p:nvSpPr>
          <p:cNvPr id="277" name="Google Shape;277;p67"/>
          <p:cNvSpPr txBox="1"/>
          <p:nvPr>
            <p:ph type="title"/>
          </p:nvPr>
        </p:nvSpPr>
        <p:spPr>
          <a:xfrm>
            <a:off x="5434200" y="1633350"/>
            <a:ext cx="29967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78" name="Google Shape;278;p67"/>
          <p:cNvSpPr txBox="1"/>
          <p:nvPr>
            <p:ph idx="1" type="subTitle"/>
          </p:nvPr>
        </p:nvSpPr>
        <p:spPr>
          <a:xfrm>
            <a:off x="5434200" y="2206050"/>
            <a:ext cx="2996700" cy="13041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grpSp>
        <p:nvGrpSpPr>
          <p:cNvPr id="279" name="Google Shape;279;p67"/>
          <p:cNvGrpSpPr/>
          <p:nvPr/>
        </p:nvGrpSpPr>
        <p:grpSpPr>
          <a:xfrm rot="-739536">
            <a:off x="-2159327" y="-2365746"/>
            <a:ext cx="5254159" cy="4427724"/>
            <a:chOff x="-1474258" y="-1153969"/>
            <a:chExt cx="3586789" cy="3022617"/>
          </a:xfrm>
        </p:grpSpPr>
        <p:sp>
          <p:nvSpPr>
            <p:cNvPr id="280" name="Google Shape;280;p67"/>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67"/>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82" name="Google Shape;282;p67"/>
          <p:cNvSpPr/>
          <p:nvPr/>
        </p:nvSpPr>
        <p:spPr>
          <a:xfrm rot="-7950974">
            <a:off x="7341991" y="-856324"/>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83" name="Google Shape;283;p67"/>
          <p:cNvGrpSpPr/>
          <p:nvPr/>
        </p:nvGrpSpPr>
        <p:grpSpPr>
          <a:xfrm flipH="1" rot="785475">
            <a:off x="-1343106" y="4045772"/>
            <a:ext cx="3303386" cy="2326468"/>
            <a:chOff x="7380650" y="4368850"/>
            <a:chExt cx="3303422" cy="2326493"/>
          </a:xfrm>
        </p:grpSpPr>
        <p:sp>
          <p:nvSpPr>
            <p:cNvPr id="284" name="Google Shape;284;p67"/>
            <p:cNvSpPr/>
            <p:nvPr/>
          </p:nvSpPr>
          <p:spPr>
            <a:xfrm>
              <a:off x="7380650" y="4371861"/>
              <a:ext cx="3303422" cy="2323482"/>
            </a:xfrm>
            <a:custGeom>
              <a:rect b="b" l="l" r="r" t="t"/>
              <a:pathLst>
                <a:path extrusionOk="0" h="16978" w="24139">
                  <a:moveTo>
                    <a:pt x="15940" y="0"/>
                  </a:moveTo>
                  <a:cubicBezTo>
                    <a:pt x="14638" y="0"/>
                    <a:pt x="13379" y="288"/>
                    <a:pt x="12371" y="848"/>
                  </a:cubicBezTo>
                  <a:cubicBezTo>
                    <a:pt x="10735" y="1751"/>
                    <a:pt x="10414" y="3011"/>
                    <a:pt x="8585" y="3388"/>
                  </a:cubicBezTo>
                  <a:cubicBezTo>
                    <a:pt x="8291" y="3449"/>
                    <a:pt x="8019" y="3474"/>
                    <a:pt x="7766" y="3474"/>
                  </a:cubicBezTo>
                  <a:cubicBezTo>
                    <a:pt x="6446" y="3474"/>
                    <a:pt x="5627" y="2779"/>
                    <a:pt x="4717" y="2779"/>
                  </a:cubicBezTo>
                  <a:cubicBezTo>
                    <a:pt x="4551" y="2779"/>
                    <a:pt x="4382" y="2802"/>
                    <a:pt x="4207" y="2857"/>
                  </a:cubicBezTo>
                  <a:cubicBezTo>
                    <a:pt x="1770" y="3615"/>
                    <a:pt x="1" y="9843"/>
                    <a:pt x="2198" y="13265"/>
                  </a:cubicBezTo>
                  <a:cubicBezTo>
                    <a:pt x="3772" y="15719"/>
                    <a:pt x="7540" y="16978"/>
                    <a:pt x="11473" y="16978"/>
                  </a:cubicBezTo>
                  <a:cubicBezTo>
                    <a:pt x="15986" y="16978"/>
                    <a:pt x="20717" y="15320"/>
                    <a:pt x="22601" y="11908"/>
                  </a:cubicBezTo>
                  <a:cubicBezTo>
                    <a:pt x="24138" y="9119"/>
                    <a:pt x="24108" y="4578"/>
                    <a:pt x="21418" y="2030"/>
                  </a:cubicBezTo>
                  <a:cubicBezTo>
                    <a:pt x="19974" y="658"/>
                    <a:pt x="17908" y="0"/>
                    <a:pt x="15940"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 name="Google Shape;285;p67"/>
            <p:cNvSpPr/>
            <p:nvPr/>
          </p:nvSpPr>
          <p:spPr>
            <a:xfrm>
              <a:off x="8239391" y="4368850"/>
              <a:ext cx="649764" cy="325025"/>
            </a:xfrm>
            <a:custGeom>
              <a:rect b="b" l="l" r="r" t="t"/>
              <a:pathLst>
                <a:path extrusionOk="0" h="2375" w="4748">
                  <a:moveTo>
                    <a:pt x="3999" y="1"/>
                  </a:moveTo>
                  <a:cubicBezTo>
                    <a:pt x="2803" y="1"/>
                    <a:pt x="1" y="1091"/>
                    <a:pt x="61" y="1756"/>
                  </a:cubicBezTo>
                  <a:cubicBezTo>
                    <a:pt x="94" y="2105"/>
                    <a:pt x="919" y="2374"/>
                    <a:pt x="1713" y="2374"/>
                  </a:cubicBezTo>
                  <a:cubicBezTo>
                    <a:pt x="1855" y="2374"/>
                    <a:pt x="1995" y="2366"/>
                    <a:pt x="2130" y="2347"/>
                  </a:cubicBezTo>
                  <a:cubicBezTo>
                    <a:pt x="3706" y="2129"/>
                    <a:pt x="4747" y="561"/>
                    <a:pt x="4499" y="158"/>
                  </a:cubicBezTo>
                  <a:cubicBezTo>
                    <a:pt x="4430" y="49"/>
                    <a:pt x="4250" y="1"/>
                    <a:pt x="3999"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86" name="Google Shape;286;p67"/>
          <p:cNvSpPr/>
          <p:nvPr/>
        </p:nvSpPr>
        <p:spPr>
          <a:xfrm flipH="1" rot="3250516">
            <a:off x="7745790" y="3591046"/>
            <a:ext cx="2583012" cy="2522132"/>
          </a:xfrm>
          <a:custGeom>
            <a:rect b="b" l="l" r="r" t="t"/>
            <a:pathLst>
              <a:path extrusionOk="0" h="24277" w="24863">
                <a:moveTo>
                  <a:pt x="14339" y="0"/>
                </a:moveTo>
                <a:cubicBezTo>
                  <a:pt x="13740" y="0"/>
                  <a:pt x="13138" y="37"/>
                  <a:pt x="12543" y="115"/>
                </a:cubicBezTo>
                <a:cubicBezTo>
                  <a:pt x="11956" y="192"/>
                  <a:pt x="5021" y="1215"/>
                  <a:pt x="2066" y="7598"/>
                </a:cubicBezTo>
                <a:cubicBezTo>
                  <a:pt x="1" y="12053"/>
                  <a:pt x="322" y="18165"/>
                  <a:pt x="4062" y="21631"/>
                </a:cubicBezTo>
                <a:cubicBezTo>
                  <a:pt x="6117" y="23535"/>
                  <a:pt x="8813" y="24276"/>
                  <a:pt x="11508" y="24276"/>
                </a:cubicBezTo>
                <a:cubicBezTo>
                  <a:pt x="16761" y="24276"/>
                  <a:pt x="22013" y="21460"/>
                  <a:pt x="22519" y="18949"/>
                </a:cubicBezTo>
                <a:cubicBezTo>
                  <a:pt x="22982" y="16662"/>
                  <a:pt x="19392" y="15265"/>
                  <a:pt x="19774" y="12027"/>
                </a:cubicBezTo>
                <a:cubicBezTo>
                  <a:pt x="20198" y="8442"/>
                  <a:pt x="24863" y="7735"/>
                  <a:pt x="24764" y="5289"/>
                </a:cubicBezTo>
                <a:cubicBezTo>
                  <a:pt x="24664" y="2769"/>
                  <a:pt x="19557" y="0"/>
                  <a:pt x="1433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67"/>
          <p:cNvSpPr/>
          <p:nvPr/>
        </p:nvSpPr>
        <p:spPr>
          <a:xfrm flipH="1">
            <a:off x="8092650" y="-274457"/>
            <a:ext cx="1550955" cy="243045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67"/>
          <p:cNvSpPr/>
          <p:nvPr/>
        </p:nvSpPr>
        <p:spPr>
          <a:xfrm flipH="1" rot="10117619">
            <a:off x="-519814" y="3050301"/>
            <a:ext cx="1495266" cy="3107584"/>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0_2">
    <p:spTree>
      <p:nvGrpSpPr>
        <p:cNvPr id="289" name="Shape 289"/>
        <p:cNvGrpSpPr/>
        <p:nvPr/>
      </p:nvGrpSpPr>
      <p:grpSpPr>
        <a:xfrm>
          <a:off x="0" y="0"/>
          <a:ext cx="0" cy="0"/>
          <a:chOff x="0" y="0"/>
          <a:chExt cx="0" cy="0"/>
        </a:xfrm>
      </p:grpSpPr>
      <p:grpSp>
        <p:nvGrpSpPr>
          <p:cNvPr id="290" name="Google Shape;290;p68"/>
          <p:cNvGrpSpPr/>
          <p:nvPr/>
        </p:nvGrpSpPr>
        <p:grpSpPr>
          <a:xfrm>
            <a:off x="-1553739" y="-1748341"/>
            <a:ext cx="4154578" cy="3501097"/>
            <a:chOff x="-1474258" y="-1153969"/>
            <a:chExt cx="3586789" cy="3022617"/>
          </a:xfrm>
        </p:grpSpPr>
        <p:sp>
          <p:nvSpPr>
            <p:cNvPr id="291" name="Google Shape;291;p68"/>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68"/>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93" name="Google Shape;293;p68"/>
          <p:cNvSpPr/>
          <p:nvPr/>
        </p:nvSpPr>
        <p:spPr>
          <a:xfrm rot="9882783">
            <a:off x="6880273" y="3519791"/>
            <a:ext cx="3274591" cy="3501075"/>
          </a:xfrm>
          <a:custGeom>
            <a:rect b="b" l="l" r="r" t="t"/>
            <a:pathLst>
              <a:path extrusionOk="0" h="22291" w="20849">
                <a:moveTo>
                  <a:pt x="11389" y="0"/>
                </a:moveTo>
                <a:cubicBezTo>
                  <a:pt x="7371" y="0"/>
                  <a:pt x="6115" y="1704"/>
                  <a:pt x="5368" y="4143"/>
                </a:cubicBezTo>
                <a:cubicBezTo>
                  <a:pt x="4254" y="7784"/>
                  <a:pt x="1363" y="11168"/>
                  <a:pt x="639" y="14728"/>
                </a:cubicBezTo>
                <a:cubicBezTo>
                  <a:pt x="0" y="17876"/>
                  <a:pt x="2819" y="22104"/>
                  <a:pt x="5496" y="22284"/>
                </a:cubicBezTo>
                <a:cubicBezTo>
                  <a:pt x="5555" y="22288"/>
                  <a:pt x="5613" y="22290"/>
                  <a:pt x="5670" y="22290"/>
                </a:cubicBezTo>
                <a:cubicBezTo>
                  <a:pt x="7695" y="22290"/>
                  <a:pt x="8080" y="19737"/>
                  <a:pt x="11780" y="18429"/>
                </a:cubicBezTo>
                <a:cubicBezTo>
                  <a:pt x="12959" y="18012"/>
                  <a:pt x="13880" y="17932"/>
                  <a:pt x="14669" y="17932"/>
                </a:cubicBezTo>
                <a:cubicBezTo>
                  <a:pt x="15163" y="17932"/>
                  <a:pt x="15606" y="17963"/>
                  <a:pt x="16027" y="17963"/>
                </a:cubicBezTo>
                <a:cubicBezTo>
                  <a:pt x="16785" y="17963"/>
                  <a:pt x="17474" y="17861"/>
                  <a:pt x="18274" y="17289"/>
                </a:cubicBezTo>
                <a:cubicBezTo>
                  <a:pt x="20805" y="15477"/>
                  <a:pt x="20823" y="11567"/>
                  <a:pt x="20827" y="10359"/>
                </a:cubicBezTo>
                <a:cubicBezTo>
                  <a:pt x="20831" y="9296"/>
                  <a:pt x="20848" y="6349"/>
                  <a:pt x="18702" y="3723"/>
                </a:cubicBezTo>
                <a:cubicBezTo>
                  <a:pt x="18077" y="2952"/>
                  <a:pt x="15781" y="147"/>
                  <a:pt x="11921" y="10"/>
                </a:cubicBezTo>
                <a:cubicBezTo>
                  <a:pt x="11739" y="3"/>
                  <a:pt x="11561" y="0"/>
                  <a:pt x="1138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68"/>
          <p:cNvSpPr/>
          <p:nvPr/>
        </p:nvSpPr>
        <p:spPr>
          <a:xfrm flipH="1" rot="8672516">
            <a:off x="-372286" y="3227020"/>
            <a:ext cx="1258704" cy="2615959"/>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 name="Google Shape;295;p68"/>
          <p:cNvSpPr/>
          <p:nvPr/>
        </p:nvSpPr>
        <p:spPr>
          <a:xfrm flipH="1" rot="-2099015">
            <a:off x="7897464" y="-432384"/>
            <a:ext cx="1240247" cy="1943568"/>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6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97" name="Google Shape;297;p68"/>
          <p:cNvSpPr txBox="1"/>
          <p:nvPr>
            <p:ph idx="2" type="title"/>
          </p:nvPr>
        </p:nvSpPr>
        <p:spPr>
          <a:xfrm>
            <a:off x="1956100" y="3363975"/>
            <a:ext cx="2217000" cy="411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298" name="Google Shape;298;p68"/>
          <p:cNvSpPr txBox="1"/>
          <p:nvPr>
            <p:ph idx="1" type="subTitle"/>
          </p:nvPr>
        </p:nvSpPr>
        <p:spPr>
          <a:xfrm>
            <a:off x="1956100" y="3699675"/>
            <a:ext cx="2217000" cy="52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
        <p:nvSpPr>
          <p:cNvPr id="299" name="Google Shape;299;p68"/>
          <p:cNvSpPr txBox="1"/>
          <p:nvPr>
            <p:ph idx="3" type="title"/>
          </p:nvPr>
        </p:nvSpPr>
        <p:spPr>
          <a:xfrm>
            <a:off x="4970893" y="3363975"/>
            <a:ext cx="2217000" cy="4119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500"/>
              <a:buNone/>
              <a:defRPr sz="2200">
                <a:solidFill>
                  <a:schemeClr val="dk1"/>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300" name="Google Shape;300;p68"/>
          <p:cNvSpPr txBox="1"/>
          <p:nvPr>
            <p:ph idx="4" type="subTitle"/>
          </p:nvPr>
        </p:nvSpPr>
        <p:spPr>
          <a:xfrm>
            <a:off x="4970893" y="3699675"/>
            <a:ext cx="2217000" cy="527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01" name="Shape 301"/>
        <p:cNvGrpSpPr/>
        <p:nvPr/>
      </p:nvGrpSpPr>
      <p:grpSpPr>
        <a:xfrm>
          <a:off x="0" y="0"/>
          <a:ext cx="0" cy="0"/>
          <a:chOff x="0" y="0"/>
          <a:chExt cx="0" cy="0"/>
        </a:xfrm>
      </p:grpSpPr>
      <p:sp>
        <p:nvSpPr>
          <p:cNvPr id="302" name="Google Shape;302;p6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303" name="Google Shape;303;p69"/>
          <p:cNvSpPr txBox="1"/>
          <p:nvPr>
            <p:ph idx="1" type="body"/>
          </p:nvPr>
        </p:nvSpPr>
        <p:spPr>
          <a:xfrm>
            <a:off x="2223150" y="1427700"/>
            <a:ext cx="4697700" cy="31761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Clr>
                <a:schemeClr val="accent2"/>
              </a:buClr>
              <a:buSzPts val="1400"/>
              <a:buChar char="●"/>
              <a:defRPr/>
            </a:lvl1pPr>
            <a:lvl2pPr indent="-304800" lvl="1" marL="914400" algn="l">
              <a:lnSpc>
                <a:spcPct val="100000"/>
              </a:lnSpc>
              <a:spcBef>
                <a:spcPts val="500"/>
              </a:spcBef>
              <a:spcAft>
                <a:spcPts val="0"/>
              </a:spcAft>
              <a:buSzPts val="1200"/>
              <a:buFont typeface="Roboto Condensed Light"/>
              <a:buChar char="○"/>
              <a:defRPr/>
            </a:lvl2pPr>
            <a:lvl3pPr indent="-304800" lvl="2" marL="1371600" algn="l">
              <a:lnSpc>
                <a:spcPct val="100000"/>
              </a:lnSpc>
              <a:spcBef>
                <a:spcPts val="0"/>
              </a:spcBef>
              <a:spcAft>
                <a:spcPts val="0"/>
              </a:spcAft>
              <a:buSzPts val="1200"/>
              <a:buFont typeface="Roboto Condensed Light"/>
              <a:buChar char="■"/>
              <a:defRPr/>
            </a:lvl3pPr>
            <a:lvl4pPr indent="-304800" lvl="3" marL="1828800" algn="l">
              <a:lnSpc>
                <a:spcPct val="100000"/>
              </a:lnSpc>
              <a:spcBef>
                <a:spcPts val="0"/>
              </a:spcBef>
              <a:spcAft>
                <a:spcPts val="0"/>
              </a:spcAft>
              <a:buSzPts val="1200"/>
              <a:buFont typeface="Roboto Condensed Light"/>
              <a:buChar char="●"/>
              <a:defRPr/>
            </a:lvl4pPr>
            <a:lvl5pPr indent="-304800" lvl="4" marL="2286000" algn="l">
              <a:lnSpc>
                <a:spcPct val="100000"/>
              </a:lnSpc>
              <a:spcBef>
                <a:spcPts val="0"/>
              </a:spcBef>
              <a:spcAft>
                <a:spcPts val="0"/>
              </a:spcAft>
              <a:buSzPts val="1200"/>
              <a:buFont typeface="Roboto Condensed Light"/>
              <a:buChar char="○"/>
              <a:defRPr/>
            </a:lvl5pPr>
            <a:lvl6pPr indent="-304800" lvl="5" marL="2743200" algn="l">
              <a:lnSpc>
                <a:spcPct val="100000"/>
              </a:lnSpc>
              <a:spcBef>
                <a:spcPts val="0"/>
              </a:spcBef>
              <a:spcAft>
                <a:spcPts val="0"/>
              </a:spcAft>
              <a:buSzPts val="1200"/>
              <a:buFont typeface="Roboto Condensed Light"/>
              <a:buChar char="■"/>
              <a:defRPr/>
            </a:lvl6pPr>
            <a:lvl7pPr indent="-304800" lvl="6" marL="3200400" algn="l">
              <a:lnSpc>
                <a:spcPct val="100000"/>
              </a:lnSpc>
              <a:spcBef>
                <a:spcPts val="0"/>
              </a:spcBef>
              <a:spcAft>
                <a:spcPts val="0"/>
              </a:spcAft>
              <a:buSzPts val="1200"/>
              <a:buFont typeface="Roboto Condensed Light"/>
              <a:buChar char="●"/>
              <a:defRPr/>
            </a:lvl7pPr>
            <a:lvl8pPr indent="-304800" lvl="7" marL="3657600" algn="l">
              <a:lnSpc>
                <a:spcPct val="100000"/>
              </a:lnSpc>
              <a:spcBef>
                <a:spcPts val="0"/>
              </a:spcBef>
              <a:spcAft>
                <a:spcPts val="0"/>
              </a:spcAft>
              <a:buSzPts val="1200"/>
              <a:buFont typeface="Roboto Condensed Light"/>
              <a:buChar char="○"/>
              <a:defRPr/>
            </a:lvl8pPr>
            <a:lvl9pPr indent="-304800" lvl="8" marL="4114800" algn="l">
              <a:lnSpc>
                <a:spcPct val="100000"/>
              </a:lnSpc>
              <a:spcBef>
                <a:spcPts val="0"/>
              </a:spcBef>
              <a:spcAft>
                <a:spcPts val="0"/>
              </a:spcAft>
              <a:buSzPts val="1200"/>
              <a:buFont typeface="Roboto Condensed Light"/>
              <a:buChar char="■"/>
              <a:defRPr/>
            </a:lvl9pPr>
          </a:lstStyle>
          <a:p/>
        </p:txBody>
      </p:sp>
      <p:grpSp>
        <p:nvGrpSpPr>
          <p:cNvPr id="304" name="Google Shape;304;p69"/>
          <p:cNvGrpSpPr/>
          <p:nvPr/>
        </p:nvGrpSpPr>
        <p:grpSpPr>
          <a:xfrm rot="-739536">
            <a:off x="-2312302" y="-2211736"/>
            <a:ext cx="5254159" cy="4427724"/>
            <a:chOff x="-1474258" y="-1153969"/>
            <a:chExt cx="3586789" cy="3022617"/>
          </a:xfrm>
        </p:grpSpPr>
        <p:sp>
          <p:nvSpPr>
            <p:cNvPr id="305" name="Google Shape;305;p69"/>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 name="Google Shape;306;p69"/>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7" name="Google Shape;307;p69"/>
          <p:cNvSpPr/>
          <p:nvPr/>
        </p:nvSpPr>
        <p:spPr>
          <a:xfrm rot="-7950974">
            <a:off x="7296253" y="-1190740"/>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69"/>
          <p:cNvSpPr/>
          <p:nvPr/>
        </p:nvSpPr>
        <p:spPr>
          <a:xfrm flipH="1">
            <a:off x="8212638" y="-207797"/>
            <a:ext cx="1550955" cy="243045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69"/>
          <p:cNvSpPr/>
          <p:nvPr/>
        </p:nvSpPr>
        <p:spPr>
          <a:xfrm rot="-8934762">
            <a:off x="-606195" y="-1248253"/>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69"/>
          <p:cNvSpPr/>
          <p:nvPr/>
        </p:nvSpPr>
        <p:spPr>
          <a:xfrm rot="2331521">
            <a:off x="-1984509" y="3667132"/>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11" name="Google Shape;311;p69"/>
          <p:cNvGrpSpPr/>
          <p:nvPr/>
        </p:nvGrpSpPr>
        <p:grpSpPr>
          <a:xfrm rot="10087064">
            <a:off x="5864065" y="2888068"/>
            <a:ext cx="5133656" cy="4326174"/>
            <a:chOff x="-1474258" y="-1153969"/>
            <a:chExt cx="3586789" cy="3022617"/>
          </a:xfrm>
        </p:grpSpPr>
        <p:sp>
          <p:nvSpPr>
            <p:cNvPr id="312" name="Google Shape;312;p69"/>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 name="Google Shape;313;p69"/>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314" name="Shape 314"/>
        <p:cNvGrpSpPr/>
        <p:nvPr/>
      </p:nvGrpSpPr>
      <p:grpSpPr>
        <a:xfrm>
          <a:off x="0" y="0"/>
          <a:ext cx="0" cy="0"/>
          <a:chOff x="0" y="0"/>
          <a:chExt cx="0" cy="0"/>
        </a:xfrm>
      </p:grpSpPr>
      <p:sp>
        <p:nvSpPr>
          <p:cNvPr id="315" name="Google Shape;315;p70"/>
          <p:cNvSpPr/>
          <p:nvPr/>
        </p:nvSpPr>
        <p:spPr>
          <a:xfrm rot="-7861303">
            <a:off x="7040550" y="-1078599"/>
            <a:ext cx="3915838" cy="2768029"/>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70"/>
          <p:cNvSpPr/>
          <p:nvPr/>
        </p:nvSpPr>
        <p:spPr>
          <a:xfrm rot="2331521">
            <a:off x="-2124734" y="4099807"/>
            <a:ext cx="3915861" cy="2768045"/>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 name="Google Shape;317;p70"/>
          <p:cNvSpPr/>
          <p:nvPr/>
        </p:nvSpPr>
        <p:spPr>
          <a:xfrm rot="-920665">
            <a:off x="7539632" y="4712156"/>
            <a:ext cx="2037485" cy="408250"/>
          </a:xfrm>
          <a:custGeom>
            <a:rect b="b" l="l" r="r" t="t"/>
            <a:pathLst>
              <a:path extrusionOk="0" h="868" w="4332">
                <a:moveTo>
                  <a:pt x="3873" y="0"/>
                </a:moveTo>
                <a:cubicBezTo>
                  <a:pt x="3815" y="0"/>
                  <a:pt x="3756" y="4"/>
                  <a:pt x="3697" y="11"/>
                </a:cubicBezTo>
                <a:cubicBezTo>
                  <a:pt x="3603" y="24"/>
                  <a:pt x="3308" y="67"/>
                  <a:pt x="3046" y="285"/>
                </a:cubicBezTo>
                <a:cubicBezTo>
                  <a:pt x="2918" y="392"/>
                  <a:pt x="2866" y="486"/>
                  <a:pt x="2828" y="559"/>
                </a:cubicBezTo>
                <a:cubicBezTo>
                  <a:pt x="2798" y="619"/>
                  <a:pt x="2781" y="645"/>
                  <a:pt x="2729" y="671"/>
                </a:cubicBezTo>
                <a:cubicBezTo>
                  <a:pt x="2710" y="678"/>
                  <a:pt x="2693" y="682"/>
                  <a:pt x="2675" y="682"/>
                </a:cubicBezTo>
                <a:cubicBezTo>
                  <a:pt x="2634" y="682"/>
                  <a:pt x="2589" y="661"/>
                  <a:pt x="2502" y="619"/>
                </a:cubicBezTo>
                <a:cubicBezTo>
                  <a:pt x="2382" y="559"/>
                  <a:pt x="2220" y="478"/>
                  <a:pt x="1937" y="418"/>
                </a:cubicBezTo>
                <a:cubicBezTo>
                  <a:pt x="1924" y="418"/>
                  <a:pt x="1911" y="414"/>
                  <a:pt x="1898" y="414"/>
                </a:cubicBezTo>
                <a:cubicBezTo>
                  <a:pt x="1778" y="388"/>
                  <a:pt x="1551" y="345"/>
                  <a:pt x="1273" y="234"/>
                </a:cubicBezTo>
                <a:cubicBezTo>
                  <a:pt x="1226" y="212"/>
                  <a:pt x="1187" y="195"/>
                  <a:pt x="1153" y="178"/>
                </a:cubicBezTo>
                <a:cubicBezTo>
                  <a:pt x="1036" y="127"/>
                  <a:pt x="948" y="91"/>
                  <a:pt x="827" y="91"/>
                </a:cubicBezTo>
                <a:cubicBezTo>
                  <a:pt x="815" y="91"/>
                  <a:pt x="802" y="91"/>
                  <a:pt x="789" y="92"/>
                </a:cubicBezTo>
                <a:cubicBezTo>
                  <a:pt x="549" y="109"/>
                  <a:pt x="399" y="242"/>
                  <a:pt x="309" y="324"/>
                </a:cubicBezTo>
                <a:cubicBezTo>
                  <a:pt x="168" y="439"/>
                  <a:pt x="65" y="598"/>
                  <a:pt x="1" y="773"/>
                </a:cubicBezTo>
                <a:lnTo>
                  <a:pt x="176" y="838"/>
                </a:lnTo>
                <a:cubicBezTo>
                  <a:pt x="211" y="735"/>
                  <a:pt x="283" y="585"/>
                  <a:pt x="429" y="461"/>
                </a:cubicBezTo>
                <a:cubicBezTo>
                  <a:pt x="506" y="396"/>
                  <a:pt x="626" y="294"/>
                  <a:pt x="802" y="276"/>
                </a:cubicBezTo>
                <a:cubicBezTo>
                  <a:pt x="808" y="276"/>
                  <a:pt x="815" y="276"/>
                  <a:pt x="822" y="276"/>
                </a:cubicBezTo>
                <a:cubicBezTo>
                  <a:pt x="905" y="276"/>
                  <a:pt x="965" y="302"/>
                  <a:pt x="1076" y="349"/>
                </a:cubicBezTo>
                <a:cubicBezTo>
                  <a:pt x="1114" y="366"/>
                  <a:pt x="1153" y="384"/>
                  <a:pt x="1204" y="405"/>
                </a:cubicBezTo>
                <a:cubicBezTo>
                  <a:pt x="1500" y="521"/>
                  <a:pt x="1736" y="568"/>
                  <a:pt x="1864" y="593"/>
                </a:cubicBezTo>
                <a:cubicBezTo>
                  <a:pt x="1877" y="598"/>
                  <a:pt x="1890" y="598"/>
                  <a:pt x="1898" y="602"/>
                </a:cubicBezTo>
                <a:cubicBezTo>
                  <a:pt x="2160" y="653"/>
                  <a:pt x="2310" y="731"/>
                  <a:pt x="2421" y="786"/>
                </a:cubicBezTo>
                <a:cubicBezTo>
                  <a:pt x="2511" y="829"/>
                  <a:pt x="2588" y="868"/>
                  <a:pt x="2674" y="868"/>
                </a:cubicBezTo>
                <a:cubicBezTo>
                  <a:pt x="2712" y="868"/>
                  <a:pt x="2755" y="859"/>
                  <a:pt x="2802" y="838"/>
                </a:cubicBezTo>
                <a:cubicBezTo>
                  <a:pt x="2913" y="791"/>
                  <a:pt x="2952" y="718"/>
                  <a:pt x="2991" y="645"/>
                </a:cubicBezTo>
                <a:cubicBezTo>
                  <a:pt x="3025" y="581"/>
                  <a:pt x="3063" y="512"/>
                  <a:pt x="3166" y="426"/>
                </a:cubicBezTo>
                <a:cubicBezTo>
                  <a:pt x="3385" y="242"/>
                  <a:pt x="3642" y="208"/>
                  <a:pt x="3723" y="195"/>
                </a:cubicBezTo>
                <a:cubicBezTo>
                  <a:pt x="3775" y="188"/>
                  <a:pt x="3827" y="184"/>
                  <a:pt x="3878" y="184"/>
                </a:cubicBezTo>
                <a:cubicBezTo>
                  <a:pt x="4012" y="184"/>
                  <a:pt x="4145" y="208"/>
                  <a:pt x="4271" y="251"/>
                </a:cubicBezTo>
                <a:lnTo>
                  <a:pt x="4331" y="75"/>
                </a:lnTo>
                <a:cubicBezTo>
                  <a:pt x="4185" y="25"/>
                  <a:pt x="4029" y="0"/>
                  <a:pt x="38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 name="Google Shape;318;p70"/>
          <p:cNvSpPr/>
          <p:nvPr/>
        </p:nvSpPr>
        <p:spPr>
          <a:xfrm rot="5065275">
            <a:off x="4279918" y="-1317208"/>
            <a:ext cx="1414877" cy="22161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 name="Google Shape;319;p70"/>
          <p:cNvSpPr/>
          <p:nvPr/>
        </p:nvSpPr>
        <p:spPr>
          <a:xfrm rot="4942204">
            <a:off x="-394020" y="3380466"/>
            <a:ext cx="2326348" cy="3328309"/>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70"/>
          <p:cNvSpPr/>
          <p:nvPr/>
        </p:nvSpPr>
        <p:spPr>
          <a:xfrm rot="-7957064">
            <a:off x="8405665" y="76458"/>
            <a:ext cx="898337" cy="457900"/>
          </a:xfrm>
          <a:custGeom>
            <a:rect b="b" l="l" r="r" t="t"/>
            <a:pathLst>
              <a:path extrusionOk="0" h="839" w="1646">
                <a:moveTo>
                  <a:pt x="993" y="1"/>
                </a:moveTo>
                <a:cubicBezTo>
                  <a:pt x="918" y="1"/>
                  <a:pt x="848" y="20"/>
                  <a:pt x="793" y="63"/>
                </a:cubicBezTo>
                <a:cubicBezTo>
                  <a:pt x="703" y="132"/>
                  <a:pt x="699" y="235"/>
                  <a:pt x="695" y="312"/>
                </a:cubicBezTo>
                <a:cubicBezTo>
                  <a:pt x="690" y="385"/>
                  <a:pt x="686" y="427"/>
                  <a:pt x="647" y="457"/>
                </a:cubicBezTo>
                <a:cubicBezTo>
                  <a:pt x="613" y="483"/>
                  <a:pt x="579" y="492"/>
                  <a:pt x="498" y="509"/>
                </a:cubicBezTo>
                <a:cubicBezTo>
                  <a:pt x="446" y="522"/>
                  <a:pt x="382" y="535"/>
                  <a:pt x="292" y="560"/>
                </a:cubicBezTo>
                <a:cubicBezTo>
                  <a:pt x="193" y="590"/>
                  <a:pt x="95" y="629"/>
                  <a:pt x="1" y="672"/>
                </a:cubicBezTo>
                <a:lnTo>
                  <a:pt x="78" y="839"/>
                </a:lnTo>
                <a:cubicBezTo>
                  <a:pt x="163" y="800"/>
                  <a:pt x="253" y="766"/>
                  <a:pt x="343" y="740"/>
                </a:cubicBezTo>
                <a:cubicBezTo>
                  <a:pt x="425" y="714"/>
                  <a:pt x="489" y="702"/>
                  <a:pt x="536" y="693"/>
                </a:cubicBezTo>
                <a:cubicBezTo>
                  <a:pt x="626" y="672"/>
                  <a:pt x="690" y="659"/>
                  <a:pt x="759" y="607"/>
                </a:cubicBezTo>
                <a:cubicBezTo>
                  <a:pt x="870" y="522"/>
                  <a:pt x="874" y="406"/>
                  <a:pt x="879" y="320"/>
                </a:cubicBezTo>
                <a:cubicBezTo>
                  <a:pt x="883" y="252"/>
                  <a:pt x="887" y="222"/>
                  <a:pt x="909" y="209"/>
                </a:cubicBezTo>
                <a:cubicBezTo>
                  <a:pt x="928" y="194"/>
                  <a:pt x="957" y="186"/>
                  <a:pt x="991" y="186"/>
                </a:cubicBezTo>
                <a:cubicBezTo>
                  <a:pt x="1081" y="186"/>
                  <a:pt x="1209" y="236"/>
                  <a:pt x="1299" y="316"/>
                </a:cubicBezTo>
                <a:cubicBezTo>
                  <a:pt x="1436" y="436"/>
                  <a:pt x="1457" y="607"/>
                  <a:pt x="1457" y="676"/>
                </a:cubicBezTo>
                <a:lnTo>
                  <a:pt x="1645" y="672"/>
                </a:lnTo>
                <a:cubicBezTo>
                  <a:pt x="1641" y="577"/>
                  <a:pt x="1616" y="346"/>
                  <a:pt x="1418" y="175"/>
                </a:cubicBezTo>
                <a:cubicBezTo>
                  <a:pt x="1305" y="73"/>
                  <a:pt x="1140"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70"/>
          <p:cNvSpPr txBox="1"/>
          <p:nvPr/>
        </p:nvSpPr>
        <p:spPr>
          <a:xfrm>
            <a:off x="720000" y="3465650"/>
            <a:ext cx="3434700" cy="6156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2"/>
                </a:solidFill>
                <a:latin typeface="Barlow"/>
                <a:ea typeface="Barlow"/>
                <a:cs typeface="Barlow"/>
                <a:sym typeface="Barlow"/>
              </a:rPr>
              <a:t>CREDITS: This presentation template was created by </a:t>
            </a:r>
            <a:r>
              <a:rPr b="1" i="0" lang="en" sz="1200" u="none" cap="none" strike="noStrike">
                <a:solidFill>
                  <a:schemeClr val="accent2"/>
                </a:solidFill>
                <a:uFill>
                  <a:noFill/>
                </a:uFill>
                <a:latin typeface="Barlow"/>
                <a:ea typeface="Barlow"/>
                <a:cs typeface="Barlow"/>
                <a:sym typeface="Barlow"/>
                <a:hlinkClick r:id="rId2">
                  <a:extLst>
                    <a:ext uri="{A12FA001-AC4F-418D-AE19-62706E023703}">
                      <ahyp:hlinkClr val="tx"/>
                    </a:ext>
                  </a:extLst>
                </a:hlinkClick>
              </a:rPr>
              <a:t>Slidesgo</a:t>
            </a:r>
            <a:r>
              <a:rPr b="0" i="0" lang="en" sz="1200" u="none" cap="none" strike="noStrike">
                <a:solidFill>
                  <a:schemeClr val="dk2"/>
                </a:solidFill>
                <a:latin typeface="Barlow"/>
                <a:ea typeface="Barlow"/>
                <a:cs typeface="Barlow"/>
                <a:sym typeface="Barlow"/>
              </a:rPr>
              <a:t>, including icons by </a:t>
            </a:r>
            <a:r>
              <a:rPr b="1" i="0" lang="en" sz="1200" u="none" cap="none" strike="noStrike">
                <a:solidFill>
                  <a:schemeClr val="accent2"/>
                </a:solidFill>
                <a:uFill>
                  <a:noFill/>
                </a:uFill>
                <a:latin typeface="Barlow"/>
                <a:ea typeface="Barlow"/>
                <a:cs typeface="Barlow"/>
                <a:sym typeface="Barlow"/>
                <a:hlinkClick r:id="rId3">
                  <a:extLst>
                    <a:ext uri="{A12FA001-AC4F-418D-AE19-62706E023703}">
                      <ahyp:hlinkClr val="tx"/>
                    </a:ext>
                  </a:extLst>
                </a:hlinkClick>
              </a:rPr>
              <a:t>Flaticon</a:t>
            </a:r>
            <a:r>
              <a:rPr b="0" i="0" lang="en" sz="1200" u="none" cap="none" strike="noStrike">
                <a:solidFill>
                  <a:schemeClr val="dk2"/>
                </a:solidFill>
                <a:latin typeface="Barlow"/>
                <a:ea typeface="Barlow"/>
                <a:cs typeface="Barlow"/>
                <a:sym typeface="Barlow"/>
              </a:rPr>
              <a:t>, infographics and images by </a:t>
            </a:r>
            <a:r>
              <a:rPr b="1" i="0" lang="en" sz="1200" u="none" cap="none" strike="noStrike">
                <a:solidFill>
                  <a:schemeClr val="accent2"/>
                </a:solidFill>
                <a:uFill>
                  <a:noFill/>
                </a:uFill>
                <a:latin typeface="Barlow"/>
                <a:ea typeface="Barlow"/>
                <a:cs typeface="Barlow"/>
                <a:sym typeface="Barlow"/>
                <a:hlinkClick r:id="rId4">
                  <a:extLst>
                    <a:ext uri="{A12FA001-AC4F-418D-AE19-62706E023703}">
                      <ahyp:hlinkClr val="tx"/>
                    </a:ext>
                  </a:extLst>
                </a:hlinkClick>
              </a:rPr>
              <a:t>Freepik</a:t>
            </a:r>
            <a:endParaRPr b="1" i="0" sz="1200" u="none" cap="none" strike="noStrike">
              <a:solidFill>
                <a:schemeClr val="accent2"/>
              </a:solidFill>
              <a:latin typeface="Barlow"/>
              <a:ea typeface="Barlow"/>
              <a:cs typeface="Barlow"/>
              <a:sym typeface="Barlow"/>
            </a:endParaRPr>
          </a:p>
        </p:txBody>
      </p:sp>
      <p:sp>
        <p:nvSpPr>
          <p:cNvPr id="322" name="Google Shape;322;p70"/>
          <p:cNvSpPr txBox="1"/>
          <p:nvPr>
            <p:ph type="title"/>
          </p:nvPr>
        </p:nvSpPr>
        <p:spPr>
          <a:xfrm>
            <a:off x="720000" y="463200"/>
            <a:ext cx="3434700" cy="873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sz="6000"/>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323" name="Google Shape;323;p70"/>
          <p:cNvSpPr txBox="1"/>
          <p:nvPr>
            <p:ph idx="1" type="subTitle"/>
          </p:nvPr>
        </p:nvSpPr>
        <p:spPr>
          <a:xfrm>
            <a:off x="720000" y="2218400"/>
            <a:ext cx="3434700" cy="1049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1600"/>
              </a:spcBef>
              <a:spcAft>
                <a:spcPts val="0"/>
              </a:spcAft>
              <a:buSzPts val="1400"/>
              <a:buNone/>
              <a:defRPr/>
            </a:lvl3pPr>
            <a:lvl4pPr lvl="3" algn="ctr">
              <a:lnSpc>
                <a:spcPct val="100000"/>
              </a:lnSpc>
              <a:spcBef>
                <a:spcPts val="1600"/>
              </a:spcBef>
              <a:spcAft>
                <a:spcPts val="0"/>
              </a:spcAft>
              <a:buSzPts val="1400"/>
              <a:buNone/>
              <a:defRPr/>
            </a:lvl4pPr>
            <a:lvl5pPr lvl="4" algn="ctr">
              <a:lnSpc>
                <a:spcPct val="100000"/>
              </a:lnSpc>
              <a:spcBef>
                <a:spcPts val="1600"/>
              </a:spcBef>
              <a:spcAft>
                <a:spcPts val="0"/>
              </a:spcAft>
              <a:buSzPts val="1400"/>
              <a:buNone/>
              <a:defRPr/>
            </a:lvl5pPr>
            <a:lvl6pPr lvl="5" algn="ctr">
              <a:lnSpc>
                <a:spcPct val="100000"/>
              </a:lnSpc>
              <a:spcBef>
                <a:spcPts val="1600"/>
              </a:spcBef>
              <a:spcAft>
                <a:spcPts val="0"/>
              </a:spcAft>
              <a:buSzPts val="1400"/>
              <a:buNone/>
              <a:defRPr/>
            </a:lvl6pPr>
            <a:lvl7pPr lvl="6" algn="ctr">
              <a:lnSpc>
                <a:spcPct val="100000"/>
              </a:lnSpc>
              <a:spcBef>
                <a:spcPts val="1600"/>
              </a:spcBef>
              <a:spcAft>
                <a:spcPts val="0"/>
              </a:spcAft>
              <a:buSzPts val="1400"/>
              <a:buNone/>
              <a:defRPr/>
            </a:lvl7pPr>
            <a:lvl8pPr lvl="7" algn="ctr">
              <a:lnSpc>
                <a:spcPct val="100000"/>
              </a:lnSpc>
              <a:spcBef>
                <a:spcPts val="1600"/>
              </a:spcBef>
              <a:spcAft>
                <a:spcPts val="0"/>
              </a:spcAft>
              <a:buSzPts val="1400"/>
              <a:buNone/>
              <a:defRPr/>
            </a:lvl8pPr>
            <a:lvl9pPr lvl="8" algn="ctr">
              <a:lnSpc>
                <a:spcPct val="100000"/>
              </a:lnSpc>
              <a:spcBef>
                <a:spcPts val="1600"/>
              </a:spcBef>
              <a:spcAft>
                <a:spcPts val="1600"/>
              </a:spcAft>
              <a:buSzPts val="1400"/>
              <a:buNone/>
              <a:defRPr/>
            </a:lvl9pPr>
          </a:lstStyle>
          <a:p/>
        </p:txBody>
      </p:sp>
      <p:grpSp>
        <p:nvGrpSpPr>
          <p:cNvPr id="324" name="Google Shape;324;p70"/>
          <p:cNvGrpSpPr/>
          <p:nvPr/>
        </p:nvGrpSpPr>
        <p:grpSpPr>
          <a:xfrm rot="-866188">
            <a:off x="-1406374" y="-1752752"/>
            <a:ext cx="3068215" cy="2967577"/>
            <a:chOff x="-1032132" y="-1501739"/>
            <a:chExt cx="3068293" cy="2967653"/>
          </a:xfrm>
        </p:grpSpPr>
        <p:sp>
          <p:nvSpPr>
            <p:cNvPr id="325" name="Google Shape;325;p70"/>
            <p:cNvSpPr/>
            <p:nvPr/>
          </p:nvSpPr>
          <p:spPr>
            <a:xfrm rot="8500010">
              <a:off x="-725507" y="-938949"/>
              <a:ext cx="2455042" cy="1842073"/>
            </a:xfrm>
            <a:custGeom>
              <a:rect b="b" l="l" r="r" t="t"/>
              <a:pathLst>
                <a:path extrusionOk="0" h="18285" w="24370">
                  <a:moveTo>
                    <a:pt x="9595" y="1"/>
                  </a:moveTo>
                  <a:cubicBezTo>
                    <a:pt x="7551" y="1"/>
                    <a:pt x="5411" y="825"/>
                    <a:pt x="3950" y="2023"/>
                  </a:cubicBezTo>
                  <a:cubicBezTo>
                    <a:pt x="313" y="5009"/>
                    <a:pt x="1" y="11040"/>
                    <a:pt x="2237" y="14385"/>
                  </a:cubicBezTo>
                  <a:cubicBezTo>
                    <a:pt x="4052" y="17101"/>
                    <a:pt x="7714" y="18285"/>
                    <a:pt x="11487" y="18285"/>
                  </a:cubicBezTo>
                  <a:cubicBezTo>
                    <a:pt x="16313" y="18285"/>
                    <a:pt x="21321" y="16348"/>
                    <a:pt x="22879" y="13203"/>
                  </a:cubicBezTo>
                  <a:cubicBezTo>
                    <a:pt x="24370" y="10192"/>
                    <a:pt x="23144" y="5184"/>
                    <a:pt x="20926" y="4328"/>
                  </a:cubicBezTo>
                  <a:cubicBezTo>
                    <a:pt x="20717" y="4247"/>
                    <a:pt x="20532" y="4217"/>
                    <a:pt x="20355" y="4217"/>
                  </a:cubicBezTo>
                  <a:cubicBezTo>
                    <a:pt x="19783" y="4217"/>
                    <a:pt x="19303" y="4540"/>
                    <a:pt x="18410" y="4540"/>
                  </a:cubicBezTo>
                  <a:cubicBezTo>
                    <a:pt x="18257" y="4540"/>
                    <a:pt x="18091" y="4530"/>
                    <a:pt x="17910" y="4508"/>
                  </a:cubicBezTo>
                  <a:cubicBezTo>
                    <a:pt x="15216" y="4173"/>
                    <a:pt x="14659" y="1672"/>
                    <a:pt x="12230" y="545"/>
                  </a:cubicBezTo>
                  <a:cubicBezTo>
                    <a:pt x="11419" y="168"/>
                    <a:pt x="10517" y="1"/>
                    <a:pt x="9595"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70"/>
            <p:cNvSpPr/>
            <p:nvPr/>
          </p:nvSpPr>
          <p:spPr>
            <a:xfrm rot="8500010">
              <a:off x="264445" y="710181"/>
              <a:ext cx="600815" cy="351087"/>
            </a:xfrm>
            <a:custGeom>
              <a:rect b="b" l="l" r="r" t="t"/>
              <a:pathLst>
                <a:path extrusionOk="0" h="3485" w="5964">
                  <a:moveTo>
                    <a:pt x="1812" y="0"/>
                  </a:moveTo>
                  <a:cubicBezTo>
                    <a:pt x="1095" y="0"/>
                    <a:pt x="486" y="187"/>
                    <a:pt x="322" y="568"/>
                  </a:cubicBezTo>
                  <a:cubicBezTo>
                    <a:pt x="1" y="1309"/>
                    <a:pt x="1341" y="2817"/>
                    <a:pt x="2866" y="3288"/>
                  </a:cubicBezTo>
                  <a:cubicBezTo>
                    <a:pt x="3269" y="3413"/>
                    <a:pt x="3746" y="3485"/>
                    <a:pt x="4193" y="3485"/>
                  </a:cubicBezTo>
                  <a:cubicBezTo>
                    <a:pt x="4866" y="3485"/>
                    <a:pt x="5469" y="3322"/>
                    <a:pt x="5642" y="2933"/>
                  </a:cubicBezTo>
                  <a:cubicBezTo>
                    <a:pt x="5963" y="2222"/>
                    <a:pt x="4802" y="868"/>
                    <a:pt x="3513" y="333"/>
                  </a:cubicBezTo>
                  <a:cubicBezTo>
                    <a:pt x="2986" y="112"/>
                    <a:pt x="2366" y="0"/>
                    <a:pt x="1812"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0_1">
    <p:spTree>
      <p:nvGrpSpPr>
        <p:cNvPr id="327" name="Shape 327"/>
        <p:cNvGrpSpPr/>
        <p:nvPr/>
      </p:nvGrpSpPr>
      <p:grpSpPr>
        <a:xfrm>
          <a:off x="0" y="0"/>
          <a:ext cx="0" cy="0"/>
          <a:chOff x="0" y="0"/>
          <a:chExt cx="0" cy="0"/>
        </a:xfrm>
      </p:grpSpPr>
      <p:sp>
        <p:nvSpPr>
          <p:cNvPr id="328" name="Google Shape;328;p71"/>
          <p:cNvSpPr txBox="1"/>
          <p:nvPr>
            <p:ph idx="1" type="body"/>
          </p:nvPr>
        </p:nvSpPr>
        <p:spPr>
          <a:xfrm>
            <a:off x="713100" y="2174022"/>
            <a:ext cx="3675900" cy="2078100"/>
          </a:xfrm>
          <a:prstGeom prst="rect">
            <a:avLst/>
          </a:prstGeom>
          <a:noFill/>
          <a:ln>
            <a:noFill/>
          </a:ln>
        </p:spPr>
        <p:txBody>
          <a:bodyPr anchorCtr="0" anchor="t" bIns="91425" lIns="91425" spcFirstLastPara="1" rIns="91425" wrap="square" tIns="91425">
            <a:noAutofit/>
          </a:bodyPr>
          <a:lstStyle>
            <a:lvl1pPr indent="-304800" lvl="0" marL="457200" algn="l">
              <a:lnSpc>
                <a:spcPct val="100000"/>
              </a:lnSpc>
              <a:spcBef>
                <a:spcPts val="0"/>
              </a:spcBef>
              <a:spcAft>
                <a:spcPts val="0"/>
              </a:spcAft>
              <a:buClr>
                <a:schemeClr val="accent2"/>
              </a:buClr>
              <a:buSzPts val="1200"/>
              <a:buChar char="●"/>
              <a:defRPr sz="1250"/>
            </a:lvl1pPr>
            <a:lvl2pPr indent="-304800" lvl="1" marL="914400" algn="l">
              <a:lnSpc>
                <a:spcPct val="115000"/>
              </a:lnSpc>
              <a:spcBef>
                <a:spcPts val="0"/>
              </a:spcBef>
              <a:spcAft>
                <a:spcPts val="0"/>
              </a:spcAft>
              <a:buSzPts val="1200"/>
              <a:buFont typeface="Roboto Condensed Light"/>
              <a:buChar char="○"/>
              <a:defRPr/>
            </a:lvl2pPr>
            <a:lvl3pPr indent="-304800" lvl="2" marL="1371600" algn="l">
              <a:lnSpc>
                <a:spcPct val="115000"/>
              </a:lnSpc>
              <a:spcBef>
                <a:spcPts val="1600"/>
              </a:spcBef>
              <a:spcAft>
                <a:spcPts val="0"/>
              </a:spcAft>
              <a:buSzPts val="1200"/>
              <a:buFont typeface="Roboto Condensed Light"/>
              <a:buChar char="■"/>
              <a:defRPr/>
            </a:lvl3pPr>
            <a:lvl4pPr indent="-304800" lvl="3" marL="1828800" algn="l">
              <a:lnSpc>
                <a:spcPct val="115000"/>
              </a:lnSpc>
              <a:spcBef>
                <a:spcPts val="1600"/>
              </a:spcBef>
              <a:spcAft>
                <a:spcPts val="0"/>
              </a:spcAft>
              <a:buSzPts val="1200"/>
              <a:buFont typeface="Roboto Condensed Light"/>
              <a:buChar char="●"/>
              <a:defRPr/>
            </a:lvl4pPr>
            <a:lvl5pPr indent="-304800" lvl="4" marL="2286000" algn="l">
              <a:lnSpc>
                <a:spcPct val="115000"/>
              </a:lnSpc>
              <a:spcBef>
                <a:spcPts val="1600"/>
              </a:spcBef>
              <a:spcAft>
                <a:spcPts val="0"/>
              </a:spcAft>
              <a:buSzPts val="1200"/>
              <a:buFont typeface="Roboto Condensed Light"/>
              <a:buChar char="○"/>
              <a:defRPr/>
            </a:lvl5pPr>
            <a:lvl6pPr indent="-304800" lvl="5" marL="2743200" algn="l">
              <a:lnSpc>
                <a:spcPct val="115000"/>
              </a:lnSpc>
              <a:spcBef>
                <a:spcPts val="1600"/>
              </a:spcBef>
              <a:spcAft>
                <a:spcPts val="0"/>
              </a:spcAft>
              <a:buSzPts val="1200"/>
              <a:buFont typeface="Roboto Condensed Light"/>
              <a:buChar char="■"/>
              <a:defRPr/>
            </a:lvl6pPr>
            <a:lvl7pPr indent="-304800" lvl="6" marL="3200400" algn="l">
              <a:lnSpc>
                <a:spcPct val="115000"/>
              </a:lnSpc>
              <a:spcBef>
                <a:spcPts val="1600"/>
              </a:spcBef>
              <a:spcAft>
                <a:spcPts val="0"/>
              </a:spcAft>
              <a:buSzPts val="1200"/>
              <a:buFont typeface="Roboto Condensed Light"/>
              <a:buChar char="●"/>
              <a:defRPr/>
            </a:lvl7pPr>
            <a:lvl8pPr indent="-304800" lvl="7" marL="3657600" algn="l">
              <a:lnSpc>
                <a:spcPct val="115000"/>
              </a:lnSpc>
              <a:spcBef>
                <a:spcPts val="1600"/>
              </a:spcBef>
              <a:spcAft>
                <a:spcPts val="0"/>
              </a:spcAft>
              <a:buSzPts val="1200"/>
              <a:buFont typeface="Roboto Condensed Light"/>
              <a:buChar char="○"/>
              <a:defRPr/>
            </a:lvl8pPr>
            <a:lvl9pPr indent="-304800" lvl="8" marL="4114800" algn="l">
              <a:lnSpc>
                <a:spcPct val="115000"/>
              </a:lnSpc>
              <a:spcBef>
                <a:spcPts val="1600"/>
              </a:spcBef>
              <a:spcAft>
                <a:spcPts val="1600"/>
              </a:spcAft>
              <a:buSzPts val="1200"/>
              <a:buFont typeface="Roboto Condensed Light"/>
              <a:buChar char="■"/>
              <a:defRPr/>
            </a:lvl9pPr>
          </a:lstStyle>
          <a:p/>
        </p:txBody>
      </p:sp>
      <p:sp>
        <p:nvSpPr>
          <p:cNvPr id="329" name="Google Shape;329;p71"/>
          <p:cNvSpPr txBox="1"/>
          <p:nvPr>
            <p:ph idx="2" type="body"/>
          </p:nvPr>
        </p:nvSpPr>
        <p:spPr>
          <a:xfrm>
            <a:off x="4450850" y="2174000"/>
            <a:ext cx="3980100" cy="2078100"/>
          </a:xfrm>
          <a:prstGeom prst="rect">
            <a:avLst/>
          </a:prstGeom>
          <a:noFill/>
          <a:ln>
            <a:noFill/>
          </a:ln>
        </p:spPr>
        <p:txBody>
          <a:bodyPr anchorCtr="0" anchor="t" bIns="91425" lIns="91425" spcFirstLastPara="1" rIns="91425" wrap="square" tIns="91425">
            <a:noAutofit/>
          </a:bodyPr>
          <a:lstStyle>
            <a:lvl1pPr indent="-285750" lvl="0" marL="457200" algn="l">
              <a:lnSpc>
                <a:spcPct val="100000"/>
              </a:lnSpc>
              <a:spcBef>
                <a:spcPts val="0"/>
              </a:spcBef>
              <a:spcAft>
                <a:spcPts val="0"/>
              </a:spcAft>
              <a:buClr>
                <a:schemeClr val="accent2"/>
              </a:buClr>
              <a:buSzPts val="900"/>
              <a:buFont typeface="Maven Pro Black"/>
              <a:buChar char="●"/>
              <a:defRPr sz="2200">
                <a:solidFill>
                  <a:schemeClr val="dk1"/>
                </a:solidFill>
                <a:latin typeface="Maven Pro Black"/>
                <a:ea typeface="Maven Pro Black"/>
                <a:cs typeface="Maven Pro Black"/>
                <a:sym typeface="Maven Pro Black"/>
              </a:defRPr>
            </a:lvl1pPr>
            <a:lvl2pPr indent="-304800" lvl="1" marL="914400" algn="l">
              <a:lnSpc>
                <a:spcPct val="115000"/>
              </a:lnSpc>
              <a:spcBef>
                <a:spcPts val="0"/>
              </a:spcBef>
              <a:spcAft>
                <a:spcPts val="0"/>
              </a:spcAft>
              <a:buSzPts val="1200"/>
              <a:buFont typeface="Roboto Condensed Light"/>
              <a:buChar char="○"/>
              <a:defRPr/>
            </a:lvl2pPr>
            <a:lvl3pPr indent="-304800" lvl="2" marL="1371600" algn="l">
              <a:lnSpc>
                <a:spcPct val="115000"/>
              </a:lnSpc>
              <a:spcBef>
                <a:spcPts val="1600"/>
              </a:spcBef>
              <a:spcAft>
                <a:spcPts val="0"/>
              </a:spcAft>
              <a:buSzPts val="1200"/>
              <a:buFont typeface="Roboto Condensed Light"/>
              <a:buChar char="■"/>
              <a:defRPr/>
            </a:lvl3pPr>
            <a:lvl4pPr indent="-304800" lvl="3" marL="1828800" algn="l">
              <a:lnSpc>
                <a:spcPct val="115000"/>
              </a:lnSpc>
              <a:spcBef>
                <a:spcPts val="1600"/>
              </a:spcBef>
              <a:spcAft>
                <a:spcPts val="0"/>
              </a:spcAft>
              <a:buSzPts val="1200"/>
              <a:buFont typeface="Roboto Condensed Light"/>
              <a:buChar char="●"/>
              <a:defRPr/>
            </a:lvl4pPr>
            <a:lvl5pPr indent="-304800" lvl="4" marL="2286000" algn="l">
              <a:lnSpc>
                <a:spcPct val="115000"/>
              </a:lnSpc>
              <a:spcBef>
                <a:spcPts val="1600"/>
              </a:spcBef>
              <a:spcAft>
                <a:spcPts val="0"/>
              </a:spcAft>
              <a:buSzPts val="1200"/>
              <a:buFont typeface="Roboto Condensed Light"/>
              <a:buChar char="○"/>
              <a:defRPr/>
            </a:lvl5pPr>
            <a:lvl6pPr indent="-304800" lvl="5" marL="2743200" algn="l">
              <a:lnSpc>
                <a:spcPct val="115000"/>
              </a:lnSpc>
              <a:spcBef>
                <a:spcPts val="1600"/>
              </a:spcBef>
              <a:spcAft>
                <a:spcPts val="0"/>
              </a:spcAft>
              <a:buSzPts val="1200"/>
              <a:buFont typeface="Roboto Condensed Light"/>
              <a:buChar char="■"/>
              <a:defRPr/>
            </a:lvl6pPr>
            <a:lvl7pPr indent="-304800" lvl="6" marL="3200400" algn="l">
              <a:lnSpc>
                <a:spcPct val="115000"/>
              </a:lnSpc>
              <a:spcBef>
                <a:spcPts val="1600"/>
              </a:spcBef>
              <a:spcAft>
                <a:spcPts val="0"/>
              </a:spcAft>
              <a:buSzPts val="1200"/>
              <a:buFont typeface="Roboto Condensed Light"/>
              <a:buChar char="●"/>
              <a:defRPr/>
            </a:lvl7pPr>
            <a:lvl8pPr indent="-304800" lvl="7" marL="3657600" algn="l">
              <a:lnSpc>
                <a:spcPct val="115000"/>
              </a:lnSpc>
              <a:spcBef>
                <a:spcPts val="1600"/>
              </a:spcBef>
              <a:spcAft>
                <a:spcPts val="0"/>
              </a:spcAft>
              <a:buSzPts val="1200"/>
              <a:buFont typeface="Roboto Condensed Light"/>
              <a:buChar char="○"/>
              <a:defRPr/>
            </a:lvl8pPr>
            <a:lvl9pPr indent="-304800" lvl="8" marL="4114800" algn="l">
              <a:lnSpc>
                <a:spcPct val="115000"/>
              </a:lnSpc>
              <a:spcBef>
                <a:spcPts val="1600"/>
              </a:spcBef>
              <a:spcAft>
                <a:spcPts val="1600"/>
              </a:spcAft>
              <a:buSzPts val="1200"/>
              <a:buFont typeface="Roboto Condensed Light"/>
              <a:buChar char="■"/>
              <a:defRPr/>
            </a:lvl9pPr>
          </a:lstStyle>
          <a:p/>
        </p:txBody>
      </p:sp>
      <p:sp>
        <p:nvSpPr>
          <p:cNvPr id="330" name="Google Shape;330;p7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grpSp>
        <p:nvGrpSpPr>
          <p:cNvPr id="331" name="Google Shape;331;p71"/>
          <p:cNvGrpSpPr/>
          <p:nvPr/>
        </p:nvGrpSpPr>
        <p:grpSpPr>
          <a:xfrm flipH="1" rot="739536">
            <a:off x="6007759" y="-2211736"/>
            <a:ext cx="5254159" cy="4427724"/>
            <a:chOff x="-1474258" y="-1153969"/>
            <a:chExt cx="3586789" cy="3022617"/>
          </a:xfrm>
        </p:grpSpPr>
        <p:sp>
          <p:nvSpPr>
            <p:cNvPr id="332" name="Google Shape;332;p71"/>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71"/>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34" name="Google Shape;334;p71"/>
          <p:cNvSpPr/>
          <p:nvPr/>
        </p:nvSpPr>
        <p:spPr>
          <a:xfrm flipH="1" rot="7950974">
            <a:off x="-1943782" y="-1190740"/>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71"/>
          <p:cNvSpPr/>
          <p:nvPr/>
        </p:nvSpPr>
        <p:spPr>
          <a:xfrm>
            <a:off x="-495276" y="-207797"/>
            <a:ext cx="1550955" cy="243045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71"/>
          <p:cNvSpPr/>
          <p:nvPr/>
        </p:nvSpPr>
        <p:spPr>
          <a:xfrm flipH="1" rot="8934762">
            <a:off x="7229461" y="-1248253"/>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37" name="Shape 33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38" name="Shape 338"/>
        <p:cNvGrpSpPr/>
        <p:nvPr/>
      </p:nvGrpSpPr>
      <p:grpSpPr>
        <a:xfrm>
          <a:off x="0" y="0"/>
          <a:ext cx="0" cy="0"/>
          <a:chOff x="0" y="0"/>
          <a:chExt cx="0" cy="0"/>
        </a:xfrm>
      </p:grpSpPr>
      <p:grpSp>
        <p:nvGrpSpPr>
          <p:cNvPr id="339" name="Google Shape;339;p76"/>
          <p:cNvGrpSpPr/>
          <p:nvPr/>
        </p:nvGrpSpPr>
        <p:grpSpPr>
          <a:xfrm flipH="1" rot="739536">
            <a:off x="5803809" y="-1797961"/>
            <a:ext cx="5254159" cy="4427724"/>
            <a:chOff x="-1474258" y="-1153969"/>
            <a:chExt cx="3586789" cy="3022617"/>
          </a:xfrm>
        </p:grpSpPr>
        <p:sp>
          <p:nvSpPr>
            <p:cNvPr id="340" name="Google Shape;340;p76"/>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76"/>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42" name="Google Shape;342;p76"/>
          <p:cNvSpPr/>
          <p:nvPr/>
        </p:nvSpPr>
        <p:spPr>
          <a:xfrm flipH="1" rot="7950974">
            <a:off x="-2096757" y="-1190740"/>
            <a:ext cx="3915845" cy="2768033"/>
          </a:xfrm>
          <a:custGeom>
            <a:rect b="b" l="l" r="r" t="t"/>
            <a:pathLst>
              <a:path extrusionOk="0" h="18586" w="26293">
                <a:moveTo>
                  <a:pt x="21114" y="0"/>
                </a:moveTo>
                <a:cubicBezTo>
                  <a:pt x="20469" y="0"/>
                  <a:pt x="19803" y="127"/>
                  <a:pt x="19208" y="428"/>
                </a:cubicBezTo>
                <a:cubicBezTo>
                  <a:pt x="18158" y="960"/>
                  <a:pt x="18133" y="1628"/>
                  <a:pt x="17374" y="2202"/>
                </a:cubicBezTo>
                <a:cubicBezTo>
                  <a:pt x="16899" y="2563"/>
                  <a:pt x="16378" y="2701"/>
                  <a:pt x="15815" y="2701"/>
                </a:cubicBezTo>
                <a:cubicBezTo>
                  <a:pt x="13988" y="2701"/>
                  <a:pt x="11723" y="1249"/>
                  <a:pt x="9153" y="1249"/>
                </a:cubicBezTo>
                <a:cubicBezTo>
                  <a:pt x="9055" y="1249"/>
                  <a:pt x="8957" y="1251"/>
                  <a:pt x="8859" y="1255"/>
                </a:cubicBezTo>
                <a:cubicBezTo>
                  <a:pt x="5214" y="1418"/>
                  <a:pt x="986" y="4665"/>
                  <a:pt x="519" y="8529"/>
                </a:cubicBezTo>
                <a:cubicBezTo>
                  <a:pt x="0" y="12829"/>
                  <a:pt x="4293" y="16564"/>
                  <a:pt x="7792" y="17875"/>
                </a:cubicBezTo>
                <a:cubicBezTo>
                  <a:pt x="9090" y="18362"/>
                  <a:pt x="10459" y="18585"/>
                  <a:pt x="11841" y="18585"/>
                </a:cubicBezTo>
                <a:cubicBezTo>
                  <a:pt x="17921" y="18585"/>
                  <a:pt x="24223" y="14266"/>
                  <a:pt x="25539" y="9124"/>
                </a:cubicBezTo>
                <a:cubicBezTo>
                  <a:pt x="26293" y="6173"/>
                  <a:pt x="25702" y="1786"/>
                  <a:pt x="23230" y="488"/>
                </a:cubicBezTo>
                <a:cubicBezTo>
                  <a:pt x="22672" y="193"/>
                  <a:pt x="21909" y="0"/>
                  <a:pt x="21114"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76"/>
          <p:cNvSpPr/>
          <p:nvPr/>
        </p:nvSpPr>
        <p:spPr>
          <a:xfrm>
            <a:off x="-125626" y="-182297"/>
            <a:ext cx="1550955" cy="2430450"/>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76"/>
          <p:cNvSpPr/>
          <p:nvPr/>
        </p:nvSpPr>
        <p:spPr>
          <a:xfrm flipH="1" rot="8934762">
            <a:off x="7267711" y="-1248253"/>
            <a:ext cx="2326351" cy="332830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345" name="Shape 345"/>
        <p:cNvGrpSpPr/>
        <p:nvPr/>
      </p:nvGrpSpPr>
      <p:grpSpPr>
        <a:xfrm>
          <a:off x="0" y="0"/>
          <a:ext cx="0" cy="0"/>
          <a:chOff x="0" y="0"/>
          <a:chExt cx="0" cy="0"/>
        </a:xfrm>
      </p:grpSpPr>
      <p:grpSp>
        <p:nvGrpSpPr>
          <p:cNvPr id="346" name="Google Shape;346;p77"/>
          <p:cNvGrpSpPr/>
          <p:nvPr/>
        </p:nvGrpSpPr>
        <p:grpSpPr>
          <a:xfrm flipH="1">
            <a:off x="6238190" y="-1748341"/>
            <a:ext cx="4154578" cy="3501097"/>
            <a:chOff x="-1474258" y="-1153969"/>
            <a:chExt cx="3586789" cy="3022617"/>
          </a:xfrm>
        </p:grpSpPr>
        <p:sp>
          <p:nvSpPr>
            <p:cNvPr id="347" name="Google Shape;347;p77"/>
            <p:cNvSpPr/>
            <p:nvPr/>
          </p:nvSpPr>
          <p:spPr>
            <a:xfrm rot="8904605">
              <a:off x="-1312033" y="-413767"/>
              <a:ext cx="3262338" cy="1542213"/>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 name="Google Shape;348;p77"/>
            <p:cNvSpPr/>
            <p:nvPr/>
          </p:nvSpPr>
          <p:spPr>
            <a:xfrm rot="8904605">
              <a:off x="-416661" y="956327"/>
              <a:ext cx="1035456" cy="296320"/>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49" name="Google Shape;349;p77"/>
          <p:cNvSpPr/>
          <p:nvPr/>
        </p:nvSpPr>
        <p:spPr>
          <a:xfrm flipH="1" rot="-9882783">
            <a:off x="-1315836" y="3519791"/>
            <a:ext cx="3274591" cy="3501075"/>
          </a:xfrm>
          <a:custGeom>
            <a:rect b="b" l="l" r="r" t="t"/>
            <a:pathLst>
              <a:path extrusionOk="0" h="22291" w="20849">
                <a:moveTo>
                  <a:pt x="11389" y="0"/>
                </a:moveTo>
                <a:cubicBezTo>
                  <a:pt x="7371" y="0"/>
                  <a:pt x="6115" y="1704"/>
                  <a:pt x="5368" y="4143"/>
                </a:cubicBezTo>
                <a:cubicBezTo>
                  <a:pt x="4254" y="7784"/>
                  <a:pt x="1363" y="11168"/>
                  <a:pt x="639" y="14728"/>
                </a:cubicBezTo>
                <a:cubicBezTo>
                  <a:pt x="0" y="17876"/>
                  <a:pt x="2819" y="22104"/>
                  <a:pt x="5496" y="22284"/>
                </a:cubicBezTo>
                <a:cubicBezTo>
                  <a:pt x="5555" y="22288"/>
                  <a:pt x="5613" y="22290"/>
                  <a:pt x="5670" y="22290"/>
                </a:cubicBezTo>
                <a:cubicBezTo>
                  <a:pt x="7695" y="22290"/>
                  <a:pt x="8080" y="19737"/>
                  <a:pt x="11780" y="18429"/>
                </a:cubicBezTo>
                <a:cubicBezTo>
                  <a:pt x="12959" y="18012"/>
                  <a:pt x="13880" y="17932"/>
                  <a:pt x="14669" y="17932"/>
                </a:cubicBezTo>
                <a:cubicBezTo>
                  <a:pt x="15163" y="17932"/>
                  <a:pt x="15606" y="17963"/>
                  <a:pt x="16027" y="17963"/>
                </a:cubicBezTo>
                <a:cubicBezTo>
                  <a:pt x="16785" y="17963"/>
                  <a:pt x="17474" y="17861"/>
                  <a:pt x="18274" y="17289"/>
                </a:cubicBezTo>
                <a:cubicBezTo>
                  <a:pt x="20805" y="15477"/>
                  <a:pt x="20823" y="11567"/>
                  <a:pt x="20827" y="10359"/>
                </a:cubicBezTo>
                <a:cubicBezTo>
                  <a:pt x="20831" y="9296"/>
                  <a:pt x="20848" y="6349"/>
                  <a:pt x="18702" y="3723"/>
                </a:cubicBezTo>
                <a:cubicBezTo>
                  <a:pt x="18077" y="2952"/>
                  <a:pt x="15781" y="147"/>
                  <a:pt x="11921" y="10"/>
                </a:cubicBezTo>
                <a:cubicBezTo>
                  <a:pt x="11739" y="3"/>
                  <a:pt x="11561" y="0"/>
                  <a:pt x="11389" y="0"/>
                </a:cubicBezTo>
                <a:close/>
              </a:path>
            </a:pathLst>
          </a:custGeom>
          <a:solidFill>
            <a:srgbClr val="BA3C32">
              <a:alpha val="1019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77"/>
          <p:cNvSpPr/>
          <p:nvPr/>
        </p:nvSpPr>
        <p:spPr>
          <a:xfrm rot="-8672516">
            <a:off x="7952610" y="3227020"/>
            <a:ext cx="1258704" cy="2615959"/>
          </a:xfrm>
          <a:custGeom>
            <a:rect b="b" l="l" r="r" t="t"/>
            <a:pathLst>
              <a:path extrusionOk="0" h="8388" w="4036">
                <a:moveTo>
                  <a:pt x="2900" y="0"/>
                </a:moveTo>
                <a:lnTo>
                  <a:pt x="2810" y="223"/>
                </a:lnTo>
                <a:cubicBezTo>
                  <a:pt x="2956" y="283"/>
                  <a:pt x="3166" y="398"/>
                  <a:pt x="3311" y="617"/>
                </a:cubicBezTo>
                <a:cubicBezTo>
                  <a:pt x="3496" y="895"/>
                  <a:pt x="3581" y="1324"/>
                  <a:pt x="3418" y="1504"/>
                </a:cubicBezTo>
                <a:cubicBezTo>
                  <a:pt x="3346" y="1585"/>
                  <a:pt x="3226" y="1594"/>
                  <a:pt x="3119" y="1602"/>
                </a:cubicBezTo>
                <a:cubicBezTo>
                  <a:pt x="3016" y="1611"/>
                  <a:pt x="2883" y="1624"/>
                  <a:pt x="2853" y="1748"/>
                </a:cubicBezTo>
                <a:cubicBezTo>
                  <a:pt x="2814" y="1906"/>
                  <a:pt x="2982" y="1992"/>
                  <a:pt x="3213" y="2108"/>
                </a:cubicBezTo>
                <a:cubicBezTo>
                  <a:pt x="3440" y="2219"/>
                  <a:pt x="3748" y="2369"/>
                  <a:pt x="3770" y="2557"/>
                </a:cubicBezTo>
                <a:cubicBezTo>
                  <a:pt x="3783" y="2647"/>
                  <a:pt x="3723" y="2716"/>
                  <a:pt x="3616" y="2832"/>
                </a:cubicBezTo>
                <a:cubicBezTo>
                  <a:pt x="3491" y="2969"/>
                  <a:pt x="3333" y="3136"/>
                  <a:pt x="3329" y="3423"/>
                </a:cubicBezTo>
                <a:cubicBezTo>
                  <a:pt x="3324" y="3598"/>
                  <a:pt x="3384" y="3727"/>
                  <a:pt x="3431" y="3834"/>
                </a:cubicBezTo>
                <a:cubicBezTo>
                  <a:pt x="3483" y="3950"/>
                  <a:pt x="3508" y="4009"/>
                  <a:pt x="3474" y="4082"/>
                </a:cubicBezTo>
                <a:cubicBezTo>
                  <a:pt x="3427" y="4181"/>
                  <a:pt x="3307" y="4266"/>
                  <a:pt x="3187" y="4279"/>
                </a:cubicBezTo>
                <a:cubicBezTo>
                  <a:pt x="3176" y="4281"/>
                  <a:pt x="3165" y="4282"/>
                  <a:pt x="3155" y="4282"/>
                </a:cubicBezTo>
                <a:cubicBezTo>
                  <a:pt x="3109" y="4282"/>
                  <a:pt x="3074" y="4266"/>
                  <a:pt x="3024" y="4245"/>
                </a:cubicBezTo>
                <a:cubicBezTo>
                  <a:pt x="2958" y="4215"/>
                  <a:pt x="2881" y="4183"/>
                  <a:pt x="2768" y="4183"/>
                </a:cubicBezTo>
                <a:cubicBezTo>
                  <a:pt x="2750" y="4183"/>
                  <a:pt x="2731" y="4183"/>
                  <a:pt x="2712" y="4185"/>
                </a:cubicBezTo>
                <a:cubicBezTo>
                  <a:pt x="2455" y="4202"/>
                  <a:pt x="2335" y="4305"/>
                  <a:pt x="2279" y="4386"/>
                </a:cubicBezTo>
                <a:cubicBezTo>
                  <a:pt x="2181" y="4532"/>
                  <a:pt x="2219" y="4678"/>
                  <a:pt x="2253" y="4806"/>
                </a:cubicBezTo>
                <a:cubicBezTo>
                  <a:pt x="2283" y="4918"/>
                  <a:pt x="2309" y="5012"/>
                  <a:pt x="2266" y="5119"/>
                </a:cubicBezTo>
                <a:cubicBezTo>
                  <a:pt x="2215" y="5239"/>
                  <a:pt x="2095" y="5320"/>
                  <a:pt x="2056" y="5320"/>
                </a:cubicBezTo>
                <a:cubicBezTo>
                  <a:pt x="2039" y="5299"/>
                  <a:pt x="2022" y="5226"/>
                  <a:pt x="2013" y="5179"/>
                </a:cubicBezTo>
                <a:cubicBezTo>
                  <a:pt x="1988" y="5055"/>
                  <a:pt x="1954" y="4900"/>
                  <a:pt x="1808" y="4840"/>
                </a:cubicBezTo>
                <a:cubicBezTo>
                  <a:pt x="1776" y="4828"/>
                  <a:pt x="1740" y="4822"/>
                  <a:pt x="1703" y="4822"/>
                </a:cubicBezTo>
                <a:cubicBezTo>
                  <a:pt x="1554" y="4822"/>
                  <a:pt x="1381" y="4920"/>
                  <a:pt x="1298" y="5068"/>
                </a:cubicBezTo>
                <a:cubicBezTo>
                  <a:pt x="1140" y="5346"/>
                  <a:pt x="1362" y="5676"/>
                  <a:pt x="1577" y="5997"/>
                </a:cubicBezTo>
                <a:cubicBezTo>
                  <a:pt x="1752" y="6263"/>
                  <a:pt x="1936" y="6537"/>
                  <a:pt x="1851" y="6695"/>
                </a:cubicBezTo>
                <a:cubicBezTo>
                  <a:pt x="1802" y="6786"/>
                  <a:pt x="1673" y="6846"/>
                  <a:pt x="1580" y="6846"/>
                </a:cubicBezTo>
                <a:cubicBezTo>
                  <a:pt x="1560" y="6846"/>
                  <a:pt x="1541" y="6843"/>
                  <a:pt x="1525" y="6837"/>
                </a:cubicBezTo>
                <a:cubicBezTo>
                  <a:pt x="1448" y="6798"/>
                  <a:pt x="1435" y="6605"/>
                  <a:pt x="1418" y="6434"/>
                </a:cubicBezTo>
                <a:cubicBezTo>
                  <a:pt x="1397" y="6168"/>
                  <a:pt x="1375" y="5864"/>
                  <a:pt x="1135" y="5731"/>
                </a:cubicBezTo>
                <a:cubicBezTo>
                  <a:pt x="1057" y="5685"/>
                  <a:pt x="967" y="5666"/>
                  <a:pt x="879" y="5666"/>
                </a:cubicBezTo>
                <a:cubicBezTo>
                  <a:pt x="745" y="5666"/>
                  <a:pt x="615" y="5710"/>
                  <a:pt x="527" y="5774"/>
                </a:cubicBezTo>
                <a:cubicBezTo>
                  <a:pt x="0" y="6160"/>
                  <a:pt x="480" y="7578"/>
                  <a:pt x="810" y="8387"/>
                </a:cubicBezTo>
                <a:lnTo>
                  <a:pt x="1033" y="8297"/>
                </a:lnTo>
                <a:cubicBezTo>
                  <a:pt x="544" y="7102"/>
                  <a:pt x="399" y="6168"/>
                  <a:pt x="668" y="5971"/>
                </a:cubicBezTo>
                <a:cubicBezTo>
                  <a:pt x="719" y="5932"/>
                  <a:pt x="802" y="5906"/>
                  <a:pt x="882" y="5906"/>
                </a:cubicBezTo>
                <a:cubicBezTo>
                  <a:pt x="931" y="5906"/>
                  <a:pt x="978" y="5916"/>
                  <a:pt x="1015" y="5937"/>
                </a:cubicBezTo>
                <a:cubicBezTo>
                  <a:pt x="1144" y="6014"/>
                  <a:pt x="1161" y="6237"/>
                  <a:pt x="1178" y="6451"/>
                </a:cubicBezTo>
                <a:cubicBezTo>
                  <a:pt x="1200" y="6704"/>
                  <a:pt x="1221" y="6961"/>
                  <a:pt x="1427" y="7055"/>
                </a:cubicBezTo>
                <a:cubicBezTo>
                  <a:pt x="1474" y="7076"/>
                  <a:pt x="1526" y="7085"/>
                  <a:pt x="1581" y="7085"/>
                </a:cubicBezTo>
                <a:cubicBezTo>
                  <a:pt x="1765" y="7085"/>
                  <a:pt x="1971" y="6976"/>
                  <a:pt x="2061" y="6811"/>
                </a:cubicBezTo>
                <a:cubicBezTo>
                  <a:pt x="2215" y="6524"/>
                  <a:pt x="1992" y="6190"/>
                  <a:pt x="1774" y="5864"/>
                </a:cubicBezTo>
                <a:cubicBezTo>
                  <a:pt x="1602" y="5603"/>
                  <a:pt x="1422" y="5333"/>
                  <a:pt x="1504" y="5187"/>
                </a:cubicBezTo>
                <a:cubicBezTo>
                  <a:pt x="1548" y="5110"/>
                  <a:pt x="1650" y="5064"/>
                  <a:pt x="1702" y="5064"/>
                </a:cubicBezTo>
                <a:cubicBezTo>
                  <a:pt x="1710" y="5064"/>
                  <a:pt x="1717" y="5065"/>
                  <a:pt x="1722" y="5068"/>
                </a:cubicBezTo>
                <a:cubicBezTo>
                  <a:pt x="1744" y="5076"/>
                  <a:pt x="1765" y="5175"/>
                  <a:pt x="1778" y="5230"/>
                </a:cubicBezTo>
                <a:cubicBezTo>
                  <a:pt x="1804" y="5350"/>
                  <a:pt x="1838" y="5500"/>
                  <a:pt x="1975" y="5547"/>
                </a:cubicBezTo>
                <a:cubicBezTo>
                  <a:pt x="1999" y="5555"/>
                  <a:pt x="2024" y="5559"/>
                  <a:pt x="2049" y="5559"/>
                </a:cubicBezTo>
                <a:cubicBezTo>
                  <a:pt x="2221" y="5559"/>
                  <a:pt x="2411" y="5392"/>
                  <a:pt x="2489" y="5213"/>
                </a:cubicBezTo>
                <a:cubicBezTo>
                  <a:pt x="2566" y="5029"/>
                  <a:pt x="2523" y="4870"/>
                  <a:pt x="2485" y="4742"/>
                </a:cubicBezTo>
                <a:cubicBezTo>
                  <a:pt x="2455" y="4622"/>
                  <a:pt x="2446" y="4571"/>
                  <a:pt x="2476" y="4524"/>
                </a:cubicBezTo>
                <a:cubicBezTo>
                  <a:pt x="2498" y="4494"/>
                  <a:pt x="2562" y="4438"/>
                  <a:pt x="2729" y="4425"/>
                </a:cubicBezTo>
                <a:cubicBezTo>
                  <a:pt x="2742" y="4424"/>
                  <a:pt x="2754" y="4423"/>
                  <a:pt x="2766" y="4423"/>
                </a:cubicBezTo>
                <a:cubicBezTo>
                  <a:pt x="2831" y="4423"/>
                  <a:pt x="2876" y="4442"/>
                  <a:pt x="2930" y="4464"/>
                </a:cubicBezTo>
                <a:cubicBezTo>
                  <a:pt x="2989" y="4489"/>
                  <a:pt x="3065" y="4522"/>
                  <a:pt x="3164" y="4522"/>
                </a:cubicBezTo>
                <a:cubicBezTo>
                  <a:pt x="3180" y="4522"/>
                  <a:pt x="3196" y="4521"/>
                  <a:pt x="3213" y="4519"/>
                </a:cubicBezTo>
                <a:cubicBezTo>
                  <a:pt x="3418" y="4498"/>
                  <a:pt x="3616" y="4356"/>
                  <a:pt x="3693" y="4181"/>
                </a:cubicBezTo>
                <a:cubicBezTo>
                  <a:pt x="3770" y="4005"/>
                  <a:pt x="3705" y="3864"/>
                  <a:pt x="3650" y="3735"/>
                </a:cubicBezTo>
                <a:cubicBezTo>
                  <a:pt x="3611" y="3641"/>
                  <a:pt x="3568" y="3547"/>
                  <a:pt x="3568" y="3423"/>
                </a:cubicBezTo>
                <a:cubicBezTo>
                  <a:pt x="3573" y="3234"/>
                  <a:pt x="3680" y="3114"/>
                  <a:pt x="3795" y="2994"/>
                </a:cubicBezTo>
                <a:cubicBezTo>
                  <a:pt x="3907" y="2870"/>
                  <a:pt x="4035" y="2733"/>
                  <a:pt x="4010" y="2527"/>
                </a:cubicBezTo>
                <a:cubicBezTo>
                  <a:pt x="3967"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77"/>
          <p:cNvSpPr/>
          <p:nvPr/>
        </p:nvSpPr>
        <p:spPr>
          <a:xfrm rot="2099015">
            <a:off x="-298683" y="-432384"/>
            <a:ext cx="1240247" cy="1943568"/>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55" name="Shape 355"/>
        <p:cNvGrpSpPr/>
        <p:nvPr/>
      </p:nvGrpSpPr>
      <p:grpSpPr>
        <a:xfrm>
          <a:off x="0" y="0"/>
          <a:ext cx="0" cy="0"/>
          <a:chOff x="0" y="0"/>
          <a:chExt cx="0" cy="0"/>
        </a:xfrm>
      </p:grpSpPr>
      <p:sp>
        <p:nvSpPr>
          <p:cNvPr id="356" name="Google Shape;356;p73"/>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None/>
              <a:defRPr>
                <a:solidFill>
                  <a:schemeClr val="lt1"/>
                </a:solidFill>
              </a:defRPr>
            </a:lvl1pPr>
            <a:lvl2pPr lvl="1" algn="ctr">
              <a:lnSpc>
                <a:spcPct val="100000"/>
              </a:lnSpc>
              <a:spcBef>
                <a:spcPts val="0"/>
              </a:spcBef>
              <a:spcAft>
                <a:spcPts val="0"/>
              </a:spcAft>
              <a:buSzPts val="2400"/>
              <a:buNone/>
              <a:defRPr/>
            </a:lvl2pPr>
            <a:lvl3pPr lvl="2" algn="ctr">
              <a:lnSpc>
                <a:spcPct val="100000"/>
              </a:lnSpc>
              <a:spcBef>
                <a:spcPts val="0"/>
              </a:spcBef>
              <a:spcAft>
                <a:spcPts val="0"/>
              </a:spcAft>
              <a:buSzPts val="2400"/>
              <a:buNone/>
              <a:defRPr/>
            </a:lvl3pPr>
            <a:lvl4pPr lvl="3" algn="ctr">
              <a:lnSpc>
                <a:spcPct val="100000"/>
              </a:lnSpc>
              <a:spcBef>
                <a:spcPts val="0"/>
              </a:spcBef>
              <a:spcAft>
                <a:spcPts val="0"/>
              </a:spcAft>
              <a:buSzPts val="2400"/>
              <a:buNone/>
              <a:defRPr/>
            </a:lvl4pPr>
            <a:lvl5pPr lvl="4" algn="ctr">
              <a:lnSpc>
                <a:spcPct val="100000"/>
              </a:lnSpc>
              <a:spcBef>
                <a:spcPts val="0"/>
              </a:spcBef>
              <a:spcAft>
                <a:spcPts val="0"/>
              </a:spcAft>
              <a:buSzPts val="2400"/>
              <a:buNone/>
              <a:defRPr/>
            </a:lvl5pPr>
            <a:lvl6pPr lvl="5" algn="ctr">
              <a:lnSpc>
                <a:spcPct val="100000"/>
              </a:lnSpc>
              <a:spcBef>
                <a:spcPts val="0"/>
              </a:spcBef>
              <a:spcAft>
                <a:spcPts val="0"/>
              </a:spcAft>
              <a:buSzPts val="2400"/>
              <a:buNone/>
              <a:defRPr/>
            </a:lvl6pPr>
            <a:lvl7pPr lvl="6" algn="ctr">
              <a:lnSpc>
                <a:spcPct val="100000"/>
              </a:lnSpc>
              <a:spcBef>
                <a:spcPts val="0"/>
              </a:spcBef>
              <a:spcAft>
                <a:spcPts val="0"/>
              </a:spcAft>
              <a:buSzPts val="2400"/>
              <a:buNone/>
              <a:defRPr/>
            </a:lvl7pPr>
            <a:lvl8pPr lvl="7" algn="ctr">
              <a:lnSpc>
                <a:spcPct val="100000"/>
              </a:lnSpc>
              <a:spcBef>
                <a:spcPts val="0"/>
              </a:spcBef>
              <a:spcAft>
                <a:spcPts val="0"/>
              </a:spcAft>
              <a:buSzPts val="2400"/>
              <a:buNone/>
              <a:defRPr/>
            </a:lvl8pPr>
            <a:lvl9pPr lvl="8" algn="ctr">
              <a:lnSpc>
                <a:spcPct val="100000"/>
              </a:lnSpc>
              <a:spcBef>
                <a:spcPts val="0"/>
              </a:spcBef>
              <a:spcAft>
                <a:spcPts val="0"/>
              </a:spcAft>
              <a:buSzPts val="24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57" name="Shape 357"/>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slideLayout" Target="../slideLayouts/slideLayout28.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2"/>
        </a:solidFill>
      </p:bgPr>
    </p:bg>
    <p:spTree>
      <p:nvGrpSpPr>
        <p:cNvPr id="5" name="Shape 5"/>
        <p:cNvGrpSpPr/>
        <p:nvPr/>
      </p:nvGrpSpPr>
      <p:grpSpPr>
        <a:xfrm>
          <a:off x="0" y="0"/>
          <a:ext cx="0" cy="0"/>
          <a:chOff x="0" y="0"/>
          <a:chExt cx="0" cy="0"/>
        </a:xfrm>
      </p:grpSpPr>
      <p:sp>
        <p:nvSpPr>
          <p:cNvPr id="6" name="Google Shape;6;p48"/>
          <p:cNvSpPr txBox="1"/>
          <p:nvPr>
            <p:ph type="title"/>
          </p:nvPr>
        </p:nvSpPr>
        <p:spPr>
          <a:xfrm>
            <a:off x="713100" y="445025"/>
            <a:ext cx="7717800" cy="5727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chemeClr val="accent2"/>
              </a:buClr>
              <a:buSzPts val="3500"/>
              <a:buFont typeface="Maven Pro ExtraBold"/>
              <a:buNone/>
              <a:defRPr b="0" i="0" sz="3500" u="none" cap="none" strike="noStrike">
                <a:solidFill>
                  <a:schemeClr val="accent2"/>
                </a:solidFill>
                <a:latin typeface="Maven Pro ExtraBold"/>
                <a:ea typeface="Maven Pro ExtraBold"/>
                <a:cs typeface="Maven Pro ExtraBold"/>
                <a:sym typeface="Maven Pro ExtraBold"/>
              </a:defRPr>
            </a:lvl1pPr>
            <a:lvl2pPr lvl="1"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2pPr>
            <a:lvl3pPr lvl="2"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3pPr>
            <a:lvl4pPr lvl="3"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4pPr>
            <a:lvl5pPr lvl="4"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5pPr>
            <a:lvl6pPr lvl="5"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6pPr>
            <a:lvl7pPr lvl="6"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7pPr>
            <a:lvl8pPr lvl="7"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8pPr>
            <a:lvl9pPr lvl="8" marR="0" rtl="0" algn="l">
              <a:lnSpc>
                <a:spcPct val="100000"/>
              </a:lnSpc>
              <a:spcBef>
                <a:spcPts val="0"/>
              </a:spcBef>
              <a:spcAft>
                <a:spcPts val="0"/>
              </a:spcAft>
              <a:buClr>
                <a:schemeClr val="dk1"/>
              </a:buClr>
              <a:buSzPts val="3500"/>
              <a:buFont typeface="Bebas Neue"/>
              <a:buNone/>
              <a:defRPr b="0" i="0" sz="3500" u="none" cap="none" strike="noStrike">
                <a:solidFill>
                  <a:schemeClr val="dk1"/>
                </a:solidFill>
                <a:latin typeface="Bebas Neue"/>
                <a:ea typeface="Bebas Neue"/>
                <a:cs typeface="Bebas Neue"/>
                <a:sym typeface="Bebas Neue"/>
              </a:defRPr>
            </a:lvl9pPr>
          </a:lstStyle>
          <a:p/>
        </p:txBody>
      </p:sp>
      <p:sp>
        <p:nvSpPr>
          <p:cNvPr id="7" name="Google Shape;7;p48"/>
          <p:cNvSpPr txBox="1"/>
          <p:nvPr>
            <p:ph idx="1" type="body"/>
          </p:nvPr>
        </p:nvSpPr>
        <p:spPr>
          <a:xfrm>
            <a:off x="713100" y="1152475"/>
            <a:ext cx="7717800" cy="34164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15000"/>
              </a:lnSpc>
              <a:spcBef>
                <a:spcPts val="0"/>
              </a:spcBef>
              <a:spcAft>
                <a:spcPts val="0"/>
              </a:spcAft>
              <a:buClr>
                <a:schemeClr val="dk2"/>
              </a:buClr>
              <a:buSzPts val="1400"/>
              <a:buFont typeface="Barlow"/>
              <a:buChar char="●"/>
              <a:defRPr b="0" i="0" sz="1400" u="none" cap="none" strike="noStrike">
                <a:solidFill>
                  <a:schemeClr val="dk2"/>
                </a:solidFill>
                <a:latin typeface="Barlow"/>
                <a:ea typeface="Barlow"/>
                <a:cs typeface="Barlow"/>
                <a:sym typeface="Barlow"/>
              </a:defRPr>
            </a:lvl1pPr>
            <a:lvl2pPr indent="-317500" lvl="1" marL="914400" marR="0" rtl="0" algn="l">
              <a:lnSpc>
                <a:spcPct val="115000"/>
              </a:lnSpc>
              <a:spcBef>
                <a:spcPts val="1600"/>
              </a:spcBef>
              <a:spcAft>
                <a:spcPts val="0"/>
              </a:spcAft>
              <a:buClr>
                <a:schemeClr val="dk2"/>
              </a:buClr>
              <a:buSzPts val="1400"/>
              <a:buFont typeface="Barlow"/>
              <a:buChar char="○"/>
              <a:defRPr b="0" i="0" sz="1400" u="none" cap="none" strike="noStrike">
                <a:solidFill>
                  <a:schemeClr val="dk2"/>
                </a:solidFill>
                <a:latin typeface="Barlow"/>
                <a:ea typeface="Barlow"/>
                <a:cs typeface="Barlow"/>
                <a:sym typeface="Barlow"/>
              </a:defRPr>
            </a:lvl2pPr>
            <a:lvl3pPr indent="-317500" lvl="2" marL="1371600" marR="0" rtl="0" algn="l">
              <a:lnSpc>
                <a:spcPct val="115000"/>
              </a:lnSpc>
              <a:spcBef>
                <a:spcPts val="1600"/>
              </a:spcBef>
              <a:spcAft>
                <a:spcPts val="0"/>
              </a:spcAft>
              <a:buClr>
                <a:schemeClr val="dk2"/>
              </a:buClr>
              <a:buSzPts val="1400"/>
              <a:buFont typeface="Barlow"/>
              <a:buChar char="■"/>
              <a:defRPr b="0" i="0" sz="1400" u="none" cap="none" strike="noStrike">
                <a:solidFill>
                  <a:schemeClr val="dk2"/>
                </a:solidFill>
                <a:latin typeface="Barlow"/>
                <a:ea typeface="Barlow"/>
                <a:cs typeface="Barlow"/>
                <a:sym typeface="Barlow"/>
              </a:defRPr>
            </a:lvl3pPr>
            <a:lvl4pPr indent="-317500" lvl="3" marL="1828800" marR="0" rtl="0" algn="l">
              <a:lnSpc>
                <a:spcPct val="115000"/>
              </a:lnSpc>
              <a:spcBef>
                <a:spcPts val="1600"/>
              </a:spcBef>
              <a:spcAft>
                <a:spcPts val="0"/>
              </a:spcAft>
              <a:buClr>
                <a:schemeClr val="dk2"/>
              </a:buClr>
              <a:buSzPts val="1400"/>
              <a:buFont typeface="Barlow"/>
              <a:buChar char="●"/>
              <a:defRPr b="0" i="0" sz="1400" u="none" cap="none" strike="noStrike">
                <a:solidFill>
                  <a:schemeClr val="dk2"/>
                </a:solidFill>
                <a:latin typeface="Barlow"/>
                <a:ea typeface="Barlow"/>
                <a:cs typeface="Barlow"/>
                <a:sym typeface="Barlow"/>
              </a:defRPr>
            </a:lvl4pPr>
            <a:lvl5pPr indent="-317500" lvl="4" marL="2286000" marR="0" rtl="0" algn="l">
              <a:lnSpc>
                <a:spcPct val="115000"/>
              </a:lnSpc>
              <a:spcBef>
                <a:spcPts val="1600"/>
              </a:spcBef>
              <a:spcAft>
                <a:spcPts val="0"/>
              </a:spcAft>
              <a:buClr>
                <a:schemeClr val="dk2"/>
              </a:buClr>
              <a:buSzPts val="1400"/>
              <a:buFont typeface="Barlow"/>
              <a:buChar char="○"/>
              <a:defRPr b="0" i="0" sz="1400" u="none" cap="none" strike="noStrike">
                <a:solidFill>
                  <a:schemeClr val="dk2"/>
                </a:solidFill>
                <a:latin typeface="Barlow"/>
                <a:ea typeface="Barlow"/>
                <a:cs typeface="Barlow"/>
                <a:sym typeface="Barlow"/>
              </a:defRPr>
            </a:lvl5pPr>
            <a:lvl6pPr indent="-317500" lvl="5" marL="2743200" marR="0" rtl="0" algn="l">
              <a:lnSpc>
                <a:spcPct val="115000"/>
              </a:lnSpc>
              <a:spcBef>
                <a:spcPts val="1600"/>
              </a:spcBef>
              <a:spcAft>
                <a:spcPts val="0"/>
              </a:spcAft>
              <a:buClr>
                <a:schemeClr val="dk2"/>
              </a:buClr>
              <a:buSzPts val="1400"/>
              <a:buFont typeface="Barlow"/>
              <a:buChar char="■"/>
              <a:defRPr b="0" i="0" sz="1400" u="none" cap="none" strike="noStrike">
                <a:solidFill>
                  <a:schemeClr val="dk2"/>
                </a:solidFill>
                <a:latin typeface="Barlow"/>
                <a:ea typeface="Barlow"/>
                <a:cs typeface="Barlow"/>
                <a:sym typeface="Barlow"/>
              </a:defRPr>
            </a:lvl6pPr>
            <a:lvl7pPr indent="-317500" lvl="6" marL="3200400" marR="0" rtl="0" algn="l">
              <a:lnSpc>
                <a:spcPct val="115000"/>
              </a:lnSpc>
              <a:spcBef>
                <a:spcPts val="1600"/>
              </a:spcBef>
              <a:spcAft>
                <a:spcPts val="0"/>
              </a:spcAft>
              <a:buClr>
                <a:schemeClr val="dk2"/>
              </a:buClr>
              <a:buSzPts val="1400"/>
              <a:buFont typeface="Barlow"/>
              <a:buChar char="●"/>
              <a:defRPr b="0" i="0" sz="1400" u="none" cap="none" strike="noStrike">
                <a:solidFill>
                  <a:schemeClr val="dk2"/>
                </a:solidFill>
                <a:latin typeface="Barlow"/>
                <a:ea typeface="Barlow"/>
                <a:cs typeface="Barlow"/>
                <a:sym typeface="Barlow"/>
              </a:defRPr>
            </a:lvl7pPr>
            <a:lvl8pPr indent="-317500" lvl="7" marL="3657600" marR="0" rtl="0" algn="l">
              <a:lnSpc>
                <a:spcPct val="115000"/>
              </a:lnSpc>
              <a:spcBef>
                <a:spcPts val="1600"/>
              </a:spcBef>
              <a:spcAft>
                <a:spcPts val="0"/>
              </a:spcAft>
              <a:buClr>
                <a:schemeClr val="dk2"/>
              </a:buClr>
              <a:buSzPts val="1400"/>
              <a:buFont typeface="Barlow"/>
              <a:buChar char="○"/>
              <a:defRPr b="0" i="0" sz="1400" u="none" cap="none" strike="noStrike">
                <a:solidFill>
                  <a:schemeClr val="dk2"/>
                </a:solidFill>
                <a:latin typeface="Barlow"/>
                <a:ea typeface="Barlow"/>
                <a:cs typeface="Barlow"/>
                <a:sym typeface="Barlow"/>
              </a:defRPr>
            </a:lvl8pPr>
            <a:lvl9pPr indent="-317500" lvl="8" marL="4114800" marR="0" rtl="0" algn="l">
              <a:lnSpc>
                <a:spcPct val="115000"/>
              </a:lnSpc>
              <a:spcBef>
                <a:spcPts val="1600"/>
              </a:spcBef>
              <a:spcAft>
                <a:spcPts val="1600"/>
              </a:spcAft>
              <a:buClr>
                <a:schemeClr val="dk2"/>
              </a:buClr>
              <a:buSzPts val="1400"/>
              <a:buFont typeface="Barlow"/>
              <a:buChar char="■"/>
              <a:defRPr b="0" i="0" sz="1400" u="none" cap="none" strike="noStrike">
                <a:solidFill>
                  <a:schemeClr val="dk2"/>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52" name="Shape 352"/>
        <p:cNvGrpSpPr/>
        <p:nvPr/>
      </p:nvGrpSpPr>
      <p:grpSpPr>
        <a:xfrm>
          <a:off x="0" y="0"/>
          <a:ext cx="0" cy="0"/>
          <a:chOff x="0" y="0"/>
          <a:chExt cx="0" cy="0"/>
        </a:xfrm>
      </p:grpSpPr>
      <p:sp>
        <p:nvSpPr>
          <p:cNvPr id="353" name="Google Shape;353;p7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1pPr>
            <a:lvl2pPr lvl="1"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2pPr>
            <a:lvl3pPr lvl="2"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3pPr>
            <a:lvl4pPr lvl="3"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4pPr>
            <a:lvl5pPr lvl="4"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5pPr>
            <a:lvl6pPr lvl="5"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6pPr>
            <a:lvl7pPr lvl="6"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7pPr>
            <a:lvl8pPr lvl="7"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8pPr>
            <a:lvl9pPr lvl="8"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9pPr>
          </a:lstStyle>
          <a:p/>
        </p:txBody>
      </p:sp>
      <p:sp>
        <p:nvSpPr>
          <p:cNvPr id="354" name="Google Shape;354;p7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 id="214748367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slide" Target="/ppt/slides/slide31.xml"/><Relationship Id="rId4" Type="http://schemas.openxmlformats.org/officeDocument/2006/relationships/slide" Target="/ppt/slides/slide28.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5" Type="http://schemas.openxmlformats.org/officeDocument/2006/relationships/slide" Target="/ppt/slides/slide27.xml"/><Relationship Id="rId6" Type="http://schemas.openxmlformats.org/officeDocument/2006/relationships/slide" Target="/ppt/slides/slide31.xml"/><Relationship Id="rId7" Type="http://schemas.openxmlformats.org/officeDocument/2006/relationships/slide" Target="/ppt/slides/slide39.xml"/><Relationship Id="rId8" Type="http://schemas.openxmlformats.org/officeDocument/2006/relationships/slide" Target="/ppt/slides/slide33.xml"/><Relationship Id="rId11" Type="http://schemas.openxmlformats.org/officeDocument/2006/relationships/hyperlink" Target="https://www.freepik.com/?utm_source=slidesgo_template&amp;utm_medium=referral-link&amp;utm_campaign=promo-slide&amp;utm_term=slidesgo&amp;utm_content=freepik" TargetMode="External"/><Relationship Id="rId10" Type="http://schemas.openxmlformats.org/officeDocument/2006/relationships/hyperlink" Target="https://plantillaspowerpoint.org/" TargetMode="External"/><Relationship Id="rId13" Type="http://schemas.openxmlformats.org/officeDocument/2006/relationships/hyperlink" Target="https://storyset.com/?utm_source=slidesgo_template&amp;utm_medium=referral-link&amp;utm_campaign=promo-slide&amp;utm_term=slidesgo&amp;utm_content=storyset" TargetMode="External"/><Relationship Id="rId12" Type="http://schemas.openxmlformats.org/officeDocument/2006/relationships/hyperlink" Target="https://www.flaticon.com/?utm_source=slidesgo_template&amp;utm_medium=referral-link&amp;utm_campaign=promo-slide&amp;utm_term=slidesgo&amp;utm_content=flaticon" TargetMode="External"/><Relationship Id="rId15" Type="http://schemas.openxmlformats.org/officeDocument/2006/relationships/hyperlink" Target="https://www.videvo.net/?utm_source=slidesgo_template&amp;utm_medium=referral-link&amp;utm_campaign=sg_resources&amp;utm_content=videvo" TargetMode="External"/><Relationship Id="rId14"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C38vCVJyV9quNA2j1k6SCL58Y8LXMpsPNbVMNVVFshI/copy#gid=509368585" TargetMode="External"/><Relationship Id="rId5"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3.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 Id="rId3" Type="http://schemas.openxmlformats.org/officeDocument/2006/relationships/image" Target="../media/image4.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 Id="rId3" Type="http://schemas.openxmlformats.org/officeDocument/2006/relationships/image" Target="../media/image2.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C38vCVJyV9quNA2j1k6SCL58Y8LXMpsPNbVMNVVFshI/copy#gid=158846585" TargetMode="External"/><Relationship Id="rId5" Type="http://schemas.openxmlformats.org/officeDocument/2006/relationships/image" Target="../media/image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 Id="rId3" Type="http://schemas.openxmlformats.org/officeDocument/2006/relationships/image" Target="../media/image8.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 Id="rId3" Type="http://schemas.openxmlformats.org/officeDocument/2006/relationships/image" Target="../media/image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 Id="rId3" Type="http://schemas.openxmlformats.org/officeDocument/2006/relationships/image" Target="../media/image7.jpg"/><Relationship Id="rId4" Type="http://schemas.openxmlformats.org/officeDocument/2006/relationships/image" Target="../media/image6.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 Id="rId3" Type="http://schemas.openxmlformats.org/officeDocument/2006/relationships/hyperlink" Target="https://www.freepik.com/free-vector/stomach-diseases-timeline-people-flat-infographics-with-editable-text-round-compositions-with-anatomic-limb-views-vector-illustration_26764478.htm" TargetMode="External"/><Relationship Id="rId4" Type="http://schemas.openxmlformats.org/officeDocument/2006/relationships/hyperlink" Target="https://www.freepik.com/free-vector/gastritis-disease-symptoms-causes-medicine-flat-circular-composition-healthy-affected-stomach-bacteria-food_6804322.htm"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 Id="rId3" Type="http://schemas.openxmlformats.org/officeDocument/2006/relationships/hyperlink" Target="https://www.freepik.com/free-photo/black-nurse-their-workspace_33756194.htm" TargetMode="External"/><Relationship Id="rId4" Type="http://schemas.openxmlformats.org/officeDocument/2006/relationships/hyperlink" Target="https://www.freepik.com/free-photo/medium-shot-doctor-with-stethoscope_13185719.htm" TargetMode="External"/><Relationship Id="rId9" Type="http://schemas.openxmlformats.org/officeDocument/2006/relationships/hyperlink" Target="https://www.freepik.com/free-vector/stomach-diseases-timeline-people-flat-infographics-with-editable-text-round-compositions-with-anatomic-limb-views-vector-illustration_26764478.htm" TargetMode="External"/><Relationship Id="rId5" Type="http://schemas.openxmlformats.org/officeDocument/2006/relationships/hyperlink" Target="https://www.freepik.com/free-photo/woman-anxious-with-pain-side_1977110.htm" TargetMode="External"/><Relationship Id="rId6" Type="http://schemas.openxmlformats.org/officeDocument/2006/relationships/hyperlink" Target="https://www.freepik.com/free-photo/senior-woman-with-medical-problems_7794973.htm" TargetMode="External"/><Relationship Id="rId7" Type="http://schemas.openxmlformats.org/officeDocument/2006/relationships/hyperlink" Target="https://www.freepik.com/free-photo/man-with-medical-problems_7794490.htm" TargetMode="External"/><Relationship Id="rId8" Type="http://schemas.openxmlformats.org/officeDocument/2006/relationships/hyperlink" Target="https://www.freepik.com/free-photo/man-with-stomach-pain_8390346.htm" TargetMode="External"/><Relationship Id="rId10" Type="http://schemas.openxmlformats.org/officeDocument/2006/relationships/hyperlink" Target="https://www.freepik.com/free-vector/gastritis-disease-symptoms-causes-medicine-flat-circular-composition-healthy-affected-stomach-bacteria-food_6804322.htm"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 Id="rId3" Type="http://schemas.openxmlformats.org/officeDocument/2006/relationships/hyperlink" Target="https://fonts.google.com/specimen/Maven+Pro" TargetMode="External"/><Relationship Id="rId4" Type="http://schemas.openxmlformats.org/officeDocument/2006/relationships/hyperlink" Target="https://fonts.google.com/specimen/Barlow"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0.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png"/><Relationship Id="rId14" Type="http://schemas.openxmlformats.org/officeDocument/2006/relationships/image" Target="../media/image11.png"/><Relationship Id="rId17" Type="http://schemas.openxmlformats.org/officeDocument/2006/relationships/image" Target="../media/image13.png"/><Relationship Id="rId16" Type="http://schemas.openxmlformats.org/officeDocument/2006/relationships/image" Target="../media/image1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 Id="rId3" Type="http://schemas.openxmlformats.org/officeDocument/2006/relationships/hyperlink" Target="https://workspace.google.com/marketplace/app/icons_for_slides_docs/381578326502"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1"/>
          <p:cNvSpPr txBox="1"/>
          <p:nvPr>
            <p:ph type="ctrTitle"/>
          </p:nvPr>
        </p:nvSpPr>
        <p:spPr>
          <a:xfrm>
            <a:off x="713100" y="924175"/>
            <a:ext cx="3915900" cy="2695500"/>
          </a:xfrm>
          <a:prstGeom prst="rect">
            <a:avLst/>
          </a:prstGeom>
          <a:noFill/>
          <a:ln>
            <a:noFill/>
          </a:ln>
        </p:spPr>
        <p:txBody>
          <a:bodyPr anchorCtr="0" anchor="t" bIns="91425" lIns="91425" spcFirstLastPara="1" rIns="91425" wrap="square" tIns="91425">
            <a:noAutofit/>
          </a:bodyPr>
          <a:lstStyle/>
          <a:p>
            <a:pPr indent="0" lvl="0" marL="0" rtl="0" algn="l">
              <a:lnSpc>
                <a:spcPct val="80000"/>
              </a:lnSpc>
              <a:spcBef>
                <a:spcPts val="0"/>
              </a:spcBef>
              <a:spcAft>
                <a:spcPts val="0"/>
              </a:spcAft>
              <a:buSzPts val="6200"/>
              <a:buNone/>
            </a:pPr>
            <a:r>
              <a:rPr lang="en" sz="6900">
                <a:solidFill>
                  <a:schemeClr val="accent2"/>
                </a:solidFill>
              </a:rPr>
              <a:t>Gastric Cancer</a:t>
            </a:r>
            <a:r>
              <a:rPr lang="en" sz="6900"/>
              <a:t> </a:t>
            </a:r>
            <a:r>
              <a:rPr lang="en" sz="6500">
                <a:solidFill>
                  <a:schemeClr val="dk1"/>
                </a:solidFill>
              </a:rPr>
              <a:t>Disease</a:t>
            </a:r>
            <a:endParaRPr sz="5800">
              <a:solidFill>
                <a:schemeClr val="lt1"/>
              </a:solidFill>
            </a:endParaRPr>
          </a:p>
        </p:txBody>
      </p:sp>
      <p:sp>
        <p:nvSpPr>
          <p:cNvPr id="363" name="Google Shape;363;p1"/>
          <p:cNvSpPr txBox="1"/>
          <p:nvPr>
            <p:ph idx="1" type="subTitle"/>
          </p:nvPr>
        </p:nvSpPr>
        <p:spPr>
          <a:xfrm>
            <a:off x="713100" y="3543302"/>
            <a:ext cx="3710100" cy="475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Here is where your presentation begins</a:t>
            </a:r>
            <a:endParaRPr/>
          </a:p>
        </p:txBody>
      </p:sp>
      <p:grpSp>
        <p:nvGrpSpPr>
          <p:cNvPr id="364" name="Google Shape;364;p1"/>
          <p:cNvGrpSpPr/>
          <p:nvPr/>
        </p:nvGrpSpPr>
        <p:grpSpPr>
          <a:xfrm>
            <a:off x="5063233" y="979611"/>
            <a:ext cx="3915794" cy="3624495"/>
            <a:chOff x="4597960" y="979611"/>
            <a:chExt cx="3915794" cy="3624495"/>
          </a:xfrm>
        </p:grpSpPr>
        <p:sp>
          <p:nvSpPr>
            <p:cNvPr id="365" name="Google Shape;365;p1"/>
            <p:cNvSpPr/>
            <p:nvPr/>
          </p:nvSpPr>
          <p:spPr>
            <a:xfrm>
              <a:off x="4597960" y="979611"/>
              <a:ext cx="3915794" cy="3042317"/>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1"/>
            <p:cNvSpPr/>
            <p:nvPr/>
          </p:nvSpPr>
          <p:spPr>
            <a:xfrm>
              <a:off x="5425578" y="4355542"/>
              <a:ext cx="2593669" cy="248564"/>
            </a:xfrm>
            <a:custGeom>
              <a:rect b="b" l="l" r="r" t="t"/>
              <a:pathLst>
                <a:path extrusionOk="0" h="1774" w="18511">
                  <a:moveTo>
                    <a:pt x="9253" y="0"/>
                  </a:moveTo>
                  <a:cubicBezTo>
                    <a:pt x="4143" y="0"/>
                    <a:pt x="1" y="399"/>
                    <a:pt x="1" y="887"/>
                  </a:cubicBezTo>
                  <a:cubicBezTo>
                    <a:pt x="1" y="1375"/>
                    <a:pt x="4143" y="1774"/>
                    <a:pt x="9253" y="1774"/>
                  </a:cubicBezTo>
                  <a:cubicBezTo>
                    <a:pt x="14368" y="1774"/>
                    <a:pt x="18510" y="1375"/>
                    <a:pt x="18510" y="887"/>
                  </a:cubicBezTo>
                  <a:cubicBezTo>
                    <a:pt x="18510" y="399"/>
                    <a:pt x="14368" y="0"/>
                    <a:pt x="9253" y="0"/>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7" name="Google Shape;367;p1"/>
          <p:cNvGrpSpPr/>
          <p:nvPr/>
        </p:nvGrpSpPr>
        <p:grpSpPr>
          <a:xfrm>
            <a:off x="4572007" y="1183914"/>
            <a:ext cx="2668655" cy="3279628"/>
            <a:chOff x="4918853" y="1405000"/>
            <a:chExt cx="1783384" cy="2191679"/>
          </a:xfrm>
        </p:grpSpPr>
        <p:sp>
          <p:nvSpPr>
            <p:cNvPr id="368" name="Google Shape;368;p1"/>
            <p:cNvSpPr/>
            <p:nvPr/>
          </p:nvSpPr>
          <p:spPr>
            <a:xfrm>
              <a:off x="4918853" y="1405000"/>
              <a:ext cx="1783384" cy="2191679"/>
            </a:xfrm>
            <a:custGeom>
              <a:rect b="b" l="l" r="r" t="t"/>
              <a:pathLst>
                <a:path extrusionOk="0" h="15642" w="12728">
                  <a:moveTo>
                    <a:pt x="4678" y="1"/>
                  </a:moveTo>
                  <a:cubicBezTo>
                    <a:pt x="4541" y="300"/>
                    <a:pt x="4353" y="836"/>
                    <a:pt x="4413" y="1491"/>
                  </a:cubicBezTo>
                  <a:cubicBezTo>
                    <a:pt x="4447" y="1842"/>
                    <a:pt x="4554" y="2215"/>
                    <a:pt x="4901" y="2836"/>
                  </a:cubicBezTo>
                  <a:cubicBezTo>
                    <a:pt x="5496" y="3890"/>
                    <a:pt x="5831" y="3937"/>
                    <a:pt x="6512" y="4922"/>
                  </a:cubicBezTo>
                  <a:cubicBezTo>
                    <a:pt x="6542" y="4969"/>
                    <a:pt x="6610" y="5064"/>
                    <a:pt x="6704" y="5205"/>
                  </a:cubicBezTo>
                  <a:cubicBezTo>
                    <a:pt x="6966" y="5603"/>
                    <a:pt x="7403" y="6370"/>
                    <a:pt x="7561" y="7355"/>
                  </a:cubicBezTo>
                  <a:cubicBezTo>
                    <a:pt x="7715" y="8315"/>
                    <a:pt x="7531" y="8632"/>
                    <a:pt x="7441" y="8756"/>
                  </a:cubicBezTo>
                  <a:cubicBezTo>
                    <a:pt x="7241" y="9037"/>
                    <a:pt x="7048" y="9133"/>
                    <a:pt x="6848" y="9133"/>
                  </a:cubicBezTo>
                  <a:cubicBezTo>
                    <a:pt x="6560" y="9133"/>
                    <a:pt x="6259" y="8932"/>
                    <a:pt x="5908" y="8790"/>
                  </a:cubicBezTo>
                  <a:cubicBezTo>
                    <a:pt x="5840" y="8765"/>
                    <a:pt x="5461" y="8640"/>
                    <a:pt x="4978" y="8640"/>
                  </a:cubicBezTo>
                  <a:cubicBezTo>
                    <a:pt x="4727" y="8640"/>
                    <a:pt x="4447" y="8673"/>
                    <a:pt x="4169" y="8773"/>
                  </a:cubicBezTo>
                  <a:cubicBezTo>
                    <a:pt x="3792" y="8906"/>
                    <a:pt x="3522" y="9124"/>
                    <a:pt x="3350" y="9287"/>
                  </a:cubicBezTo>
                  <a:cubicBezTo>
                    <a:pt x="3247" y="9223"/>
                    <a:pt x="3043" y="9123"/>
                    <a:pt x="2791" y="9123"/>
                  </a:cubicBezTo>
                  <a:cubicBezTo>
                    <a:pt x="2772" y="9123"/>
                    <a:pt x="2753" y="9123"/>
                    <a:pt x="2734" y="9124"/>
                  </a:cubicBezTo>
                  <a:cubicBezTo>
                    <a:pt x="2716" y="9124"/>
                    <a:pt x="2699" y="9129"/>
                    <a:pt x="2678" y="9129"/>
                  </a:cubicBezTo>
                  <a:cubicBezTo>
                    <a:pt x="2541" y="9150"/>
                    <a:pt x="2284" y="9219"/>
                    <a:pt x="1963" y="9523"/>
                  </a:cubicBezTo>
                  <a:cubicBezTo>
                    <a:pt x="1693" y="9784"/>
                    <a:pt x="1658" y="9900"/>
                    <a:pt x="1063" y="11296"/>
                  </a:cubicBezTo>
                  <a:cubicBezTo>
                    <a:pt x="999" y="11446"/>
                    <a:pt x="943" y="11575"/>
                    <a:pt x="896" y="11690"/>
                  </a:cubicBezTo>
                  <a:cubicBezTo>
                    <a:pt x="755" y="12024"/>
                    <a:pt x="669" y="12239"/>
                    <a:pt x="600" y="12440"/>
                  </a:cubicBezTo>
                  <a:cubicBezTo>
                    <a:pt x="596" y="12448"/>
                    <a:pt x="592" y="12457"/>
                    <a:pt x="587" y="12466"/>
                  </a:cubicBezTo>
                  <a:cubicBezTo>
                    <a:pt x="579" y="12496"/>
                    <a:pt x="566" y="12526"/>
                    <a:pt x="558" y="12560"/>
                  </a:cubicBezTo>
                  <a:cubicBezTo>
                    <a:pt x="553" y="12568"/>
                    <a:pt x="549" y="12577"/>
                    <a:pt x="549" y="12586"/>
                  </a:cubicBezTo>
                  <a:cubicBezTo>
                    <a:pt x="532" y="12637"/>
                    <a:pt x="515" y="12684"/>
                    <a:pt x="498" y="12735"/>
                  </a:cubicBezTo>
                  <a:cubicBezTo>
                    <a:pt x="403" y="13035"/>
                    <a:pt x="318" y="13361"/>
                    <a:pt x="236" y="13729"/>
                  </a:cubicBezTo>
                  <a:cubicBezTo>
                    <a:pt x="82" y="14449"/>
                    <a:pt x="26" y="15066"/>
                    <a:pt x="1" y="15515"/>
                  </a:cubicBezTo>
                  <a:cubicBezTo>
                    <a:pt x="120" y="15564"/>
                    <a:pt x="342" y="15641"/>
                    <a:pt x="631" y="15641"/>
                  </a:cubicBezTo>
                  <a:cubicBezTo>
                    <a:pt x="675" y="15641"/>
                    <a:pt x="720" y="15639"/>
                    <a:pt x="767" y="15635"/>
                  </a:cubicBezTo>
                  <a:cubicBezTo>
                    <a:pt x="1114" y="15605"/>
                    <a:pt x="1367" y="15477"/>
                    <a:pt x="1491" y="15400"/>
                  </a:cubicBezTo>
                  <a:cubicBezTo>
                    <a:pt x="1706" y="14136"/>
                    <a:pt x="2164" y="12007"/>
                    <a:pt x="3012" y="11031"/>
                  </a:cubicBezTo>
                  <a:cubicBezTo>
                    <a:pt x="3016" y="11022"/>
                    <a:pt x="3021" y="11018"/>
                    <a:pt x="3025" y="11013"/>
                  </a:cubicBezTo>
                  <a:cubicBezTo>
                    <a:pt x="3029" y="11009"/>
                    <a:pt x="3033" y="11005"/>
                    <a:pt x="3038" y="11001"/>
                  </a:cubicBezTo>
                  <a:cubicBezTo>
                    <a:pt x="3038" y="11001"/>
                    <a:pt x="3042" y="10996"/>
                    <a:pt x="3042" y="10996"/>
                  </a:cubicBezTo>
                  <a:cubicBezTo>
                    <a:pt x="3168" y="10848"/>
                    <a:pt x="3370" y="10614"/>
                    <a:pt x="3564" y="10614"/>
                  </a:cubicBezTo>
                  <a:cubicBezTo>
                    <a:pt x="3621" y="10614"/>
                    <a:pt x="3678" y="10635"/>
                    <a:pt x="3732" y="10684"/>
                  </a:cubicBezTo>
                  <a:cubicBezTo>
                    <a:pt x="3963" y="10894"/>
                    <a:pt x="3843" y="11236"/>
                    <a:pt x="3886" y="11506"/>
                  </a:cubicBezTo>
                  <a:cubicBezTo>
                    <a:pt x="3937" y="11802"/>
                    <a:pt x="4087" y="12067"/>
                    <a:pt x="4288" y="12286"/>
                  </a:cubicBezTo>
                  <a:cubicBezTo>
                    <a:pt x="5053" y="13116"/>
                    <a:pt x="6126" y="13485"/>
                    <a:pt x="7229" y="13485"/>
                  </a:cubicBezTo>
                  <a:cubicBezTo>
                    <a:pt x="8924" y="13485"/>
                    <a:pt x="10691" y="12613"/>
                    <a:pt x="11519" y="11206"/>
                  </a:cubicBezTo>
                  <a:cubicBezTo>
                    <a:pt x="12414" y="9690"/>
                    <a:pt x="12727" y="7625"/>
                    <a:pt x="11875" y="6023"/>
                  </a:cubicBezTo>
                  <a:cubicBezTo>
                    <a:pt x="11686" y="5672"/>
                    <a:pt x="11442" y="5334"/>
                    <a:pt x="11099" y="5124"/>
                  </a:cubicBezTo>
                  <a:cubicBezTo>
                    <a:pt x="10739" y="4902"/>
                    <a:pt x="10322" y="4846"/>
                    <a:pt x="9906" y="4846"/>
                  </a:cubicBezTo>
                  <a:cubicBezTo>
                    <a:pt x="9783" y="4846"/>
                    <a:pt x="9661" y="4851"/>
                    <a:pt x="9540" y="4858"/>
                  </a:cubicBezTo>
                  <a:cubicBezTo>
                    <a:pt x="9218" y="4876"/>
                    <a:pt x="8792" y="5029"/>
                    <a:pt x="8427" y="5029"/>
                  </a:cubicBezTo>
                  <a:cubicBezTo>
                    <a:pt x="8283" y="5029"/>
                    <a:pt x="8148" y="5005"/>
                    <a:pt x="8032" y="4939"/>
                  </a:cubicBezTo>
                  <a:cubicBezTo>
                    <a:pt x="7831" y="4828"/>
                    <a:pt x="7711" y="4678"/>
                    <a:pt x="7617" y="4528"/>
                  </a:cubicBezTo>
                  <a:cubicBezTo>
                    <a:pt x="7587" y="4485"/>
                    <a:pt x="7561" y="4447"/>
                    <a:pt x="7540" y="4404"/>
                  </a:cubicBezTo>
                  <a:cubicBezTo>
                    <a:pt x="6405" y="2451"/>
                    <a:pt x="5818" y="2309"/>
                    <a:pt x="5698" y="1200"/>
                  </a:cubicBezTo>
                  <a:cubicBezTo>
                    <a:pt x="5672" y="930"/>
                    <a:pt x="5663" y="523"/>
                    <a:pt x="5788" y="13"/>
                  </a:cubicBezTo>
                  <a:lnTo>
                    <a:pt x="5788" y="13"/>
                  </a:lnTo>
                  <a:cubicBezTo>
                    <a:pt x="5644" y="42"/>
                    <a:pt x="5471" y="64"/>
                    <a:pt x="5271" y="64"/>
                  </a:cubicBezTo>
                  <a:cubicBezTo>
                    <a:pt x="5227" y="64"/>
                    <a:pt x="5183" y="63"/>
                    <a:pt x="5137" y="61"/>
                  </a:cubicBezTo>
                  <a:cubicBezTo>
                    <a:pt x="4961" y="52"/>
                    <a:pt x="4807" y="31"/>
                    <a:pt x="467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1"/>
            <p:cNvSpPr/>
            <p:nvPr/>
          </p:nvSpPr>
          <p:spPr>
            <a:xfrm>
              <a:off x="5207490" y="2733851"/>
              <a:ext cx="215637" cy="127505"/>
            </a:xfrm>
            <a:custGeom>
              <a:rect b="b" l="l" r="r" t="t"/>
              <a:pathLst>
                <a:path extrusionOk="0" h="910" w="1539">
                  <a:moveTo>
                    <a:pt x="1004" y="0"/>
                  </a:moveTo>
                  <a:cubicBezTo>
                    <a:pt x="899" y="0"/>
                    <a:pt x="785" y="26"/>
                    <a:pt x="704" y="43"/>
                  </a:cubicBezTo>
                  <a:cubicBezTo>
                    <a:pt x="532" y="82"/>
                    <a:pt x="164" y="163"/>
                    <a:pt x="82" y="424"/>
                  </a:cubicBezTo>
                  <a:cubicBezTo>
                    <a:pt x="0" y="689"/>
                    <a:pt x="232" y="909"/>
                    <a:pt x="531" y="909"/>
                  </a:cubicBezTo>
                  <a:cubicBezTo>
                    <a:pt x="589" y="909"/>
                    <a:pt x="650" y="901"/>
                    <a:pt x="712" y="883"/>
                  </a:cubicBezTo>
                  <a:cubicBezTo>
                    <a:pt x="1050" y="780"/>
                    <a:pt x="1539" y="334"/>
                    <a:pt x="1205" y="56"/>
                  </a:cubicBezTo>
                  <a:cubicBezTo>
                    <a:pt x="1154" y="14"/>
                    <a:pt x="1081" y="0"/>
                    <a:pt x="100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1"/>
            <p:cNvSpPr/>
            <p:nvPr/>
          </p:nvSpPr>
          <p:spPr>
            <a:xfrm>
              <a:off x="6420606" y="2267408"/>
              <a:ext cx="4344" cy="841"/>
            </a:xfrm>
            <a:custGeom>
              <a:rect b="b" l="l" r="r" t="t"/>
              <a:pathLst>
                <a:path extrusionOk="0" h="6" w="31">
                  <a:moveTo>
                    <a:pt x="30" y="1"/>
                  </a:moveTo>
                  <a:cubicBezTo>
                    <a:pt x="17" y="1"/>
                    <a:pt x="9" y="1"/>
                    <a:pt x="0" y="5"/>
                  </a:cubicBezTo>
                  <a:lnTo>
                    <a:pt x="30" y="5"/>
                  </a:lnTo>
                  <a:lnTo>
                    <a:pt x="30"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 name="Google Shape;371;p1"/>
            <p:cNvSpPr/>
            <p:nvPr/>
          </p:nvSpPr>
          <p:spPr>
            <a:xfrm>
              <a:off x="4918853" y="2683970"/>
              <a:ext cx="426230" cy="912709"/>
            </a:xfrm>
            <a:custGeom>
              <a:rect b="b" l="l" r="r" t="t"/>
              <a:pathLst>
                <a:path extrusionOk="0" h="6514" w="3042">
                  <a:moveTo>
                    <a:pt x="2678" y="1"/>
                  </a:moveTo>
                  <a:lnTo>
                    <a:pt x="2678" y="1"/>
                  </a:lnTo>
                  <a:cubicBezTo>
                    <a:pt x="2541" y="22"/>
                    <a:pt x="2284" y="91"/>
                    <a:pt x="1963" y="395"/>
                  </a:cubicBezTo>
                  <a:cubicBezTo>
                    <a:pt x="1693" y="656"/>
                    <a:pt x="1658" y="772"/>
                    <a:pt x="1063" y="2168"/>
                  </a:cubicBezTo>
                  <a:cubicBezTo>
                    <a:pt x="1016" y="2297"/>
                    <a:pt x="960" y="2417"/>
                    <a:pt x="896" y="2562"/>
                  </a:cubicBezTo>
                  <a:cubicBezTo>
                    <a:pt x="815" y="2755"/>
                    <a:pt x="716" y="2982"/>
                    <a:pt x="600" y="3312"/>
                  </a:cubicBezTo>
                  <a:cubicBezTo>
                    <a:pt x="596" y="3320"/>
                    <a:pt x="592" y="3329"/>
                    <a:pt x="587" y="3338"/>
                  </a:cubicBezTo>
                  <a:cubicBezTo>
                    <a:pt x="579" y="3368"/>
                    <a:pt x="566" y="3398"/>
                    <a:pt x="558" y="3432"/>
                  </a:cubicBezTo>
                  <a:cubicBezTo>
                    <a:pt x="553" y="3440"/>
                    <a:pt x="549" y="3449"/>
                    <a:pt x="549" y="3458"/>
                  </a:cubicBezTo>
                  <a:cubicBezTo>
                    <a:pt x="532" y="3509"/>
                    <a:pt x="515" y="3556"/>
                    <a:pt x="498" y="3607"/>
                  </a:cubicBezTo>
                  <a:cubicBezTo>
                    <a:pt x="403" y="3907"/>
                    <a:pt x="318" y="4233"/>
                    <a:pt x="236" y="4601"/>
                  </a:cubicBezTo>
                  <a:cubicBezTo>
                    <a:pt x="82" y="5321"/>
                    <a:pt x="26" y="5938"/>
                    <a:pt x="1" y="6387"/>
                  </a:cubicBezTo>
                  <a:cubicBezTo>
                    <a:pt x="120" y="6436"/>
                    <a:pt x="342" y="6513"/>
                    <a:pt x="631" y="6513"/>
                  </a:cubicBezTo>
                  <a:cubicBezTo>
                    <a:pt x="675" y="6513"/>
                    <a:pt x="720" y="6511"/>
                    <a:pt x="767" y="6507"/>
                  </a:cubicBezTo>
                  <a:cubicBezTo>
                    <a:pt x="1114" y="6477"/>
                    <a:pt x="1367" y="6349"/>
                    <a:pt x="1491" y="6272"/>
                  </a:cubicBezTo>
                  <a:cubicBezTo>
                    <a:pt x="1706" y="5008"/>
                    <a:pt x="2164" y="2879"/>
                    <a:pt x="3012" y="1903"/>
                  </a:cubicBezTo>
                  <a:cubicBezTo>
                    <a:pt x="3016" y="1894"/>
                    <a:pt x="3021" y="1890"/>
                    <a:pt x="3025" y="1885"/>
                  </a:cubicBezTo>
                  <a:cubicBezTo>
                    <a:pt x="3029" y="1881"/>
                    <a:pt x="3033" y="1877"/>
                    <a:pt x="3038" y="1873"/>
                  </a:cubicBezTo>
                  <a:cubicBezTo>
                    <a:pt x="3038" y="1873"/>
                    <a:pt x="3042" y="1868"/>
                    <a:pt x="3042" y="1868"/>
                  </a:cubicBezTo>
                  <a:lnTo>
                    <a:pt x="3042" y="1868"/>
                  </a:lnTo>
                  <a:cubicBezTo>
                    <a:pt x="2847" y="1987"/>
                    <a:pt x="2637" y="2046"/>
                    <a:pt x="2446" y="2046"/>
                  </a:cubicBezTo>
                  <a:cubicBezTo>
                    <a:pt x="2264" y="2046"/>
                    <a:pt x="2099" y="1992"/>
                    <a:pt x="1980" y="1885"/>
                  </a:cubicBezTo>
                  <a:cubicBezTo>
                    <a:pt x="1616" y="1564"/>
                    <a:pt x="1800" y="973"/>
                    <a:pt x="1830" y="866"/>
                  </a:cubicBezTo>
                  <a:cubicBezTo>
                    <a:pt x="1980" y="399"/>
                    <a:pt x="2378" y="138"/>
                    <a:pt x="267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1"/>
            <p:cNvSpPr/>
            <p:nvPr/>
          </p:nvSpPr>
          <p:spPr>
            <a:xfrm>
              <a:off x="5145139" y="2680467"/>
              <a:ext cx="199944" cy="294101"/>
            </a:xfrm>
            <a:custGeom>
              <a:rect b="b" l="l" r="r" t="t"/>
              <a:pathLst>
                <a:path extrusionOk="0" h="2099" w="1427">
                  <a:moveTo>
                    <a:pt x="1050" y="0"/>
                  </a:moveTo>
                  <a:cubicBezTo>
                    <a:pt x="742" y="141"/>
                    <a:pt x="339" y="407"/>
                    <a:pt x="189" y="882"/>
                  </a:cubicBezTo>
                  <a:cubicBezTo>
                    <a:pt x="120" y="1097"/>
                    <a:pt x="1" y="1628"/>
                    <a:pt x="348" y="1932"/>
                  </a:cubicBezTo>
                  <a:cubicBezTo>
                    <a:pt x="472" y="2043"/>
                    <a:pt x="643" y="2099"/>
                    <a:pt x="832" y="2099"/>
                  </a:cubicBezTo>
                  <a:cubicBezTo>
                    <a:pt x="1024" y="2099"/>
                    <a:pt x="1234" y="2039"/>
                    <a:pt x="1427" y="1923"/>
                  </a:cubicBezTo>
                  <a:lnTo>
                    <a:pt x="1397" y="1876"/>
                  </a:lnTo>
                  <a:cubicBezTo>
                    <a:pt x="1213" y="1988"/>
                    <a:pt x="1014" y="2043"/>
                    <a:pt x="832" y="2043"/>
                  </a:cubicBezTo>
                  <a:cubicBezTo>
                    <a:pt x="657" y="2043"/>
                    <a:pt x="497" y="1992"/>
                    <a:pt x="382" y="1889"/>
                  </a:cubicBezTo>
                  <a:cubicBezTo>
                    <a:pt x="65" y="1611"/>
                    <a:pt x="180" y="1105"/>
                    <a:pt x="245" y="900"/>
                  </a:cubicBezTo>
                  <a:cubicBezTo>
                    <a:pt x="386" y="446"/>
                    <a:pt x="772" y="188"/>
                    <a:pt x="1071" y="51"/>
                  </a:cubicBezTo>
                  <a:lnTo>
                    <a:pt x="105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1"/>
            <p:cNvSpPr/>
            <p:nvPr/>
          </p:nvSpPr>
          <p:spPr>
            <a:xfrm>
              <a:off x="5396085" y="2820302"/>
              <a:ext cx="271403" cy="292980"/>
            </a:xfrm>
            <a:custGeom>
              <a:rect b="b" l="l" r="r" t="t"/>
              <a:pathLst>
                <a:path extrusionOk="0" h="2091" w="1937">
                  <a:moveTo>
                    <a:pt x="445" y="0"/>
                  </a:moveTo>
                  <a:cubicBezTo>
                    <a:pt x="376" y="0"/>
                    <a:pt x="330" y="9"/>
                    <a:pt x="326" y="9"/>
                  </a:cubicBezTo>
                  <a:cubicBezTo>
                    <a:pt x="176" y="43"/>
                    <a:pt x="64" y="120"/>
                    <a:pt x="0" y="180"/>
                  </a:cubicBezTo>
                  <a:lnTo>
                    <a:pt x="129" y="317"/>
                  </a:lnTo>
                  <a:cubicBezTo>
                    <a:pt x="176" y="274"/>
                    <a:pt x="253" y="214"/>
                    <a:pt x="364" y="193"/>
                  </a:cubicBezTo>
                  <a:cubicBezTo>
                    <a:pt x="364" y="193"/>
                    <a:pt x="396" y="187"/>
                    <a:pt x="447" y="187"/>
                  </a:cubicBezTo>
                  <a:cubicBezTo>
                    <a:pt x="529" y="187"/>
                    <a:pt x="661" y="203"/>
                    <a:pt x="775" y="291"/>
                  </a:cubicBezTo>
                  <a:cubicBezTo>
                    <a:pt x="844" y="351"/>
                    <a:pt x="908" y="458"/>
                    <a:pt x="964" y="617"/>
                  </a:cubicBezTo>
                  <a:cubicBezTo>
                    <a:pt x="1032" y="814"/>
                    <a:pt x="1037" y="951"/>
                    <a:pt x="1045" y="1071"/>
                  </a:cubicBezTo>
                  <a:cubicBezTo>
                    <a:pt x="1045" y="1144"/>
                    <a:pt x="1050" y="1212"/>
                    <a:pt x="1067" y="1285"/>
                  </a:cubicBezTo>
                  <a:cubicBezTo>
                    <a:pt x="1131" y="1594"/>
                    <a:pt x="1396" y="1863"/>
                    <a:pt x="1855" y="2090"/>
                  </a:cubicBezTo>
                  <a:lnTo>
                    <a:pt x="1936" y="1923"/>
                  </a:lnTo>
                  <a:cubicBezTo>
                    <a:pt x="1529" y="1722"/>
                    <a:pt x="1298" y="1499"/>
                    <a:pt x="1247" y="1247"/>
                  </a:cubicBezTo>
                  <a:cubicBezTo>
                    <a:pt x="1234" y="1191"/>
                    <a:pt x="1234" y="1131"/>
                    <a:pt x="1229" y="1062"/>
                  </a:cubicBezTo>
                  <a:cubicBezTo>
                    <a:pt x="1225" y="934"/>
                    <a:pt x="1217" y="780"/>
                    <a:pt x="1139" y="557"/>
                  </a:cubicBezTo>
                  <a:cubicBezTo>
                    <a:pt x="1071" y="364"/>
                    <a:pt x="990" y="227"/>
                    <a:pt x="891" y="146"/>
                  </a:cubicBezTo>
                  <a:cubicBezTo>
                    <a:pt x="734" y="23"/>
                    <a:pt x="559" y="0"/>
                    <a:pt x="445" y="0"/>
                  </a:cubicBez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1"/>
            <p:cNvSpPr/>
            <p:nvPr/>
          </p:nvSpPr>
          <p:spPr>
            <a:xfrm>
              <a:off x="5380392" y="2748563"/>
              <a:ext cx="606978" cy="121620"/>
            </a:xfrm>
            <a:custGeom>
              <a:rect b="b" l="l" r="r" t="t"/>
              <a:pathLst>
                <a:path extrusionOk="0" h="868" w="4332">
                  <a:moveTo>
                    <a:pt x="3873" y="0"/>
                  </a:moveTo>
                  <a:cubicBezTo>
                    <a:pt x="3815" y="0"/>
                    <a:pt x="3756" y="4"/>
                    <a:pt x="3697" y="11"/>
                  </a:cubicBezTo>
                  <a:cubicBezTo>
                    <a:pt x="3603" y="24"/>
                    <a:pt x="3308" y="67"/>
                    <a:pt x="3046" y="285"/>
                  </a:cubicBezTo>
                  <a:cubicBezTo>
                    <a:pt x="2918" y="392"/>
                    <a:pt x="2866" y="486"/>
                    <a:pt x="2828" y="559"/>
                  </a:cubicBezTo>
                  <a:cubicBezTo>
                    <a:pt x="2798" y="619"/>
                    <a:pt x="2781" y="645"/>
                    <a:pt x="2729" y="671"/>
                  </a:cubicBezTo>
                  <a:cubicBezTo>
                    <a:pt x="2710" y="678"/>
                    <a:pt x="2693" y="682"/>
                    <a:pt x="2675" y="682"/>
                  </a:cubicBezTo>
                  <a:cubicBezTo>
                    <a:pt x="2634" y="682"/>
                    <a:pt x="2589" y="661"/>
                    <a:pt x="2502" y="619"/>
                  </a:cubicBezTo>
                  <a:cubicBezTo>
                    <a:pt x="2382" y="559"/>
                    <a:pt x="2220" y="478"/>
                    <a:pt x="1937" y="418"/>
                  </a:cubicBezTo>
                  <a:cubicBezTo>
                    <a:pt x="1924" y="418"/>
                    <a:pt x="1911" y="414"/>
                    <a:pt x="1898" y="414"/>
                  </a:cubicBezTo>
                  <a:cubicBezTo>
                    <a:pt x="1778" y="388"/>
                    <a:pt x="1551" y="345"/>
                    <a:pt x="1273" y="234"/>
                  </a:cubicBezTo>
                  <a:cubicBezTo>
                    <a:pt x="1226" y="212"/>
                    <a:pt x="1187" y="195"/>
                    <a:pt x="1153" y="178"/>
                  </a:cubicBezTo>
                  <a:cubicBezTo>
                    <a:pt x="1036" y="127"/>
                    <a:pt x="948" y="91"/>
                    <a:pt x="827" y="91"/>
                  </a:cubicBezTo>
                  <a:cubicBezTo>
                    <a:pt x="815" y="91"/>
                    <a:pt x="802" y="91"/>
                    <a:pt x="789" y="92"/>
                  </a:cubicBezTo>
                  <a:cubicBezTo>
                    <a:pt x="549" y="109"/>
                    <a:pt x="399" y="242"/>
                    <a:pt x="309" y="324"/>
                  </a:cubicBezTo>
                  <a:cubicBezTo>
                    <a:pt x="168" y="439"/>
                    <a:pt x="65" y="598"/>
                    <a:pt x="1" y="773"/>
                  </a:cubicBezTo>
                  <a:lnTo>
                    <a:pt x="176" y="838"/>
                  </a:lnTo>
                  <a:cubicBezTo>
                    <a:pt x="211" y="735"/>
                    <a:pt x="283" y="585"/>
                    <a:pt x="429" y="461"/>
                  </a:cubicBezTo>
                  <a:cubicBezTo>
                    <a:pt x="506" y="396"/>
                    <a:pt x="626" y="294"/>
                    <a:pt x="802" y="276"/>
                  </a:cubicBezTo>
                  <a:cubicBezTo>
                    <a:pt x="808" y="276"/>
                    <a:pt x="815" y="276"/>
                    <a:pt x="822" y="276"/>
                  </a:cubicBezTo>
                  <a:cubicBezTo>
                    <a:pt x="905" y="276"/>
                    <a:pt x="965" y="302"/>
                    <a:pt x="1076" y="349"/>
                  </a:cubicBezTo>
                  <a:cubicBezTo>
                    <a:pt x="1114" y="366"/>
                    <a:pt x="1153" y="384"/>
                    <a:pt x="1204" y="405"/>
                  </a:cubicBezTo>
                  <a:cubicBezTo>
                    <a:pt x="1500" y="521"/>
                    <a:pt x="1736" y="568"/>
                    <a:pt x="1864" y="593"/>
                  </a:cubicBezTo>
                  <a:cubicBezTo>
                    <a:pt x="1877" y="598"/>
                    <a:pt x="1890" y="598"/>
                    <a:pt x="1898" y="602"/>
                  </a:cubicBezTo>
                  <a:cubicBezTo>
                    <a:pt x="2160" y="653"/>
                    <a:pt x="2310" y="731"/>
                    <a:pt x="2421" y="786"/>
                  </a:cubicBezTo>
                  <a:cubicBezTo>
                    <a:pt x="2511" y="829"/>
                    <a:pt x="2588" y="868"/>
                    <a:pt x="2674" y="868"/>
                  </a:cubicBezTo>
                  <a:cubicBezTo>
                    <a:pt x="2712" y="868"/>
                    <a:pt x="2755" y="859"/>
                    <a:pt x="2802" y="838"/>
                  </a:cubicBezTo>
                  <a:cubicBezTo>
                    <a:pt x="2913" y="791"/>
                    <a:pt x="2952" y="718"/>
                    <a:pt x="2991" y="645"/>
                  </a:cubicBezTo>
                  <a:cubicBezTo>
                    <a:pt x="3025" y="581"/>
                    <a:pt x="3063" y="512"/>
                    <a:pt x="3166" y="426"/>
                  </a:cubicBezTo>
                  <a:cubicBezTo>
                    <a:pt x="3385" y="242"/>
                    <a:pt x="3642" y="208"/>
                    <a:pt x="3723" y="195"/>
                  </a:cubicBezTo>
                  <a:cubicBezTo>
                    <a:pt x="3775" y="188"/>
                    <a:pt x="3827" y="184"/>
                    <a:pt x="3878" y="184"/>
                  </a:cubicBezTo>
                  <a:cubicBezTo>
                    <a:pt x="4012" y="184"/>
                    <a:pt x="4145" y="208"/>
                    <a:pt x="4271" y="251"/>
                  </a:cubicBezTo>
                  <a:lnTo>
                    <a:pt x="4331" y="75"/>
                  </a:lnTo>
                  <a:cubicBezTo>
                    <a:pt x="4185" y="25"/>
                    <a:pt x="4029" y="0"/>
                    <a:pt x="387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1"/>
            <p:cNvSpPr/>
            <p:nvPr/>
          </p:nvSpPr>
          <p:spPr>
            <a:xfrm>
              <a:off x="5598271" y="2704006"/>
              <a:ext cx="230629" cy="117556"/>
            </a:xfrm>
            <a:custGeom>
              <a:rect b="b" l="l" r="r" t="t"/>
              <a:pathLst>
                <a:path extrusionOk="0" h="839" w="1646">
                  <a:moveTo>
                    <a:pt x="993" y="1"/>
                  </a:moveTo>
                  <a:cubicBezTo>
                    <a:pt x="918" y="1"/>
                    <a:pt x="848" y="20"/>
                    <a:pt x="793" y="63"/>
                  </a:cubicBezTo>
                  <a:cubicBezTo>
                    <a:pt x="703" y="132"/>
                    <a:pt x="699" y="235"/>
                    <a:pt x="695" y="312"/>
                  </a:cubicBezTo>
                  <a:cubicBezTo>
                    <a:pt x="690" y="385"/>
                    <a:pt x="686" y="427"/>
                    <a:pt x="647" y="457"/>
                  </a:cubicBezTo>
                  <a:cubicBezTo>
                    <a:pt x="613" y="483"/>
                    <a:pt x="579" y="492"/>
                    <a:pt x="498" y="509"/>
                  </a:cubicBezTo>
                  <a:cubicBezTo>
                    <a:pt x="446" y="522"/>
                    <a:pt x="382" y="535"/>
                    <a:pt x="292" y="560"/>
                  </a:cubicBezTo>
                  <a:cubicBezTo>
                    <a:pt x="193" y="590"/>
                    <a:pt x="95" y="629"/>
                    <a:pt x="1" y="672"/>
                  </a:cubicBezTo>
                  <a:lnTo>
                    <a:pt x="78" y="839"/>
                  </a:lnTo>
                  <a:cubicBezTo>
                    <a:pt x="163" y="800"/>
                    <a:pt x="253" y="766"/>
                    <a:pt x="343" y="740"/>
                  </a:cubicBezTo>
                  <a:cubicBezTo>
                    <a:pt x="425" y="714"/>
                    <a:pt x="489" y="702"/>
                    <a:pt x="536" y="693"/>
                  </a:cubicBezTo>
                  <a:cubicBezTo>
                    <a:pt x="626" y="672"/>
                    <a:pt x="690" y="659"/>
                    <a:pt x="759" y="607"/>
                  </a:cubicBezTo>
                  <a:cubicBezTo>
                    <a:pt x="870" y="522"/>
                    <a:pt x="874" y="406"/>
                    <a:pt x="879" y="320"/>
                  </a:cubicBezTo>
                  <a:cubicBezTo>
                    <a:pt x="883" y="252"/>
                    <a:pt x="887" y="222"/>
                    <a:pt x="909" y="209"/>
                  </a:cubicBezTo>
                  <a:cubicBezTo>
                    <a:pt x="928" y="194"/>
                    <a:pt x="957" y="186"/>
                    <a:pt x="991" y="186"/>
                  </a:cubicBezTo>
                  <a:cubicBezTo>
                    <a:pt x="1081" y="186"/>
                    <a:pt x="1209" y="236"/>
                    <a:pt x="1299" y="316"/>
                  </a:cubicBezTo>
                  <a:cubicBezTo>
                    <a:pt x="1436" y="436"/>
                    <a:pt x="1457" y="607"/>
                    <a:pt x="1457" y="676"/>
                  </a:cubicBezTo>
                  <a:lnTo>
                    <a:pt x="1645" y="672"/>
                  </a:lnTo>
                  <a:cubicBezTo>
                    <a:pt x="1641" y="577"/>
                    <a:pt x="1616" y="346"/>
                    <a:pt x="1418" y="175"/>
                  </a:cubicBezTo>
                  <a:cubicBezTo>
                    <a:pt x="1305" y="73"/>
                    <a:pt x="1140"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1"/>
            <p:cNvSpPr/>
            <p:nvPr/>
          </p:nvSpPr>
          <p:spPr>
            <a:xfrm>
              <a:off x="5465022" y="2676824"/>
              <a:ext cx="181449" cy="103405"/>
            </a:xfrm>
            <a:custGeom>
              <a:rect b="b" l="l" r="r" t="t"/>
              <a:pathLst>
                <a:path extrusionOk="0" h="738" w="1295">
                  <a:moveTo>
                    <a:pt x="1157" y="0"/>
                  </a:moveTo>
                  <a:cubicBezTo>
                    <a:pt x="938" y="245"/>
                    <a:pt x="740" y="369"/>
                    <a:pt x="558" y="369"/>
                  </a:cubicBezTo>
                  <a:cubicBezTo>
                    <a:pt x="555" y="369"/>
                    <a:pt x="552" y="369"/>
                    <a:pt x="549" y="369"/>
                  </a:cubicBezTo>
                  <a:cubicBezTo>
                    <a:pt x="536" y="369"/>
                    <a:pt x="523" y="369"/>
                    <a:pt x="510" y="364"/>
                  </a:cubicBezTo>
                  <a:cubicBezTo>
                    <a:pt x="490" y="363"/>
                    <a:pt x="465" y="362"/>
                    <a:pt x="438" y="362"/>
                  </a:cubicBezTo>
                  <a:cubicBezTo>
                    <a:pt x="353" y="362"/>
                    <a:pt x="245" y="375"/>
                    <a:pt x="151" y="446"/>
                  </a:cubicBezTo>
                  <a:cubicBezTo>
                    <a:pt x="78" y="501"/>
                    <a:pt x="26" y="583"/>
                    <a:pt x="1" y="690"/>
                  </a:cubicBezTo>
                  <a:lnTo>
                    <a:pt x="176" y="737"/>
                  </a:lnTo>
                  <a:cubicBezTo>
                    <a:pt x="193" y="673"/>
                    <a:pt x="223" y="626"/>
                    <a:pt x="262" y="596"/>
                  </a:cubicBezTo>
                  <a:cubicBezTo>
                    <a:pt x="309" y="558"/>
                    <a:pt x="367" y="550"/>
                    <a:pt x="424" y="550"/>
                  </a:cubicBezTo>
                  <a:cubicBezTo>
                    <a:pt x="451" y="550"/>
                    <a:pt x="477" y="552"/>
                    <a:pt x="502" y="553"/>
                  </a:cubicBezTo>
                  <a:lnTo>
                    <a:pt x="545" y="553"/>
                  </a:lnTo>
                  <a:cubicBezTo>
                    <a:pt x="551" y="553"/>
                    <a:pt x="558" y="553"/>
                    <a:pt x="565" y="553"/>
                  </a:cubicBezTo>
                  <a:cubicBezTo>
                    <a:pt x="799" y="553"/>
                    <a:pt x="1044" y="408"/>
                    <a:pt x="1294" y="125"/>
                  </a:cubicBezTo>
                  <a:lnTo>
                    <a:pt x="1157"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1"/>
            <p:cNvSpPr/>
            <p:nvPr/>
          </p:nvSpPr>
          <p:spPr>
            <a:xfrm>
              <a:off x="5406173" y="2685091"/>
              <a:ext cx="160432" cy="131148"/>
            </a:xfrm>
            <a:custGeom>
              <a:rect b="b" l="l" r="r" t="t"/>
              <a:pathLst>
                <a:path extrusionOk="0" h="936" w="1145">
                  <a:moveTo>
                    <a:pt x="1117" y="1"/>
                  </a:moveTo>
                  <a:cubicBezTo>
                    <a:pt x="922" y="1"/>
                    <a:pt x="742" y="44"/>
                    <a:pt x="571" y="126"/>
                  </a:cubicBezTo>
                  <a:cubicBezTo>
                    <a:pt x="459" y="181"/>
                    <a:pt x="266" y="275"/>
                    <a:pt x="134" y="485"/>
                  </a:cubicBezTo>
                  <a:cubicBezTo>
                    <a:pt x="52" y="618"/>
                    <a:pt x="9" y="772"/>
                    <a:pt x="1" y="931"/>
                  </a:cubicBezTo>
                  <a:lnTo>
                    <a:pt x="189" y="935"/>
                  </a:lnTo>
                  <a:cubicBezTo>
                    <a:pt x="194" y="807"/>
                    <a:pt x="228" y="687"/>
                    <a:pt x="292" y="584"/>
                  </a:cubicBezTo>
                  <a:cubicBezTo>
                    <a:pt x="395" y="417"/>
                    <a:pt x="545" y="344"/>
                    <a:pt x="652" y="293"/>
                  </a:cubicBezTo>
                  <a:cubicBezTo>
                    <a:pt x="802" y="220"/>
                    <a:pt x="969" y="185"/>
                    <a:pt x="1145" y="185"/>
                  </a:cubicBezTo>
                  <a:lnTo>
                    <a:pt x="1145" y="1"/>
                  </a:lnTo>
                  <a:cubicBezTo>
                    <a:pt x="1135" y="1"/>
                    <a:pt x="1126" y="1"/>
                    <a:pt x="111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1"/>
            <p:cNvSpPr/>
            <p:nvPr/>
          </p:nvSpPr>
          <p:spPr>
            <a:xfrm>
              <a:off x="5456054" y="2277636"/>
              <a:ext cx="675354" cy="641166"/>
            </a:xfrm>
            <a:custGeom>
              <a:rect b="b" l="l" r="r" t="t"/>
              <a:pathLst>
                <a:path extrusionOk="0" h="4576" w="4820">
                  <a:moveTo>
                    <a:pt x="4190" y="1"/>
                  </a:moveTo>
                  <a:lnTo>
                    <a:pt x="4070" y="142"/>
                  </a:lnTo>
                  <a:cubicBezTo>
                    <a:pt x="4545" y="545"/>
                    <a:pt x="4550" y="720"/>
                    <a:pt x="4532" y="776"/>
                  </a:cubicBezTo>
                  <a:cubicBezTo>
                    <a:pt x="4520" y="802"/>
                    <a:pt x="4507" y="815"/>
                    <a:pt x="4464" y="845"/>
                  </a:cubicBezTo>
                  <a:cubicBezTo>
                    <a:pt x="4412" y="879"/>
                    <a:pt x="4344" y="926"/>
                    <a:pt x="4288" y="1029"/>
                  </a:cubicBezTo>
                  <a:cubicBezTo>
                    <a:pt x="4143" y="1277"/>
                    <a:pt x="4198" y="1611"/>
                    <a:pt x="4314" y="1826"/>
                  </a:cubicBezTo>
                  <a:cubicBezTo>
                    <a:pt x="4361" y="1911"/>
                    <a:pt x="4408" y="1958"/>
                    <a:pt x="4438" y="1997"/>
                  </a:cubicBezTo>
                  <a:cubicBezTo>
                    <a:pt x="4477" y="2035"/>
                    <a:pt x="4490" y="2048"/>
                    <a:pt x="4498" y="2091"/>
                  </a:cubicBezTo>
                  <a:cubicBezTo>
                    <a:pt x="4507" y="2155"/>
                    <a:pt x="4485" y="2194"/>
                    <a:pt x="4447" y="2262"/>
                  </a:cubicBezTo>
                  <a:cubicBezTo>
                    <a:pt x="4408" y="2322"/>
                    <a:pt x="4361" y="2400"/>
                    <a:pt x="4348" y="2507"/>
                  </a:cubicBezTo>
                  <a:cubicBezTo>
                    <a:pt x="4318" y="2734"/>
                    <a:pt x="4447" y="2922"/>
                    <a:pt x="4532" y="3046"/>
                  </a:cubicBezTo>
                  <a:cubicBezTo>
                    <a:pt x="4532" y="3051"/>
                    <a:pt x="4537" y="3055"/>
                    <a:pt x="4541" y="3059"/>
                  </a:cubicBezTo>
                  <a:cubicBezTo>
                    <a:pt x="4473" y="3035"/>
                    <a:pt x="4385" y="3005"/>
                    <a:pt x="4287" y="3005"/>
                  </a:cubicBezTo>
                  <a:cubicBezTo>
                    <a:pt x="4249" y="3005"/>
                    <a:pt x="4209" y="3010"/>
                    <a:pt x="4168" y="3021"/>
                  </a:cubicBezTo>
                  <a:cubicBezTo>
                    <a:pt x="4018" y="3059"/>
                    <a:pt x="3950" y="3153"/>
                    <a:pt x="3877" y="3252"/>
                  </a:cubicBezTo>
                  <a:cubicBezTo>
                    <a:pt x="3834" y="3312"/>
                    <a:pt x="3783" y="3380"/>
                    <a:pt x="3701" y="3453"/>
                  </a:cubicBezTo>
                  <a:cubicBezTo>
                    <a:pt x="3577" y="3565"/>
                    <a:pt x="3491" y="3582"/>
                    <a:pt x="3380" y="3599"/>
                  </a:cubicBezTo>
                  <a:cubicBezTo>
                    <a:pt x="3260" y="3625"/>
                    <a:pt x="3123" y="3646"/>
                    <a:pt x="2939" y="3792"/>
                  </a:cubicBezTo>
                  <a:cubicBezTo>
                    <a:pt x="2772" y="3916"/>
                    <a:pt x="2678" y="4044"/>
                    <a:pt x="2596" y="4143"/>
                  </a:cubicBezTo>
                  <a:cubicBezTo>
                    <a:pt x="2498" y="4271"/>
                    <a:pt x="2438" y="4349"/>
                    <a:pt x="2296" y="4379"/>
                  </a:cubicBezTo>
                  <a:cubicBezTo>
                    <a:pt x="2295" y="4379"/>
                    <a:pt x="2240" y="4389"/>
                    <a:pt x="2164" y="4389"/>
                  </a:cubicBezTo>
                  <a:cubicBezTo>
                    <a:pt x="2057" y="4389"/>
                    <a:pt x="1906" y="4369"/>
                    <a:pt x="1791" y="4271"/>
                  </a:cubicBezTo>
                  <a:cubicBezTo>
                    <a:pt x="1787" y="4271"/>
                    <a:pt x="1787" y="4267"/>
                    <a:pt x="1782" y="4263"/>
                  </a:cubicBezTo>
                  <a:cubicBezTo>
                    <a:pt x="1774" y="4254"/>
                    <a:pt x="1770" y="4246"/>
                    <a:pt x="1752" y="4233"/>
                  </a:cubicBezTo>
                  <a:cubicBezTo>
                    <a:pt x="1667" y="4164"/>
                    <a:pt x="1538" y="4113"/>
                    <a:pt x="1097" y="3959"/>
                  </a:cubicBezTo>
                  <a:cubicBezTo>
                    <a:pt x="1028" y="3937"/>
                    <a:pt x="973" y="3916"/>
                    <a:pt x="917" y="3899"/>
                  </a:cubicBezTo>
                  <a:cubicBezTo>
                    <a:pt x="673" y="3817"/>
                    <a:pt x="562" y="3779"/>
                    <a:pt x="399" y="3697"/>
                  </a:cubicBezTo>
                  <a:cubicBezTo>
                    <a:pt x="296" y="3646"/>
                    <a:pt x="197" y="3590"/>
                    <a:pt x="99" y="3526"/>
                  </a:cubicBezTo>
                  <a:lnTo>
                    <a:pt x="0" y="3685"/>
                  </a:lnTo>
                  <a:cubicBezTo>
                    <a:pt x="99" y="3749"/>
                    <a:pt x="210" y="3813"/>
                    <a:pt x="317" y="3865"/>
                  </a:cubicBezTo>
                  <a:cubicBezTo>
                    <a:pt x="489" y="3950"/>
                    <a:pt x="604" y="3989"/>
                    <a:pt x="857" y="4074"/>
                  </a:cubicBezTo>
                  <a:cubicBezTo>
                    <a:pt x="913" y="4092"/>
                    <a:pt x="973" y="4113"/>
                    <a:pt x="1037" y="4134"/>
                  </a:cubicBezTo>
                  <a:cubicBezTo>
                    <a:pt x="1444" y="4276"/>
                    <a:pt x="1572" y="4327"/>
                    <a:pt x="1632" y="4379"/>
                  </a:cubicBezTo>
                  <a:cubicBezTo>
                    <a:pt x="1641" y="4383"/>
                    <a:pt x="1641" y="4387"/>
                    <a:pt x="1645" y="4391"/>
                  </a:cubicBezTo>
                  <a:cubicBezTo>
                    <a:pt x="1654" y="4396"/>
                    <a:pt x="1658" y="4404"/>
                    <a:pt x="1671" y="4413"/>
                  </a:cubicBezTo>
                  <a:cubicBezTo>
                    <a:pt x="1825" y="4546"/>
                    <a:pt x="2022" y="4576"/>
                    <a:pt x="2164" y="4576"/>
                  </a:cubicBezTo>
                  <a:cubicBezTo>
                    <a:pt x="2258" y="4576"/>
                    <a:pt x="2326" y="4563"/>
                    <a:pt x="2335" y="4558"/>
                  </a:cubicBezTo>
                  <a:cubicBezTo>
                    <a:pt x="2541" y="4516"/>
                    <a:pt x="2635" y="4396"/>
                    <a:pt x="2746" y="4259"/>
                  </a:cubicBezTo>
                  <a:cubicBezTo>
                    <a:pt x="2819" y="4160"/>
                    <a:pt x="2905" y="4049"/>
                    <a:pt x="3050" y="3937"/>
                  </a:cubicBezTo>
                  <a:cubicBezTo>
                    <a:pt x="3200" y="3822"/>
                    <a:pt x="3303" y="3805"/>
                    <a:pt x="3414" y="3783"/>
                  </a:cubicBezTo>
                  <a:cubicBezTo>
                    <a:pt x="3534" y="3762"/>
                    <a:pt x="3663" y="3736"/>
                    <a:pt x="3826" y="3595"/>
                  </a:cubicBezTo>
                  <a:cubicBezTo>
                    <a:pt x="3920" y="3509"/>
                    <a:pt x="3980" y="3428"/>
                    <a:pt x="4027" y="3359"/>
                  </a:cubicBezTo>
                  <a:cubicBezTo>
                    <a:pt x="4095" y="3265"/>
                    <a:pt x="4134" y="3222"/>
                    <a:pt x="4211" y="3201"/>
                  </a:cubicBezTo>
                  <a:cubicBezTo>
                    <a:pt x="4237" y="3194"/>
                    <a:pt x="4263" y="3192"/>
                    <a:pt x="4289" y="3192"/>
                  </a:cubicBezTo>
                  <a:cubicBezTo>
                    <a:pt x="4367" y="3192"/>
                    <a:pt x="4441" y="3217"/>
                    <a:pt x="4502" y="3243"/>
                  </a:cubicBezTo>
                  <a:cubicBezTo>
                    <a:pt x="4547" y="3260"/>
                    <a:pt x="4597" y="3278"/>
                    <a:pt x="4643" y="3278"/>
                  </a:cubicBezTo>
                  <a:cubicBezTo>
                    <a:pt x="4681" y="3278"/>
                    <a:pt x="4717" y="3265"/>
                    <a:pt x="4747" y="3231"/>
                  </a:cubicBezTo>
                  <a:cubicBezTo>
                    <a:pt x="4819" y="3141"/>
                    <a:pt x="4751" y="3042"/>
                    <a:pt x="4687" y="2944"/>
                  </a:cubicBezTo>
                  <a:cubicBezTo>
                    <a:pt x="4609" y="2828"/>
                    <a:pt x="4511" y="2691"/>
                    <a:pt x="4532" y="2532"/>
                  </a:cubicBezTo>
                  <a:cubicBezTo>
                    <a:pt x="4541" y="2460"/>
                    <a:pt x="4571" y="2412"/>
                    <a:pt x="4605" y="2357"/>
                  </a:cubicBezTo>
                  <a:cubicBezTo>
                    <a:pt x="4648" y="2284"/>
                    <a:pt x="4704" y="2194"/>
                    <a:pt x="4678" y="2061"/>
                  </a:cubicBezTo>
                  <a:cubicBezTo>
                    <a:pt x="4665" y="1963"/>
                    <a:pt x="4618" y="1916"/>
                    <a:pt x="4575" y="1868"/>
                  </a:cubicBezTo>
                  <a:cubicBezTo>
                    <a:pt x="4545" y="1834"/>
                    <a:pt x="4511" y="1804"/>
                    <a:pt x="4477" y="1740"/>
                  </a:cubicBezTo>
                  <a:cubicBezTo>
                    <a:pt x="4387" y="1573"/>
                    <a:pt x="4340" y="1307"/>
                    <a:pt x="4447" y="1119"/>
                  </a:cubicBezTo>
                  <a:cubicBezTo>
                    <a:pt x="4485" y="1055"/>
                    <a:pt x="4524" y="1025"/>
                    <a:pt x="4567" y="999"/>
                  </a:cubicBezTo>
                  <a:cubicBezTo>
                    <a:pt x="4618" y="965"/>
                    <a:pt x="4674" y="926"/>
                    <a:pt x="4704" y="840"/>
                  </a:cubicBezTo>
                  <a:cubicBezTo>
                    <a:pt x="4781" y="630"/>
                    <a:pt x="4618" y="361"/>
                    <a:pt x="419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1"/>
            <p:cNvSpPr/>
            <p:nvPr/>
          </p:nvSpPr>
          <p:spPr>
            <a:xfrm>
              <a:off x="5583279" y="2838797"/>
              <a:ext cx="272664" cy="392042"/>
            </a:xfrm>
            <a:custGeom>
              <a:rect b="b" l="l" r="r" t="t"/>
              <a:pathLst>
                <a:path extrusionOk="0" h="2798" w="1946">
                  <a:moveTo>
                    <a:pt x="78" y="1"/>
                  </a:moveTo>
                  <a:cubicBezTo>
                    <a:pt x="22" y="112"/>
                    <a:pt x="1" y="215"/>
                    <a:pt x="26" y="314"/>
                  </a:cubicBezTo>
                  <a:cubicBezTo>
                    <a:pt x="56" y="446"/>
                    <a:pt x="138" y="511"/>
                    <a:pt x="215" y="571"/>
                  </a:cubicBezTo>
                  <a:cubicBezTo>
                    <a:pt x="262" y="609"/>
                    <a:pt x="309" y="643"/>
                    <a:pt x="347" y="703"/>
                  </a:cubicBezTo>
                  <a:cubicBezTo>
                    <a:pt x="433" y="819"/>
                    <a:pt x="425" y="943"/>
                    <a:pt x="416" y="1063"/>
                  </a:cubicBezTo>
                  <a:cubicBezTo>
                    <a:pt x="407" y="1192"/>
                    <a:pt x="399" y="1337"/>
                    <a:pt x="523" y="1436"/>
                  </a:cubicBezTo>
                  <a:cubicBezTo>
                    <a:pt x="593" y="1492"/>
                    <a:pt x="678" y="1511"/>
                    <a:pt x="760" y="1511"/>
                  </a:cubicBezTo>
                  <a:cubicBezTo>
                    <a:pt x="882" y="1511"/>
                    <a:pt x="997" y="1469"/>
                    <a:pt x="1046" y="1449"/>
                  </a:cubicBezTo>
                  <a:cubicBezTo>
                    <a:pt x="1166" y="1397"/>
                    <a:pt x="1256" y="1320"/>
                    <a:pt x="1328" y="1239"/>
                  </a:cubicBezTo>
                  <a:lnTo>
                    <a:pt x="1328" y="1239"/>
                  </a:lnTo>
                  <a:cubicBezTo>
                    <a:pt x="1303" y="1333"/>
                    <a:pt x="1273" y="1453"/>
                    <a:pt x="1230" y="1590"/>
                  </a:cubicBezTo>
                  <a:cubicBezTo>
                    <a:pt x="1196" y="1710"/>
                    <a:pt x="1161" y="1800"/>
                    <a:pt x="1140" y="1868"/>
                  </a:cubicBezTo>
                  <a:cubicBezTo>
                    <a:pt x="1080" y="2048"/>
                    <a:pt x="1054" y="2130"/>
                    <a:pt x="1080" y="2245"/>
                  </a:cubicBezTo>
                  <a:cubicBezTo>
                    <a:pt x="1144" y="2490"/>
                    <a:pt x="1410" y="2674"/>
                    <a:pt x="1902" y="2798"/>
                  </a:cubicBezTo>
                  <a:lnTo>
                    <a:pt x="1945" y="2618"/>
                  </a:lnTo>
                  <a:cubicBezTo>
                    <a:pt x="1543" y="2515"/>
                    <a:pt x="1303" y="2370"/>
                    <a:pt x="1260" y="2198"/>
                  </a:cubicBezTo>
                  <a:cubicBezTo>
                    <a:pt x="1247" y="2138"/>
                    <a:pt x="1260" y="2096"/>
                    <a:pt x="1316" y="1928"/>
                  </a:cubicBezTo>
                  <a:cubicBezTo>
                    <a:pt x="1341" y="1856"/>
                    <a:pt x="1371" y="1766"/>
                    <a:pt x="1406" y="1641"/>
                  </a:cubicBezTo>
                  <a:cubicBezTo>
                    <a:pt x="1465" y="1453"/>
                    <a:pt x="1513" y="1273"/>
                    <a:pt x="1543" y="1140"/>
                  </a:cubicBezTo>
                  <a:cubicBezTo>
                    <a:pt x="1577" y="960"/>
                    <a:pt x="1598" y="832"/>
                    <a:pt x="1500" y="789"/>
                  </a:cubicBezTo>
                  <a:cubicBezTo>
                    <a:pt x="1486" y="784"/>
                    <a:pt x="1473" y="781"/>
                    <a:pt x="1461" y="781"/>
                  </a:cubicBezTo>
                  <a:cubicBezTo>
                    <a:pt x="1395" y="781"/>
                    <a:pt x="1356" y="852"/>
                    <a:pt x="1320" y="918"/>
                  </a:cubicBezTo>
                  <a:cubicBezTo>
                    <a:pt x="1260" y="1025"/>
                    <a:pt x="1157" y="1200"/>
                    <a:pt x="973" y="1277"/>
                  </a:cubicBezTo>
                  <a:cubicBezTo>
                    <a:pt x="921" y="1299"/>
                    <a:pt x="832" y="1326"/>
                    <a:pt x="754" y="1326"/>
                  </a:cubicBezTo>
                  <a:cubicBezTo>
                    <a:pt x="709" y="1326"/>
                    <a:pt x="668" y="1318"/>
                    <a:pt x="639" y="1294"/>
                  </a:cubicBezTo>
                  <a:cubicBezTo>
                    <a:pt x="596" y="1256"/>
                    <a:pt x="596" y="1200"/>
                    <a:pt x="600" y="1076"/>
                  </a:cubicBezTo>
                  <a:cubicBezTo>
                    <a:pt x="609" y="939"/>
                    <a:pt x="622" y="768"/>
                    <a:pt x="502" y="596"/>
                  </a:cubicBezTo>
                  <a:cubicBezTo>
                    <a:pt x="446" y="515"/>
                    <a:pt x="382" y="463"/>
                    <a:pt x="326" y="425"/>
                  </a:cubicBezTo>
                  <a:cubicBezTo>
                    <a:pt x="258" y="369"/>
                    <a:pt x="219" y="339"/>
                    <a:pt x="206" y="275"/>
                  </a:cubicBezTo>
                  <a:cubicBezTo>
                    <a:pt x="193" y="219"/>
                    <a:pt x="206" y="155"/>
                    <a:pt x="240" y="87"/>
                  </a:cubicBezTo>
                  <a:lnTo>
                    <a:pt x="7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1"/>
            <p:cNvSpPr/>
            <p:nvPr/>
          </p:nvSpPr>
          <p:spPr>
            <a:xfrm>
              <a:off x="5915211" y="2186562"/>
              <a:ext cx="630377" cy="987390"/>
            </a:xfrm>
            <a:custGeom>
              <a:rect b="b" l="l" r="r" t="t"/>
              <a:pathLst>
                <a:path extrusionOk="0" h="7047" w="4499">
                  <a:moveTo>
                    <a:pt x="2380" y="0"/>
                  </a:moveTo>
                  <a:cubicBezTo>
                    <a:pt x="2171" y="0"/>
                    <a:pt x="1940" y="18"/>
                    <a:pt x="1675" y="38"/>
                  </a:cubicBezTo>
                  <a:cubicBezTo>
                    <a:pt x="1380" y="60"/>
                    <a:pt x="1088" y="102"/>
                    <a:pt x="801" y="171"/>
                  </a:cubicBezTo>
                  <a:lnTo>
                    <a:pt x="844" y="351"/>
                  </a:lnTo>
                  <a:cubicBezTo>
                    <a:pt x="1123" y="287"/>
                    <a:pt x="1405" y="244"/>
                    <a:pt x="1688" y="222"/>
                  </a:cubicBezTo>
                  <a:cubicBezTo>
                    <a:pt x="1948" y="203"/>
                    <a:pt x="2173" y="187"/>
                    <a:pt x="2375" y="187"/>
                  </a:cubicBezTo>
                  <a:cubicBezTo>
                    <a:pt x="2675" y="187"/>
                    <a:pt x="2926" y="224"/>
                    <a:pt x="3174" y="347"/>
                  </a:cubicBezTo>
                  <a:cubicBezTo>
                    <a:pt x="3744" y="625"/>
                    <a:pt x="4301" y="1366"/>
                    <a:pt x="4185" y="1987"/>
                  </a:cubicBezTo>
                  <a:cubicBezTo>
                    <a:pt x="4160" y="2150"/>
                    <a:pt x="4087" y="2283"/>
                    <a:pt x="4014" y="2407"/>
                  </a:cubicBezTo>
                  <a:cubicBezTo>
                    <a:pt x="3907" y="2604"/>
                    <a:pt x="3791" y="2805"/>
                    <a:pt x="3847" y="3097"/>
                  </a:cubicBezTo>
                  <a:cubicBezTo>
                    <a:pt x="3877" y="3264"/>
                    <a:pt x="3945" y="3367"/>
                    <a:pt x="3997" y="3444"/>
                  </a:cubicBezTo>
                  <a:cubicBezTo>
                    <a:pt x="4048" y="3521"/>
                    <a:pt x="4078" y="3568"/>
                    <a:pt x="4070" y="3649"/>
                  </a:cubicBezTo>
                  <a:cubicBezTo>
                    <a:pt x="4031" y="3971"/>
                    <a:pt x="3436" y="4202"/>
                    <a:pt x="3080" y="4339"/>
                  </a:cubicBezTo>
                  <a:cubicBezTo>
                    <a:pt x="2733" y="4472"/>
                    <a:pt x="2515" y="4506"/>
                    <a:pt x="2339" y="4532"/>
                  </a:cubicBezTo>
                  <a:cubicBezTo>
                    <a:pt x="2138" y="4566"/>
                    <a:pt x="1979" y="4587"/>
                    <a:pt x="1774" y="4750"/>
                  </a:cubicBezTo>
                  <a:cubicBezTo>
                    <a:pt x="1371" y="5059"/>
                    <a:pt x="1187" y="5547"/>
                    <a:pt x="1075" y="5838"/>
                  </a:cubicBezTo>
                  <a:cubicBezTo>
                    <a:pt x="1007" y="6022"/>
                    <a:pt x="973" y="6172"/>
                    <a:pt x="938" y="6292"/>
                  </a:cubicBezTo>
                  <a:cubicBezTo>
                    <a:pt x="887" y="6493"/>
                    <a:pt x="857" y="6613"/>
                    <a:pt x="737" y="6716"/>
                  </a:cubicBezTo>
                  <a:cubicBezTo>
                    <a:pt x="618" y="6813"/>
                    <a:pt x="454" y="6861"/>
                    <a:pt x="247" y="6861"/>
                  </a:cubicBezTo>
                  <a:cubicBezTo>
                    <a:pt x="178" y="6861"/>
                    <a:pt x="104" y="6855"/>
                    <a:pt x="26" y="6845"/>
                  </a:cubicBezTo>
                  <a:lnTo>
                    <a:pt x="0" y="7025"/>
                  </a:lnTo>
                  <a:cubicBezTo>
                    <a:pt x="90" y="7042"/>
                    <a:pt x="176" y="7046"/>
                    <a:pt x="257" y="7046"/>
                  </a:cubicBezTo>
                  <a:cubicBezTo>
                    <a:pt x="501" y="7046"/>
                    <a:pt x="703" y="6982"/>
                    <a:pt x="853" y="6858"/>
                  </a:cubicBezTo>
                  <a:cubicBezTo>
                    <a:pt x="1024" y="6716"/>
                    <a:pt x="1067" y="6549"/>
                    <a:pt x="1118" y="6335"/>
                  </a:cubicBezTo>
                  <a:cubicBezTo>
                    <a:pt x="1153" y="6215"/>
                    <a:pt x="1187" y="6078"/>
                    <a:pt x="1251" y="5907"/>
                  </a:cubicBezTo>
                  <a:cubicBezTo>
                    <a:pt x="1362" y="5611"/>
                    <a:pt x="1530" y="5174"/>
                    <a:pt x="1885" y="4896"/>
                  </a:cubicBezTo>
                  <a:cubicBezTo>
                    <a:pt x="2056" y="4763"/>
                    <a:pt x="2172" y="4746"/>
                    <a:pt x="2369" y="4716"/>
                  </a:cubicBezTo>
                  <a:cubicBezTo>
                    <a:pt x="2540" y="4690"/>
                    <a:pt x="2780" y="4652"/>
                    <a:pt x="3144" y="4510"/>
                  </a:cubicBezTo>
                  <a:cubicBezTo>
                    <a:pt x="3568" y="4352"/>
                    <a:pt x="4207" y="4103"/>
                    <a:pt x="4254" y="3666"/>
                  </a:cubicBezTo>
                  <a:cubicBezTo>
                    <a:pt x="4267" y="3521"/>
                    <a:pt x="4211" y="3431"/>
                    <a:pt x="4151" y="3345"/>
                  </a:cubicBezTo>
                  <a:cubicBezTo>
                    <a:pt x="4104" y="3268"/>
                    <a:pt x="4053" y="3195"/>
                    <a:pt x="4031" y="3067"/>
                  </a:cubicBezTo>
                  <a:cubicBezTo>
                    <a:pt x="3988" y="2835"/>
                    <a:pt x="4074" y="2681"/>
                    <a:pt x="4177" y="2501"/>
                  </a:cubicBezTo>
                  <a:cubicBezTo>
                    <a:pt x="4250" y="2364"/>
                    <a:pt x="4335" y="2214"/>
                    <a:pt x="4370" y="2022"/>
                  </a:cubicBezTo>
                  <a:cubicBezTo>
                    <a:pt x="4498" y="1310"/>
                    <a:pt x="3898" y="492"/>
                    <a:pt x="3256" y="180"/>
                  </a:cubicBezTo>
                  <a:cubicBezTo>
                    <a:pt x="2978" y="42"/>
                    <a:pt x="2703" y="0"/>
                    <a:pt x="238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1"/>
            <p:cNvSpPr/>
            <p:nvPr/>
          </p:nvSpPr>
          <p:spPr>
            <a:xfrm>
              <a:off x="6051963" y="2241066"/>
              <a:ext cx="407735" cy="173602"/>
            </a:xfrm>
            <a:custGeom>
              <a:rect b="b" l="l" r="r" t="t"/>
              <a:pathLst>
                <a:path extrusionOk="0" h="1239" w="2910">
                  <a:moveTo>
                    <a:pt x="2601" y="0"/>
                  </a:moveTo>
                  <a:lnTo>
                    <a:pt x="2455" y="116"/>
                  </a:lnTo>
                  <a:cubicBezTo>
                    <a:pt x="2661" y="386"/>
                    <a:pt x="2712" y="720"/>
                    <a:pt x="2571" y="904"/>
                  </a:cubicBezTo>
                  <a:cubicBezTo>
                    <a:pt x="2481" y="1021"/>
                    <a:pt x="2326" y="1056"/>
                    <a:pt x="2174" y="1056"/>
                  </a:cubicBezTo>
                  <a:cubicBezTo>
                    <a:pt x="1991" y="1056"/>
                    <a:pt x="1813" y="1006"/>
                    <a:pt x="1757" y="990"/>
                  </a:cubicBezTo>
                  <a:cubicBezTo>
                    <a:pt x="1556" y="926"/>
                    <a:pt x="1449" y="836"/>
                    <a:pt x="1312" y="716"/>
                  </a:cubicBezTo>
                  <a:cubicBezTo>
                    <a:pt x="1200" y="617"/>
                    <a:pt x="1068" y="506"/>
                    <a:pt x="862" y="390"/>
                  </a:cubicBezTo>
                  <a:cubicBezTo>
                    <a:pt x="609" y="249"/>
                    <a:pt x="331" y="150"/>
                    <a:pt x="35" y="99"/>
                  </a:cubicBezTo>
                  <a:lnTo>
                    <a:pt x="1" y="283"/>
                  </a:lnTo>
                  <a:cubicBezTo>
                    <a:pt x="279" y="330"/>
                    <a:pt x="536" y="420"/>
                    <a:pt x="772" y="553"/>
                  </a:cubicBezTo>
                  <a:cubicBezTo>
                    <a:pt x="960" y="660"/>
                    <a:pt x="1085" y="763"/>
                    <a:pt x="1192" y="857"/>
                  </a:cubicBezTo>
                  <a:cubicBezTo>
                    <a:pt x="1333" y="977"/>
                    <a:pt x="1466" y="1093"/>
                    <a:pt x="1702" y="1166"/>
                  </a:cubicBezTo>
                  <a:cubicBezTo>
                    <a:pt x="1787" y="1191"/>
                    <a:pt x="1976" y="1238"/>
                    <a:pt x="2173" y="1238"/>
                  </a:cubicBezTo>
                  <a:cubicBezTo>
                    <a:pt x="2374" y="1238"/>
                    <a:pt x="2588" y="1191"/>
                    <a:pt x="2721" y="1016"/>
                  </a:cubicBezTo>
                  <a:cubicBezTo>
                    <a:pt x="2909" y="763"/>
                    <a:pt x="2862" y="343"/>
                    <a:pt x="260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1"/>
            <p:cNvSpPr/>
            <p:nvPr/>
          </p:nvSpPr>
          <p:spPr>
            <a:xfrm>
              <a:off x="5759123" y="2296272"/>
              <a:ext cx="436458" cy="906404"/>
            </a:xfrm>
            <a:custGeom>
              <a:rect b="b" l="l" r="r" t="t"/>
              <a:pathLst>
                <a:path extrusionOk="0" h="6469" w="3115">
                  <a:moveTo>
                    <a:pt x="2237" y="1"/>
                  </a:moveTo>
                  <a:lnTo>
                    <a:pt x="2168" y="172"/>
                  </a:lnTo>
                  <a:cubicBezTo>
                    <a:pt x="2284" y="215"/>
                    <a:pt x="2442" y="305"/>
                    <a:pt x="2554" y="476"/>
                  </a:cubicBezTo>
                  <a:cubicBezTo>
                    <a:pt x="2695" y="686"/>
                    <a:pt x="2763" y="1020"/>
                    <a:pt x="2639" y="1157"/>
                  </a:cubicBezTo>
                  <a:cubicBezTo>
                    <a:pt x="2584" y="1221"/>
                    <a:pt x="2489" y="1226"/>
                    <a:pt x="2408" y="1234"/>
                  </a:cubicBezTo>
                  <a:cubicBezTo>
                    <a:pt x="2327" y="1243"/>
                    <a:pt x="2228" y="1251"/>
                    <a:pt x="2202" y="1346"/>
                  </a:cubicBezTo>
                  <a:cubicBezTo>
                    <a:pt x="2172" y="1470"/>
                    <a:pt x="2301" y="1534"/>
                    <a:pt x="2481" y="1624"/>
                  </a:cubicBezTo>
                  <a:cubicBezTo>
                    <a:pt x="2652" y="1710"/>
                    <a:pt x="2892" y="1825"/>
                    <a:pt x="2909" y="1971"/>
                  </a:cubicBezTo>
                  <a:cubicBezTo>
                    <a:pt x="2918" y="2040"/>
                    <a:pt x="2871" y="2091"/>
                    <a:pt x="2789" y="2181"/>
                  </a:cubicBezTo>
                  <a:cubicBezTo>
                    <a:pt x="2695" y="2288"/>
                    <a:pt x="2571" y="2416"/>
                    <a:pt x="2571" y="2635"/>
                  </a:cubicBezTo>
                  <a:cubicBezTo>
                    <a:pt x="2566" y="2772"/>
                    <a:pt x="2614" y="2875"/>
                    <a:pt x="2648" y="2956"/>
                  </a:cubicBezTo>
                  <a:cubicBezTo>
                    <a:pt x="2686" y="3046"/>
                    <a:pt x="2708" y="3089"/>
                    <a:pt x="2682" y="3145"/>
                  </a:cubicBezTo>
                  <a:cubicBezTo>
                    <a:pt x="2648" y="3222"/>
                    <a:pt x="2549" y="3290"/>
                    <a:pt x="2459" y="3299"/>
                  </a:cubicBezTo>
                  <a:cubicBezTo>
                    <a:pt x="2453" y="3299"/>
                    <a:pt x="2447" y="3300"/>
                    <a:pt x="2442" y="3300"/>
                  </a:cubicBezTo>
                  <a:cubicBezTo>
                    <a:pt x="2404" y="3300"/>
                    <a:pt x="2376" y="3288"/>
                    <a:pt x="2335" y="3273"/>
                  </a:cubicBezTo>
                  <a:cubicBezTo>
                    <a:pt x="2282" y="3251"/>
                    <a:pt x="2219" y="3225"/>
                    <a:pt x="2132" y="3225"/>
                  </a:cubicBezTo>
                  <a:cubicBezTo>
                    <a:pt x="2120" y="3225"/>
                    <a:pt x="2108" y="3225"/>
                    <a:pt x="2095" y="3226"/>
                  </a:cubicBezTo>
                  <a:cubicBezTo>
                    <a:pt x="1894" y="3239"/>
                    <a:pt x="1804" y="3320"/>
                    <a:pt x="1757" y="3385"/>
                  </a:cubicBezTo>
                  <a:cubicBezTo>
                    <a:pt x="1684" y="3492"/>
                    <a:pt x="1714" y="3607"/>
                    <a:pt x="1740" y="3706"/>
                  </a:cubicBezTo>
                  <a:cubicBezTo>
                    <a:pt x="1765" y="3791"/>
                    <a:pt x="1783" y="3864"/>
                    <a:pt x="1748" y="3946"/>
                  </a:cubicBezTo>
                  <a:cubicBezTo>
                    <a:pt x="1710" y="4040"/>
                    <a:pt x="1615" y="4100"/>
                    <a:pt x="1586" y="4100"/>
                  </a:cubicBezTo>
                  <a:cubicBezTo>
                    <a:pt x="1573" y="4083"/>
                    <a:pt x="1560" y="4027"/>
                    <a:pt x="1556" y="3993"/>
                  </a:cubicBezTo>
                  <a:cubicBezTo>
                    <a:pt x="1534" y="3899"/>
                    <a:pt x="1508" y="3779"/>
                    <a:pt x="1397" y="3732"/>
                  </a:cubicBezTo>
                  <a:cubicBezTo>
                    <a:pt x="1372" y="3722"/>
                    <a:pt x="1345" y="3718"/>
                    <a:pt x="1317" y="3718"/>
                  </a:cubicBezTo>
                  <a:cubicBezTo>
                    <a:pt x="1200" y="3718"/>
                    <a:pt x="1065" y="3793"/>
                    <a:pt x="1003" y="3907"/>
                  </a:cubicBezTo>
                  <a:cubicBezTo>
                    <a:pt x="879" y="4121"/>
                    <a:pt x="1050" y="4378"/>
                    <a:pt x="1217" y="4622"/>
                  </a:cubicBezTo>
                  <a:cubicBezTo>
                    <a:pt x="1354" y="4828"/>
                    <a:pt x="1496" y="5042"/>
                    <a:pt x="1427" y="5162"/>
                  </a:cubicBezTo>
                  <a:cubicBezTo>
                    <a:pt x="1393" y="5231"/>
                    <a:pt x="1294" y="5278"/>
                    <a:pt x="1224" y="5278"/>
                  </a:cubicBezTo>
                  <a:cubicBezTo>
                    <a:pt x="1207" y="5278"/>
                    <a:pt x="1191" y="5275"/>
                    <a:pt x="1179" y="5269"/>
                  </a:cubicBezTo>
                  <a:cubicBezTo>
                    <a:pt x="1119" y="5244"/>
                    <a:pt x="1106" y="5094"/>
                    <a:pt x="1097" y="4961"/>
                  </a:cubicBezTo>
                  <a:cubicBezTo>
                    <a:pt x="1080" y="4755"/>
                    <a:pt x="1063" y="4524"/>
                    <a:pt x="879" y="4417"/>
                  </a:cubicBezTo>
                  <a:cubicBezTo>
                    <a:pt x="818" y="4383"/>
                    <a:pt x="749" y="4368"/>
                    <a:pt x="681" y="4368"/>
                  </a:cubicBezTo>
                  <a:cubicBezTo>
                    <a:pt x="578" y="4368"/>
                    <a:pt x="477" y="4402"/>
                    <a:pt x="408" y="4451"/>
                  </a:cubicBezTo>
                  <a:cubicBezTo>
                    <a:pt x="1" y="4747"/>
                    <a:pt x="369" y="5843"/>
                    <a:pt x="626" y="6469"/>
                  </a:cubicBezTo>
                  <a:lnTo>
                    <a:pt x="797" y="6396"/>
                  </a:lnTo>
                  <a:cubicBezTo>
                    <a:pt x="420" y="5475"/>
                    <a:pt x="309" y="4755"/>
                    <a:pt x="515" y="4601"/>
                  </a:cubicBezTo>
                  <a:cubicBezTo>
                    <a:pt x="556" y="4572"/>
                    <a:pt x="619" y="4553"/>
                    <a:pt x="678" y="4553"/>
                  </a:cubicBezTo>
                  <a:cubicBezTo>
                    <a:pt x="717" y="4553"/>
                    <a:pt x="754" y="4561"/>
                    <a:pt x="784" y="4580"/>
                  </a:cubicBezTo>
                  <a:cubicBezTo>
                    <a:pt x="883" y="4635"/>
                    <a:pt x="896" y="4807"/>
                    <a:pt x="913" y="4974"/>
                  </a:cubicBezTo>
                  <a:cubicBezTo>
                    <a:pt x="926" y="5166"/>
                    <a:pt x="943" y="5368"/>
                    <a:pt x="1101" y="5441"/>
                  </a:cubicBezTo>
                  <a:cubicBezTo>
                    <a:pt x="1137" y="5456"/>
                    <a:pt x="1177" y="5463"/>
                    <a:pt x="1219" y="5463"/>
                  </a:cubicBezTo>
                  <a:cubicBezTo>
                    <a:pt x="1362" y="5463"/>
                    <a:pt x="1524" y="5378"/>
                    <a:pt x="1594" y="5252"/>
                  </a:cubicBezTo>
                  <a:cubicBezTo>
                    <a:pt x="1710" y="5029"/>
                    <a:pt x="1538" y="4772"/>
                    <a:pt x="1371" y="4520"/>
                  </a:cubicBezTo>
                  <a:cubicBezTo>
                    <a:pt x="1239" y="4318"/>
                    <a:pt x="1097" y="4113"/>
                    <a:pt x="1161" y="3997"/>
                  </a:cubicBezTo>
                  <a:cubicBezTo>
                    <a:pt x="1195" y="3938"/>
                    <a:pt x="1272" y="3904"/>
                    <a:pt x="1312" y="3904"/>
                  </a:cubicBezTo>
                  <a:cubicBezTo>
                    <a:pt x="1319" y="3904"/>
                    <a:pt x="1324" y="3905"/>
                    <a:pt x="1328" y="3907"/>
                  </a:cubicBezTo>
                  <a:cubicBezTo>
                    <a:pt x="1350" y="3911"/>
                    <a:pt x="1363" y="3993"/>
                    <a:pt x="1371" y="4031"/>
                  </a:cubicBezTo>
                  <a:cubicBezTo>
                    <a:pt x="1393" y="4126"/>
                    <a:pt x="1418" y="4241"/>
                    <a:pt x="1526" y="4276"/>
                  </a:cubicBezTo>
                  <a:cubicBezTo>
                    <a:pt x="1544" y="4282"/>
                    <a:pt x="1563" y="4285"/>
                    <a:pt x="1583" y="4285"/>
                  </a:cubicBezTo>
                  <a:cubicBezTo>
                    <a:pt x="1713" y="4285"/>
                    <a:pt x="1860" y="4156"/>
                    <a:pt x="1920" y="4019"/>
                  </a:cubicBezTo>
                  <a:cubicBezTo>
                    <a:pt x="1980" y="3877"/>
                    <a:pt x="1945" y="3757"/>
                    <a:pt x="1920" y="3654"/>
                  </a:cubicBezTo>
                  <a:cubicBezTo>
                    <a:pt x="1894" y="3564"/>
                    <a:pt x="1885" y="3526"/>
                    <a:pt x="1911" y="3487"/>
                  </a:cubicBezTo>
                  <a:cubicBezTo>
                    <a:pt x="1928" y="3462"/>
                    <a:pt x="1975" y="3419"/>
                    <a:pt x="2108" y="3410"/>
                  </a:cubicBezTo>
                  <a:cubicBezTo>
                    <a:pt x="2115" y="3410"/>
                    <a:pt x="2121" y="3410"/>
                    <a:pt x="2127" y="3410"/>
                  </a:cubicBezTo>
                  <a:cubicBezTo>
                    <a:pt x="2181" y="3410"/>
                    <a:pt x="2216" y="3425"/>
                    <a:pt x="2262" y="3445"/>
                  </a:cubicBezTo>
                  <a:cubicBezTo>
                    <a:pt x="2305" y="3462"/>
                    <a:pt x="2360" y="3486"/>
                    <a:pt x="2434" y="3486"/>
                  </a:cubicBezTo>
                  <a:cubicBezTo>
                    <a:pt x="2449" y="3486"/>
                    <a:pt x="2464" y="3485"/>
                    <a:pt x="2481" y="3483"/>
                  </a:cubicBezTo>
                  <a:cubicBezTo>
                    <a:pt x="2635" y="3466"/>
                    <a:pt x="2789" y="3359"/>
                    <a:pt x="2849" y="3222"/>
                  </a:cubicBezTo>
                  <a:cubicBezTo>
                    <a:pt x="2909" y="3089"/>
                    <a:pt x="2862" y="2978"/>
                    <a:pt x="2819" y="2879"/>
                  </a:cubicBezTo>
                  <a:cubicBezTo>
                    <a:pt x="2785" y="2806"/>
                    <a:pt x="2755" y="2733"/>
                    <a:pt x="2755" y="2639"/>
                  </a:cubicBezTo>
                  <a:cubicBezTo>
                    <a:pt x="2755" y="2494"/>
                    <a:pt x="2841" y="2404"/>
                    <a:pt x="2926" y="2305"/>
                  </a:cubicBezTo>
                  <a:cubicBezTo>
                    <a:pt x="3016" y="2211"/>
                    <a:pt x="3115" y="2104"/>
                    <a:pt x="3093" y="1950"/>
                  </a:cubicBezTo>
                  <a:cubicBezTo>
                    <a:pt x="3063" y="1705"/>
                    <a:pt x="2772" y="1560"/>
                    <a:pt x="2562" y="1457"/>
                  </a:cubicBezTo>
                  <a:cubicBezTo>
                    <a:pt x="2536" y="1444"/>
                    <a:pt x="2506" y="1427"/>
                    <a:pt x="2481" y="1414"/>
                  </a:cubicBezTo>
                  <a:cubicBezTo>
                    <a:pt x="2571" y="1406"/>
                    <a:pt x="2686" y="1380"/>
                    <a:pt x="2776" y="1286"/>
                  </a:cubicBezTo>
                  <a:cubicBezTo>
                    <a:pt x="2973" y="1071"/>
                    <a:pt x="2896" y="652"/>
                    <a:pt x="2708" y="373"/>
                  </a:cubicBezTo>
                  <a:cubicBezTo>
                    <a:pt x="2571" y="163"/>
                    <a:pt x="2378" y="52"/>
                    <a:pt x="223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1"/>
            <p:cNvSpPr/>
            <p:nvPr/>
          </p:nvSpPr>
          <p:spPr>
            <a:xfrm>
              <a:off x="5870234" y="2287304"/>
              <a:ext cx="621270" cy="889030"/>
            </a:xfrm>
            <a:custGeom>
              <a:rect b="b" l="l" r="r" t="t"/>
              <a:pathLst>
                <a:path extrusionOk="0" h="6345" w="4434">
                  <a:moveTo>
                    <a:pt x="4236" y="0"/>
                  </a:moveTo>
                  <a:lnTo>
                    <a:pt x="4074" y="90"/>
                  </a:lnTo>
                  <a:cubicBezTo>
                    <a:pt x="4129" y="185"/>
                    <a:pt x="4241" y="429"/>
                    <a:pt x="4168" y="716"/>
                  </a:cubicBezTo>
                  <a:cubicBezTo>
                    <a:pt x="4084" y="1064"/>
                    <a:pt x="3770" y="1354"/>
                    <a:pt x="3484" y="1354"/>
                  </a:cubicBezTo>
                  <a:cubicBezTo>
                    <a:pt x="3478" y="1354"/>
                    <a:pt x="3472" y="1354"/>
                    <a:pt x="3465" y="1354"/>
                  </a:cubicBezTo>
                  <a:cubicBezTo>
                    <a:pt x="3286" y="1345"/>
                    <a:pt x="3157" y="1204"/>
                    <a:pt x="3037" y="1067"/>
                  </a:cubicBezTo>
                  <a:cubicBezTo>
                    <a:pt x="2917" y="931"/>
                    <a:pt x="2793" y="792"/>
                    <a:pt x="2619" y="792"/>
                  </a:cubicBezTo>
                  <a:cubicBezTo>
                    <a:pt x="2600" y="792"/>
                    <a:pt x="2581" y="794"/>
                    <a:pt x="2562" y="797"/>
                  </a:cubicBezTo>
                  <a:cubicBezTo>
                    <a:pt x="2356" y="827"/>
                    <a:pt x="2189" y="1020"/>
                    <a:pt x="2108" y="1178"/>
                  </a:cubicBezTo>
                  <a:cubicBezTo>
                    <a:pt x="2026" y="1337"/>
                    <a:pt x="2009" y="1495"/>
                    <a:pt x="2065" y="1607"/>
                  </a:cubicBezTo>
                  <a:cubicBezTo>
                    <a:pt x="2152" y="1782"/>
                    <a:pt x="2376" y="1818"/>
                    <a:pt x="2646" y="1818"/>
                  </a:cubicBezTo>
                  <a:cubicBezTo>
                    <a:pt x="2746" y="1818"/>
                    <a:pt x="2852" y="1813"/>
                    <a:pt x="2960" y="1808"/>
                  </a:cubicBezTo>
                  <a:cubicBezTo>
                    <a:pt x="3057" y="1804"/>
                    <a:pt x="3162" y="1799"/>
                    <a:pt x="3262" y="1799"/>
                  </a:cubicBezTo>
                  <a:cubicBezTo>
                    <a:pt x="3467" y="1799"/>
                    <a:pt x="3648" y="1820"/>
                    <a:pt x="3688" y="1915"/>
                  </a:cubicBezTo>
                  <a:cubicBezTo>
                    <a:pt x="3714" y="1971"/>
                    <a:pt x="3697" y="2061"/>
                    <a:pt x="3654" y="2104"/>
                  </a:cubicBezTo>
                  <a:cubicBezTo>
                    <a:pt x="3636" y="2120"/>
                    <a:pt x="3610" y="2126"/>
                    <a:pt x="3578" y="2126"/>
                  </a:cubicBezTo>
                  <a:cubicBezTo>
                    <a:pt x="3474" y="2126"/>
                    <a:pt x="3309" y="2053"/>
                    <a:pt x="3161" y="1988"/>
                  </a:cubicBezTo>
                  <a:cubicBezTo>
                    <a:pt x="2981" y="1907"/>
                    <a:pt x="2796" y="1823"/>
                    <a:pt x="2637" y="1823"/>
                  </a:cubicBezTo>
                  <a:cubicBezTo>
                    <a:pt x="2562" y="1823"/>
                    <a:pt x="2493" y="1842"/>
                    <a:pt x="2433" y="1889"/>
                  </a:cubicBezTo>
                  <a:cubicBezTo>
                    <a:pt x="2275" y="2014"/>
                    <a:pt x="2236" y="2309"/>
                    <a:pt x="2356" y="2476"/>
                  </a:cubicBezTo>
                  <a:cubicBezTo>
                    <a:pt x="2439" y="2591"/>
                    <a:pt x="2573" y="2623"/>
                    <a:pt x="2724" y="2623"/>
                  </a:cubicBezTo>
                  <a:cubicBezTo>
                    <a:pt x="2814" y="2623"/>
                    <a:pt x="2911" y="2612"/>
                    <a:pt x="3007" y="2600"/>
                  </a:cubicBezTo>
                  <a:cubicBezTo>
                    <a:pt x="3099" y="2589"/>
                    <a:pt x="3194" y="2578"/>
                    <a:pt x="3278" y="2578"/>
                  </a:cubicBezTo>
                  <a:cubicBezTo>
                    <a:pt x="3386" y="2578"/>
                    <a:pt x="3476" y="2596"/>
                    <a:pt x="3521" y="2656"/>
                  </a:cubicBezTo>
                  <a:cubicBezTo>
                    <a:pt x="3602" y="2759"/>
                    <a:pt x="3573" y="2952"/>
                    <a:pt x="3491" y="3059"/>
                  </a:cubicBezTo>
                  <a:cubicBezTo>
                    <a:pt x="3452" y="3114"/>
                    <a:pt x="3394" y="3132"/>
                    <a:pt x="3305" y="3132"/>
                  </a:cubicBezTo>
                  <a:cubicBezTo>
                    <a:pt x="3249" y="3132"/>
                    <a:pt x="3180" y="3124"/>
                    <a:pt x="3097" y="3114"/>
                  </a:cubicBezTo>
                  <a:cubicBezTo>
                    <a:pt x="3000" y="3103"/>
                    <a:pt x="2892" y="3091"/>
                    <a:pt x="2776" y="3091"/>
                  </a:cubicBezTo>
                  <a:cubicBezTo>
                    <a:pt x="2622" y="3091"/>
                    <a:pt x="2453" y="3113"/>
                    <a:pt x="2275" y="3192"/>
                  </a:cubicBezTo>
                  <a:cubicBezTo>
                    <a:pt x="2073" y="3281"/>
                    <a:pt x="1945" y="3414"/>
                    <a:pt x="1683" y="3671"/>
                  </a:cubicBezTo>
                  <a:cubicBezTo>
                    <a:pt x="1482" y="3873"/>
                    <a:pt x="1229" y="4125"/>
                    <a:pt x="1062" y="4494"/>
                  </a:cubicBezTo>
                  <a:cubicBezTo>
                    <a:pt x="947" y="4742"/>
                    <a:pt x="934" y="4905"/>
                    <a:pt x="925" y="5051"/>
                  </a:cubicBezTo>
                  <a:cubicBezTo>
                    <a:pt x="912" y="5171"/>
                    <a:pt x="904" y="5278"/>
                    <a:pt x="840" y="5423"/>
                  </a:cubicBezTo>
                  <a:cubicBezTo>
                    <a:pt x="703" y="5727"/>
                    <a:pt x="420" y="5980"/>
                    <a:pt x="0" y="6177"/>
                  </a:cubicBezTo>
                  <a:lnTo>
                    <a:pt x="77" y="6344"/>
                  </a:lnTo>
                  <a:cubicBezTo>
                    <a:pt x="540" y="6130"/>
                    <a:pt x="857" y="5847"/>
                    <a:pt x="1007" y="5500"/>
                  </a:cubicBezTo>
                  <a:cubicBezTo>
                    <a:pt x="1088" y="5325"/>
                    <a:pt x="1097" y="5192"/>
                    <a:pt x="1109" y="5063"/>
                  </a:cubicBezTo>
                  <a:cubicBezTo>
                    <a:pt x="1118" y="4931"/>
                    <a:pt x="1131" y="4789"/>
                    <a:pt x="1229" y="4571"/>
                  </a:cubicBezTo>
                  <a:cubicBezTo>
                    <a:pt x="1384" y="4232"/>
                    <a:pt x="1615" y="4001"/>
                    <a:pt x="1816" y="3800"/>
                  </a:cubicBezTo>
                  <a:cubicBezTo>
                    <a:pt x="2060" y="3560"/>
                    <a:pt x="2180" y="3440"/>
                    <a:pt x="2347" y="3363"/>
                  </a:cubicBezTo>
                  <a:cubicBezTo>
                    <a:pt x="2499" y="3295"/>
                    <a:pt x="2643" y="3275"/>
                    <a:pt x="2778" y="3275"/>
                  </a:cubicBezTo>
                  <a:cubicBezTo>
                    <a:pt x="2883" y="3275"/>
                    <a:pt x="2982" y="3287"/>
                    <a:pt x="3076" y="3299"/>
                  </a:cubicBezTo>
                  <a:cubicBezTo>
                    <a:pt x="3154" y="3308"/>
                    <a:pt x="3232" y="3317"/>
                    <a:pt x="3304" y="3317"/>
                  </a:cubicBezTo>
                  <a:cubicBezTo>
                    <a:pt x="3437" y="3317"/>
                    <a:pt x="3555" y="3286"/>
                    <a:pt x="3641" y="3170"/>
                  </a:cubicBezTo>
                  <a:cubicBezTo>
                    <a:pt x="3761" y="3007"/>
                    <a:pt x="3808" y="2720"/>
                    <a:pt x="3667" y="2540"/>
                  </a:cubicBezTo>
                  <a:cubicBezTo>
                    <a:pt x="3577" y="2424"/>
                    <a:pt x="3433" y="2393"/>
                    <a:pt x="3278" y="2393"/>
                  </a:cubicBezTo>
                  <a:cubicBezTo>
                    <a:pt x="3182" y="2393"/>
                    <a:pt x="3081" y="2405"/>
                    <a:pt x="2986" y="2416"/>
                  </a:cubicBezTo>
                  <a:cubicBezTo>
                    <a:pt x="2895" y="2426"/>
                    <a:pt x="2802" y="2436"/>
                    <a:pt x="2722" y="2436"/>
                  </a:cubicBezTo>
                  <a:cubicBezTo>
                    <a:pt x="2624" y="2436"/>
                    <a:pt x="2544" y="2421"/>
                    <a:pt x="2506" y="2369"/>
                  </a:cubicBezTo>
                  <a:cubicBezTo>
                    <a:pt x="2442" y="2283"/>
                    <a:pt x="2467" y="2099"/>
                    <a:pt x="2544" y="2039"/>
                  </a:cubicBezTo>
                  <a:cubicBezTo>
                    <a:pt x="2570" y="2019"/>
                    <a:pt x="2604" y="2010"/>
                    <a:pt x="2643" y="2010"/>
                  </a:cubicBezTo>
                  <a:cubicBezTo>
                    <a:pt x="2762" y="2010"/>
                    <a:pt x="2931" y="2087"/>
                    <a:pt x="3088" y="2155"/>
                  </a:cubicBezTo>
                  <a:cubicBezTo>
                    <a:pt x="3257" y="2232"/>
                    <a:pt x="3430" y="2309"/>
                    <a:pt x="3577" y="2309"/>
                  </a:cubicBezTo>
                  <a:cubicBezTo>
                    <a:pt x="3651" y="2309"/>
                    <a:pt x="3718" y="2289"/>
                    <a:pt x="3774" y="2241"/>
                  </a:cubicBezTo>
                  <a:cubicBezTo>
                    <a:pt x="3877" y="2151"/>
                    <a:pt x="3915" y="1966"/>
                    <a:pt x="3860" y="1838"/>
                  </a:cubicBezTo>
                  <a:cubicBezTo>
                    <a:pt x="3775" y="1653"/>
                    <a:pt x="3546" y="1613"/>
                    <a:pt x="3270" y="1613"/>
                  </a:cubicBezTo>
                  <a:cubicBezTo>
                    <a:pt x="3168" y="1613"/>
                    <a:pt x="3061" y="1618"/>
                    <a:pt x="2951" y="1624"/>
                  </a:cubicBezTo>
                  <a:cubicBezTo>
                    <a:pt x="2857" y="1628"/>
                    <a:pt x="2756" y="1633"/>
                    <a:pt x="2659" y="1633"/>
                  </a:cubicBezTo>
                  <a:cubicBezTo>
                    <a:pt x="2456" y="1633"/>
                    <a:pt x="2275" y="1612"/>
                    <a:pt x="2232" y="1525"/>
                  </a:cubicBezTo>
                  <a:cubicBezTo>
                    <a:pt x="2202" y="1465"/>
                    <a:pt x="2219" y="1367"/>
                    <a:pt x="2275" y="1260"/>
                  </a:cubicBezTo>
                  <a:cubicBezTo>
                    <a:pt x="2347" y="1114"/>
                    <a:pt x="2480" y="994"/>
                    <a:pt x="2592" y="977"/>
                  </a:cubicBezTo>
                  <a:cubicBezTo>
                    <a:pt x="2598" y="976"/>
                    <a:pt x="2605" y="976"/>
                    <a:pt x="2611" y="976"/>
                  </a:cubicBezTo>
                  <a:cubicBezTo>
                    <a:pt x="2701" y="976"/>
                    <a:pt x="2780" y="1059"/>
                    <a:pt x="2900" y="1187"/>
                  </a:cubicBezTo>
                  <a:cubicBezTo>
                    <a:pt x="3033" y="1341"/>
                    <a:pt x="3200" y="1530"/>
                    <a:pt x="3457" y="1542"/>
                  </a:cubicBezTo>
                  <a:lnTo>
                    <a:pt x="3487" y="1542"/>
                  </a:lnTo>
                  <a:cubicBezTo>
                    <a:pt x="3855" y="1542"/>
                    <a:pt x="4245" y="1191"/>
                    <a:pt x="4352" y="763"/>
                  </a:cubicBezTo>
                  <a:cubicBezTo>
                    <a:pt x="4434" y="412"/>
                    <a:pt x="4301" y="112"/>
                    <a:pt x="423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 name="Google Shape;384;p1"/>
            <p:cNvSpPr/>
            <p:nvPr/>
          </p:nvSpPr>
          <p:spPr>
            <a:xfrm>
              <a:off x="5958366" y="2518354"/>
              <a:ext cx="593807" cy="696372"/>
            </a:xfrm>
            <a:custGeom>
              <a:rect b="b" l="l" r="r" t="t"/>
              <a:pathLst>
                <a:path extrusionOk="0" h="4970" w="4238">
                  <a:moveTo>
                    <a:pt x="3779" y="0"/>
                  </a:moveTo>
                  <a:lnTo>
                    <a:pt x="3779" y="185"/>
                  </a:lnTo>
                  <a:cubicBezTo>
                    <a:pt x="3890" y="185"/>
                    <a:pt x="3967" y="210"/>
                    <a:pt x="4002" y="253"/>
                  </a:cubicBezTo>
                  <a:cubicBezTo>
                    <a:pt x="4032" y="296"/>
                    <a:pt x="4019" y="365"/>
                    <a:pt x="3980" y="497"/>
                  </a:cubicBezTo>
                  <a:cubicBezTo>
                    <a:pt x="3954" y="592"/>
                    <a:pt x="3924" y="707"/>
                    <a:pt x="3907" y="853"/>
                  </a:cubicBezTo>
                  <a:cubicBezTo>
                    <a:pt x="3886" y="1071"/>
                    <a:pt x="3916" y="1191"/>
                    <a:pt x="3942" y="1290"/>
                  </a:cubicBezTo>
                  <a:cubicBezTo>
                    <a:pt x="3967" y="1375"/>
                    <a:pt x="3980" y="1435"/>
                    <a:pt x="3954" y="1547"/>
                  </a:cubicBezTo>
                  <a:cubicBezTo>
                    <a:pt x="3899" y="1782"/>
                    <a:pt x="3697" y="2069"/>
                    <a:pt x="3423" y="2159"/>
                  </a:cubicBezTo>
                  <a:cubicBezTo>
                    <a:pt x="3354" y="2185"/>
                    <a:pt x="3291" y="2193"/>
                    <a:pt x="3231" y="2193"/>
                  </a:cubicBezTo>
                  <a:cubicBezTo>
                    <a:pt x="3178" y="2193"/>
                    <a:pt x="3128" y="2187"/>
                    <a:pt x="3076" y="2181"/>
                  </a:cubicBezTo>
                  <a:cubicBezTo>
                    <a:pt x="3024" y="2175"/>
                    <a:pt x="2971" y="2168"/>
                    <a:pt x="2916" y="2168"/>
                  </a:cubicBezTo>
                  <a:cubicBezTo>
                    <a:pt x="2818" y="2168"/>
                    <a:pt x="2715" y="2188"/>
                    <a:pt x="2605" y="2262"/>
                  </a:cubicBezTo>
                  <a:cubicBezTo>
                    <a:pt x="2472" y="2348"/>
                    <a:pt x="2327" y="2506"/>
                    <a:pt x="2361" y="2665"/>
                  </a:cubicBezTo>
                  <a:cubicBezTo>
                    <a:pt x="2391" y="2810"/>
                    <a:pt x="2532" y="2862"/>
                    <a:pt x="2661" y="2905"/>
                  </a:cubicBezTo>
                  <a:cubicBezTo>
                    <a:pt x="2759" y="2943"/>
                    <a:pt x="2858" y="2978"/>
                    <a:pt x="2879" y="3042"/>
                  </a:cubicBezTo>
                  <a:cubicBezTo>
                    <a:pt x="2888" y="3085"/>
                    <a:pt x="2875" y="3145"/>
                    <a:pt x="2845" y="3196"/>
                  </a:cubicBezTo>
                  <a:cubicBezTo>
                    <a:pt x="2824" y="3230"/>
                    <a:pt x="2802" y="3247"/>
                    <a:pt x="2789" y="3252"/>
                  </a:cubicBezTo>
                  <a:cubicBezTo>
                    <a:pt x="2789" y="3252"/>
                    <a:pt x="2788" y="3252"/>
                    <a:pt x="2787" y="3252"/>
                  </a:cubicBezTo>
                  <a:cubicBezTo>
                    <a:pt x="2748" y="3252"/>
                    <a:pt x="2660" y="3126"/>
                    <a:pt x="2609" y="3046"/>
                  </a:cubicBezTo>
                  <a:cubicBezTo>
                    <a:pt x="2494" y="2870"/>
                    <a:pt x="2352" y="2656"/>
                    <a:pt x="2117" y="2643"/>
                  </a:cubicBezTo>
                  <a:cubicBezTo>
                    <a:pt x="2112" y="2643"/>
                    <a:pt x="2107" y="2643"/>
                    <a:pt x="2102" y="2643"/>
                  </a:cubicBezTo>
                  <a:cubicBezTo>
                    <a:pt x="1982" y="2643"/>
                    <a:pt x="1856" y="2694"/>
                    <a:pt x="1761" y="2780"/>
                  </a:cubicBezTo>
                  <a:cubicBezTo>
                    <a:pt x="1693" y="2845"/>
                    <a:pt x="1650" y="2926"/>
                    <a:pt x="1650" y="2999"/>
                  </a:cubicBezTo>
                  <a:cubicBezTo>
                    <a:pt x="1646" y="3162"/>
                    <a:pt x="1808" y="3252"/>
                    <a:pt x="1963" y="3337"/>
                  </a:cubicBezTo>
                  <a:cubicBezTo>
                    <a:pt x="2104" y="3414"/>
                    <a:pt x="2245" y="3492"/>
                    <a:pt x="2254" y="3599"/>
                  </a:cubicBezTo>
                  <a:cubicBezTo>
                    <a:pt x="2262" y="3693"/>
                    <a:pt x="2185" y="3800"/>
                    <a:pt x="2125" y="3813"/>
                  </a:cubicBezTo>
                  <a:cubicBezTo>
                    <a:pt x="2124" y="3813"/>
                    <a:pt x="2122" y="3813"/>
                    <a:pt x="2120" y="3813"/>
                  </a:cubicBezTo>
                  <a:cubicBezTo>
                    <a:pt x="2043" y="3813"/>
                    <a:pt x="1926" y="3634"/>
                    <a:pt x="1847" y="3517"/>
                  </a:cubicBezTo>
                  <a:cubicBezTo>
                    <a:pt x="1733" y="3349"/>
                    <a:pt x="1623" y="3187"/>
                    <a:pt x="1481" y="3187"/>
                  </a:cubicBezTo>
                  <a:cubicBezTo>
                    <a:pt x="1467" y="3187"/>
                    <a:pt x="1454" y="3189"/>
                    <a:pt x="1440" y="3192"/>
                  </a:cubicBezTo>
                  <a:cubicBezTo>
                    <a:pt x="1273" y="3230"/>
                    <a:pt x="1187" y="3479"/>
                    <a:pt x="1222" y="3667"/>
                  </a:cubicBezTo>
                  <a:cubicBezTo>
                    <a:pt x="1243" y="3774"/>
                    <a:pt x="1299" y="3860"/>
                    <a:pt x="1363" y="3928"/>
                  </a:cubicBezTo>
                  <a:cubicBezTo>
                    <a:pt x="1340" y="3926"/>
                    <a:pt x="1317" y="3925"/>
                    <a:pt x="1293" y="3925"/>
                  </a:cubicBezTo>
                  <a:cubicBezTo>
                    <a:pt x="1226" y="3925"/>
                    <a:pt x="1154" y="3935"/>
                    <a:pt x="1084" y="3967"/>
                  </a:cubicBezTo>
                  <a:cubicBezTo>
                    <a:pt x="943" y="4027"/>
                    <a:pt x="887" y="4138"/>
                    <a:pt x="832" y="4250"/>
                  </a:cubicBezTo>
                  <a:cubicBezTo>
                    <a:pt x="797" y="4314"/>
                    <a:pt x="763" y="4383"/>
                    <a:pt x="712" y="4451"/>
                  </a:cubicBezTo>
                  <a:cubicBezTo>
                    <a:pt x="566" y="4627"/>
                    <a:pt x="326" y="4738"/>
                    <a:pt x="1" y="4785"/>
                  </a:cubicBezTo>
                  <a:lnTo>
                    <a:pt x="26" y="4969"/>
                  </a:lnTo>
                  <a:cubicBezTo>
                    <a:pt x="403" y="4918"/>
                    <a:pt x="682" y="4781"/>
                    <a:pt x="853" y="4567"/>
                  </a:cubicBezTo>
                  <a:cubicBezTo>
                    <a:pt x="922" y="4481"/>
                    <a:pt x="960" y="4404"/>
                    <a:pt x="999" y="4331"/>
                  </a:cubicBezTo>
                  <a:cubicBezTo>
                    <a:pt x="1050" y="4224"/>
                    <a:pt x="1084" y="4168"/>
                    <a:pt x="1157" y="4134"/>
                  </a:cubicBezTo>
                  <a:cubicBezTo>
                    <a:pt x="1198" y="4117"/>
                    <a:pt x="1242" y="4110"/>
                    <a:pt x="1286" y="4110"/>
                  </a:cubicBezTo>
                  <a:cubicBezTo>
                    <a:pt x="1373" y="4110"/>
                    <a:pt x="1460" y="4136"/>
                    <a:pt x="1526" y="4155"/>
                  </a:cubicBezTo>
                  <a:cubicBezTo>
                    <a:pt x="1568" y="4168"/>
                    <a:pt x="1613" y="4182"/>
                    <a:pt x="1653" y="4182"/>
                  </a:cubicBezTo>
                  <a:cubicBezTo>
                    <a:pt x="1695" y="4182"/>
                    <a:pt x="1731" y="4167"/>
                    <a:pt x="1753" y="4121"/>
                  </a:cubicBezTo>
                  <a:cubicBezTo>
                    <a:pt x="1796" y="4031"/>
                    <a:pt x="1714" y="3971"/>
                    <a:pt x="1641" y="3920"/>
                  </a:cubicBezTo>
                  <a:cubicBezTo>
                    <a:pt x="1556" y="3860"/>
                    <a:pt x="1427" y="3766"/>
                    <a:pt x="1406" y="3633"/>
                  </a:cubicBezTo>
                  <a:cubicBezTo>
                    <a:pt x="1380" y="3513"/>
                    <a:pt x="1449" y="3380"/>
                    <a:pt x="1483" y="3372"/>
                  </a:cubicBezTo>
                  <a:cubicBezTo>
                    <a:pt x="1483" y="3372"/>
                    <a:pt x="1500" y="3372"/>
                    <a:pt x="1547" y="3423"/>
                  </a:cubicBezTo>
                  <a:cubicBezTo>
                    <a:pt x="1590" y="3470"/>
                    <a:pt x="1641" y="3543"/>
                    <a:pt x="1693" y="3620"/>
                  </a:cubicBezTo>
                  <a:cubicBezTo>
                    <a:pt x="1817" y="3804"/>
                    <a:pt x="1945" y="3996"/>
                    <a:pt x="2118" y="3996"/>
                  </a:cubicBezTo>
                  <a:cubicBezTo>
                    <a:pt x="2130" y="3996"/>
                    <a:pt x="2143" y="3995"/>
                    <a:pt x="2155" y="3993"/>
                  </a:cubicBezTo>
                  <a:cubicBezTo>
                    <a:pt x="2318" y="3967"/>
                    <a:pt x="2455" y="3770"/>
                    <a:pt x="2438" y="3586"/>
                  </a:cubicBezTo>
                  <a:cubicBezTo>
                    <a:pt x="2421" y="3376"/>
                    <a:pt x="2215" y="3265"/>
                    <a:pt x="2053" y="3175"/>
                  </a:cubicBezTo>
                  <a:cubicBezTo>
                    <a:pt x="1954" y="3123"/>
                    <a:pt x="1834" y="3055"/>
                    <a:pt x="1834" y="3003"/>
                  </a:cubicBezTo>
                  <a:cubicBezTo>
                    <a:pt x="1834" y="2986"/>
                    <a:pt x="1851" y="2952"/>
                    <a:pt x="1890" y="2918"/>
                  </a:cubicBezTo>
                  <a:cubicBezTo>
                    <a:pt x="1950" y="2862"/>
                    <a:pt x="2035" y="2828"/>
                    <a:pt x="2108" y="2828"/>
                  </a:cubicBezTo>
                  <a:cubicBezTo>
                    <a:pt x="2250" y="2836"/>
                    <a:pt x="2357" y="3003"/>
                    <a:pt x="2455" y="3149"/>
                  </a:cubicBezTo>
                  <a:cubicBezTo>
                    <a:pt x="2553" y="3297"/>
                    <a:pt x="2647" y="3435"/>
                    <a:pt x="2780" y="3435"/>
                  </a:cubicBezTo>
                  <a:cubicBezTo>
                    <a:pt x="2793" y="3435"/>
                    <a:pt x="2806" y="3434"/>
                    <a:pt x="2819" y="3432"/>
                  </a:cubicBezTo>
                  <a:cubicBezTo>
                    <a:pt x="2892" y="3419"/>
                    <a:pt x="2956" y="3372"/>
                    <a:pt x="3003" y="3294"/>
                  </a:cubicBezTo>
                  <a:cubicBezTo>
                    <a:pt x="3063" y="3200"/>
                    <a:pt x="3081" y="3080"/>
                    <a:pt x="3055" y="2990"/>
                  </a:cubicBezTo>
                  <a:cubicBezTo>
                    <a:pt x="3012" y="2836"/>
                    <a:pt x="2849" y="2776"/>
                    <a:pt x="2721" y="2733"/>
                  </a:cubicBezTo>
                  <a:cubicBezTo>
                    <a:pt x="2639" y="2703"/>
                    <a:pt x="2549" y="2669"/>
                    <a:pt x="2541" y="2631"/>
                  </a:cubicBezTo>
                  <a:cubicBezTo>
                    <a:pt x="2532" y="2579"/>
                    <a:pt x="2605" y="2481"/>
                    <a:pt x="2708" y="2416"/>
                  </a:cubicBezTo>
                  <a:cubicBezTo>
                    <a:pt x="2780" y="2368"/>
                    <a:pt x="2846" y="2353"/>
                    <a:pt x="2918" y="2353"/>
                  </a:cubicBezTo>
                  <a:cubicBezTo>
                    <a:pt x="2961" y="2353"/>
                    <a:pt x="3005" y="2359"/>
                    <a:pt x="3055" y="2365"/>
                  </a:cubicBezTo>
                  <a:cubicBezTo>
                    <a:pt x="3109" y="2371"/>
                    <a:pt x="3168" y="2378"/>
                    <a:pt x="3232" y="2378"/>
                  </a:cubicBezTo>
                  <a:cubicBezTo>
                    <a:pt x="3308" y="2378"/>
                    <a:pt x="3392" y="2368"/>
                    <a:pt x="3483" y="2335"/>
                  </a:cubicBezTo>
                  <a:cubicBezTo>
                    <a:pt x="3839" y="2215"/>
                    <a:pt x="4070" y="1868"/>
                    <a:pt x="4134" y="1590"/>
                  </a:cubicBezTo>
                  <a:cubicBezTo>
                    <a:pt x="4173" y="1431"/>
                    <a:pt x="4147" y="1337"/>
                    <a:pt x="4121" y="1243"/>
                  </a:cubicBezTo>
                  <a:cubicBezTo>
                    <a:pt x="4096" y="1148"/>
                    <a:pt x="4074" y="1054"/>
                    <a:pt x="4092" y="870"/>
                  </a:cubicBezTo>
                  <a:cubicBezTo>
                    <a:pt x="4104" y="742"/>
                    <a:pt x="4134" y="639"/>
                    <a:pt x="4160" y="544"/>
                  </a:cubicBezTo>
                  <a:cubicBezTo>
                    <a:pt x="4203" y="390"/>
                    <a:pt x="4237" y="257"/>
                    <a:pt x="4147" y="142"/>
                  </a:cubicBezTo>
                  <a:cubicBezTo>
                    <a:pt x="4079" y="48"/>
                    <a:pt x="3954" y="0"/>
                    <a:pt x="377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 name="Google Shape;385;p1"/>
            <p:cNvSpPr/>
            <p:nvPr/>
          </p:nvSpPr>
          <p:spPr>
            <a:xfrm>
              <a:off x="5175124" y="2017863"/>
              <a:ext cx="1461680" cy="1252068"/>
            </a:xfrm>
            <a:custGeom>
              <a:rect b="b" l="l" r="r" t="t"/>
              <a:pathLst>
                <a:path extrusionOk="0" h="8936" w="10432">
                  <a:moveTo>
                    <a:pt x="7915" y="824"/>
                  </a:moveTo>
                  <a:cubicBezTo>
                    <a:pt x="7957" y="824"/>
                    <a:pt x="7987" y="829"/>
                    <a:pt x="8019" y="840"/>
                  </a:cubicBezTo>
                  <a:cubicBezTo>
                    <a:pt x="8144" y="882"/>
                    <a:pt x="8165" y="972"/>
                    <a:pt x="8268" y="985"/>
                  </a:cubicBezTo>
                  <a:cubicBezTo>
                    <a:pt x="8278" y="987"/>
                    <a:pt x="8289" y="988"/>
                    <a:pt x="8300" y="988"/>
                  </a:cubicBezTo>
                  <a:cubicBezTo>
                    <a:pt x="8354" y="988"/>
                    <a:pt x="8426" y="967"/>
                    <a:pt x="8521" y="882"/>
                  </a:cubicBezTo>
                  <a:cubicBezTo>
                    <a:pt x="8546" y="921"/>
                    <a:pt x="8615" y="998"/>
                    <a:pt x="8726" y="1045"/>
                  </a:cubicBezTo>
                  <a:cubicBezTo>
                    <a:pt x="8793" y="1073"/>
                    <a:pt x="8858" y="1082"/>
                    <a:pt x="8914" y="1082"/>
                  </a:cubicBezTo>
                  <a:cubicBezTo>
                    <a:pt x="8998" y="1082"/>
                    <a:pt x="9063" y="1061"/>
                    <a:pt x="9086" y="1054"/>
                  </a:cubicBezTo>
                  <a:lnTo>
                    <a:pt x="9086" y="1054"/>
                  </a:lnTo>
                  <a:cubicBezTo>
                    <a:pt x="9086" y="1062"/>
                    <a:pt x="9073" y="1199"/>
                    <a:pt x="9185" y="1281"/>
                  </a:cubicBezTo>
                  <a:cubicBezTo>
                    <a:pt x="9231" y="1317"/>
                    <a:pt x="9285" y="1334"/>
                    <a:pt x="9340" y="1334"/>
                  </a:cubicBezTo>
                  <a:cubicBezTo>
                    <a:pt x="9377" y="1334"/>
                    <a:pt x="9414" y="1326"/>
                    <a:pt x="9450" y="1311"/>
                  </a:cubicBezTo>
                  <a:lnTo>
                    <a:pt x="9450" y="1311"/>
                  </a:lnTo>
                  <a:cubicBezTo>
                    <a:pt x="9437" y="1336"/>
                    <a:pt x="9416" y="1401"/>
                    <a:pt x="9433" y="1474"/>
                  </a:cubicBezTo>
                  <a:cubicBezTo>
                    <a:pt x="9459" y="1568"/>
                    <a:pt x="9549" y="1645"/>
                    <a:pt x="9656" y="1666"/>
                  </a:cubicBezTo>
                  <a:cubicBezTo>
                    <a:pt x="9587" y="1713"/>
                    <a:pt x="9557" y="1799"/>
                    <a:pt x="9583" y="1872"/>
                  </a:cubicBezTo>
                  <a:cubicBezTo>
                    <a:pt x="9606" y="1943"/>
                    <a:pt x="9678" y="1995"/>
                    <a:pt x="9756" y="1995"/>
                  </a:cubicBezTo>
                  <a:cubicBezTo>
                    <a:pt x="9767" y="1995"/>
                    <a:pt x="9778" y="1994"/>
                    <a:pt x="9789" y="1992"/>
                  </a:cubicBezTo>
                  <a:cubicBezTo>
                    <a:pt x="9810" y="2090"/>
                    <a:pt x="9844" y="2227"/>
                    <a:pt x="9921" y="2373"/>
                  </a:cubicBezTo>
                  <a:cubicBezTo>
                    <a:pt x="9990" y="2502"/>
                    <a:pt x="10067" y="2600"/>
                    <a:pt x="10127" y="2669"/>
                  </a:cubicBezTo>
                  <a:cubicBezTo>
                    <a:pt x="10050" y="2801"/>
                    <a:pt x="10054" y="2943"/>
                    <a:pt x="10127" y="3007"/>
                  </a:cubicBezTo>
                  <a:cubicBezTo>
                    <a:pt x="10144" y="3020"/>
                    <a:pt x="10178" y="3050"/>
                    <a:pt x="10247" y="3054"/>
                  </a:cubicBezTo>
                  <a:cubicBezTo>
                    <a:pt x="10230" y="3063"/>
                    <a:pt x="10131" y="3131"/>
                    <a:pt x="10114" y="3260"/>
                  </a:cubicBezTo>
                  <a:cubicBezTo>
                    <a:pt x="10101" y="3367"/>
                    <a:pt x="10153" y="3478"/>
                    <a:pt x="10247" y="3542"/>
                  </a:cubicBezTo>
                  <a:cubicBezTo>
                    <a:pt x="10123" y="3641"/>
                    <a:pt x="10067" y="3795"/>
                    <a:pt x="10114" y="3924"/>
                  </a:cubicBezTo>
                  <a:cubicBezTo>
                    <a:pt x="10153" y="4035"/>
                    <a:pt x="10247" y="4086"/>
                    <a:pt x="10277" y="4099"/>
                  </a:cubicBezTo>
                  <a:cubicBezTo>
                    <a:pt x="10234" y="4116"/>
                    <a:pt x="10110" y="4176"/>
                    <a:pt x="10024" y="4322"/>
                  </a:cubicBezTo>
                  <a:cubicBezTo>
                    <a:pt x="9939" y="4476"/>
                    <a:pt x="9960" y="4622"/>
                    <a:pt x="9968" y="4660"/>
                  </a:cubicBezTo>
                  <a:cubicBezTo>
                    <a:pt x="9990" y="4823"/>
                    <a:pt x="10080" y="4922"/>
                    <a:pt x="10114" y="4956"/>
                  </a:cubicBezTo>
                  <a:cubicBezTo>
                    <a:pt x="9981" y="4977"/>
                    <a:pt x="9874" y="5072"/>
                    <a:pt x="9836" y="5192"/>
                  </a:cubicBezTo>
                  <a:cubicBezTo>
                    <a:pt x="9789" y="5333"/>
                    <a:pt x="9844" y="5487"/>
                    <a:pt x="9968" y="5577"/>
                  </a:cubicBezTo>
                  <a:cubicBezTo>
                    <a:pt x="9896" y="5787"/>
                    <a:pt x="9827" y="6001"/>
                    <a:pt x="9759" y="6211"/>
                  </a:cubicBezTo>
                  <a:cubicBezTo>
                    <a:pt x="9707" y="6220"/>
                    <a:pt x="9583" y="6245"/>
                    <a:pt x="9480" y="6344"/>
                  </a:cubicBezTo>
                  <a:cubicBezTo>
                    <a:pt x="9287" y="6528"/>
                    <a:pt x="9326" y="6789"/>
                    <a:pt x="9330" y="6819"/>
                  </a:cubicBezTo>
                  <a:cubicBezTo>
                    <a:pt x="9308" y="6817"/>
                    <a:pt x="9286" y="6815"/>
                    <a:pt x="9264" y="6815"/>
                  </a:cubicBezTo>
                  <a:cubicBezTo>
                    <a:pt x="9091" y="6815"/>
                    <a:pt x="8942" y="6904"/>
                    <a:pt x="8889" y="7038"/>
                  </a:cubicBezTo>
                  <a:cubicBezTo>
                    <a:pt x="8846" y="7145"/>
                    <a:pt x="8876" y="7248"/>
                    <a:pt x="8889" y="7291"/>
                  </a:cubicBezTo>
                  <a:cubicBezTo>
                    <a:pt x="8875" y="7288"/>
                    <a:pt x="8845" y="7283"/>
                    <a:pt x="8805" y="7283"/>
                  </a:cubicBezTo>
                  <a:cubicBezTo>
                    <a:pt x="8725" y="7283"/>
                    <a:pt x="8605" y="7301"/>
                    <a:pt x="8491" y="7381"/>
                  </a:cubicBezTo>
                  <a:cubicBezTo>
                    <a:pt x="8268" y="7530"/>
                    <a:pt x="8255" y="7792"/>
                    <a:pt x="8255" y="7822"/>
                  </a:cubicBezTo>
                  <a:cubicBezTo>
                    <a:pt x="8181" y="7744"/>
                    <a:pt x="8083" y="7695"/>
                    <a:pt x="7988" y="7695"/>
                  </a:cubicBezTo>
                  <a:cubicBezTo>
                    <a:pt x="7969" y="7695"/>
                    <a:pt x="7949" y="7697"/>
                    <a:pt x="7930" y="7702"/>
                  </a:cubicBezTo>
                  <a:cubicBezTo>
                    <a:pt x="7767" y="7745"/>
                    <a:pt x="7643" y="7955"/>
                    <a:pt x="7707" y="8186"/>
                  </a:cubicBezTo>
                  <a:cubicBezTo>
                    <a:pt x="7687" y="8173"/>
                    <a:pt x="7609" y="8133"/>
                    <a:pt x="7505" y="8133"/>
                  </a:cubicBezTo>
                  <a:cubicBezTo>
                    <a:pt x="7472" y="8133"/>
                    <a:pt x="7436" y="8137"/>
                    <a:pt x="7398" y="8147"/>
                  </a:cubicBezTo>
                  <a:cubicBezTo>
                    <a:pt x="7214" y="8199"/>
                    <a:pt x="7141" y="8361"/>
                    <a:pt x="7133" y="8383"/>
                  </a:cubicBezTo>
                  <a:cubicBezTo>
                    <a:pt x="7063" y="8294"/>
                    <a:pt x="6960" y="8245"/>
                    <a:pt x="6855" y="8245"/>
                  </a:cubicBezTo>
                  <a:cubicBezTo>
                    <a:pt x="6819" y="8245"/>
                    <a:pt x="6783" y="8251"/>
                    <a:pt x="6747" y="8263"/>
                  </a:cubicBezTo>
                  <a:cubicBezTo>
                    <a:pt x="6627" y="8306"/>
                    <a:pt x="6542" y="8417"/>
                    <a:pt x="6529" y="8546"/>
                  </a:cubicBezTo>
                  <a:cubicBezTo>
                    <a:pt x="6383" y="8576"/>
                    <a:pt x="6242" y="8606"/>
                    <a:pt x="6100" y="8631"/>
                  </a:cubicBezTo>
                  <a:cubicBezTo>
                    <a:pt x="6070" y="8541"/>
                    <a:pt x="6006" y="8400"/>
                    <a:pt x="5878" y="8310"/>
                  </a:cubicBezTo>
                  <a:cubicBezTo>
                    <a:pt x="5676" y="8164"/>
                    <a:pt x="5531" y="8284"/>
                    <a:pt x="5304" y="8147"/>
                  </a:cubicBezTo>
                  <a:cubicBezTo>
                    <a:pt x="5090" y="8019"/>
                    <a:pt x="5098" y="7843"/>
                    <a:pt x="4875" y="7779"/>
                  </a:cubicBezTo>
                  <a:cubicBezTo>
                    <a:pt x="4847" y="7769"/>
                    <a:pt x="4795" y="7754"/>
                    <a:pt x="4741" y="7754"/>
                  </a:cubicBezTo>
                  <a:cubicBezTo>
                    <a:pt x="4705" y="7754"/>
                    <a:pt x="4668" y="7760"/>
                    <a:pt x="4636" y="7779"/>
                  </a:cubicBezTo>
                  <a:cubicBezTo>
                    <a:pt x="4486" y="7865"/>
                    <a:pt x="4464" y="8203"/>
                    <a:pt x="4610" y="8618"/>
                  </a:cubicBezTo>
                  <a:cubicBezTo>
                    <a:pt x="4426" y="8610"/>
                    <a:pt x="4190" y="8576"/>
                    <a:pt x="3929" y="8494"/>
                  </a:cubicBezTo>
                  <a:cubicBezTo>
                    <a:pt x="3899" y="8481"/>
                    <a:pt x="3248" y="8246"/>
                    <a:pt x="2721" y="7672"/>
                  </a:cubicBezTo>
                  <a:cubicBezTo>
                    <a:pt x="2549" y="7488"/>
                    <a:pt x="2442" y="7282"/>
                    <a:pt x="2408" y="7072"/>
                  </a:cubicBezTo>
                  <a:cubicBezTo>
                    <a:pt x="2399" y="7021"/>
                    <a:pt x="2399" y="6948"/>
                    <a:pt x="2404" y="6866"/>
                  </a:cubicBezTo>
                  <a:cubicBezTo>
                    <a:pt x="2412" y="6639"/>
                    <a:pt x="2421" y="6301"/>
                    <a:pt x="2142" y="6048"/>
                  </a:cubicBezTo>
                  <a:cubicBezTo>
                    <a:pt x="2100" y="6010"/>
                    <a:pt x="2001" y="5920"/>
                    <a:pt x="1860" y="5898"/>
                  </a:cubicBezTo>
                  <a:cubicBezTo>
                    <a:pt x="1840" y="5896"/>
                    <a:pt x="1821" y="5895"/>
                    <a:pt x="1802" y="5895"/>
                  </a:cubicBezTo>
                  <a:cubicBezTo>
                    <a:pt x="1531" y="5895"/>
                    <a:pt x="1273" y="6133"/>
                    <a:pt x="1217" y="6185"/>
                  </a:cubicBezTo>
                  <a:cubicBezTo>
                    <a:pt x="1192" y="6211"/>
                    <a:pt x="1127" y="6258"/>
                    <a:pt x="1046" y="6335"/>
                  </a:cubicBezTo>
                  <a:cubicBezTo>
                    <a:pt x="965" y="6408"/>
                    <a:pt x="926" y="6447"/>
                    <a:pt x="849" y="6468"/>
                  </a:cubicBezTo>
                  <a:cubicBezTo>
                    <a:pt x="818" y="6476"/>
                    <a:pt x="784" y="6480"/>
                    <a:pt x="750" y="6480"/>
                  </a:cubicBezTo>
                  <a:cubicBezTo>
                    <a:pt x="617" y="6480"/>
                    <a:pt x="472" y="6422"/>
                    <a:pt x="386" y="6322"/>
                  </a:cubicBezTo>
                  <a:cubicBezTo>
                    <a:pt x="189" y="6091"/>
                    <a:pt x="322" y="5697"/>
                    <a:pt x="498" y="5496"/>
                  </a:cubicBezTo>
                  <a:cubicBezTo>
                    <a:pt x="643" y="5333"/>
                    <a:pt x="827" y="5282"/>
                    <a:pt x="896" y="5264"/>
                  </a:cubicBezTo>
                  <a:cubicBezTo>
                    <a:pt x="974" y="5244"/>
                    <a:pt x="1048" y="5236"/>
                    <a:pt x="1118" y="5236"/>
                  </a:cubicBezTo>
                  <a:cubicBezTo>
                    <a:pt x="1303" y="5236"/>
                    <a:pt x="1456" y="5293"/>
                    <a:pt x="1543" y="5333"/>
                  </a:cubicBezTo>
                  <a:lnTo>
                    <a:pt x="1616" y="5367"/>
                  </a:lnTo>
                  <a:lnTo>
                    <a:pt x="1658" y="5299"/>
                  </a:lnTo>
                  <a:cubicBezTo>
                    <a:pt x="1736" y="5175"/>
                    <a:pt x="1830" y="5067"/>
                    <a:pt x="1941" y="4982"/>
                  </a:cubicBezTo>
                  <a:cubicBezTo>
                    <a:pt x="2087" y="4866"/>
                    <a:pt x="2220" y="4819"/>
                    <a:pt x="2378" y="4759"/>
                  </a:cubicBezTo>
                  <a:cubicBezTo>
                    <a:pt x="2408" y="4750"/>
                    <a:pt x="2434" y="4742"/>
                    <a:pt x="2464" y="4729"/>
                  </a:cubicBezTo>
                  <a:cubicBezTo>
                    <a:pt x="2691" y="4643"/>
                    <a:pt x="2931" y="4601"/>
                    <a:pt x="3183" y="4601"/>
                  </a:cubicBezTo>
                  <a:cubicBezTo>
                    <a:pt x="3445" y="4601"/>
                    <a:pt x="3710" y="4652"/>
                    <a:pt x="3946" y="4746"/>
                  </a:cubicBezTo>
                  <a:cubicBezTo>
                    <a:pt x="4044" y="4785"/>
                    <a:pt x="4143" y="4832"/>
                    <a:pt x="4233" y="4875"/>
                  </a:cubicBezTo>
                  <a:cubicBezTo>
                    <a:pt x="4494" y="4999"/>
                    <a:pt x="4738" y="5115"/>
                    <a:pt x="5021" y="5115"/>
                  </a:cubicBezTo>
                  <a:cubicBezTo>
                    <a:pt x="5359" y="5115"/>
                    <a:pt x="5646" y="4943"/>
                    <a:pt x="5899" y="4588"/>
                  </a:cubicBezTo>
                  <a:cubicBezTo>
                    <a:pt x="6220" y="4138"/>
                    <a:pt x="6152" y="3572"/>
                    <a:pt x="6079" y="2926"/>
                  </a:cubicBezTo>
                  <a:cubicBezTo>
                    <a:pt x="5998" y="2219"/>
                    <a:pt x="5818" y="1649"/>
                    <a:pt x="5865" y="1636"/>
                  </a:cubicBezTo>
                  <a:cubicBezTo>
                    <a:pt x="5865" y="1636"/>
                    <a:pt x="5866" y="1636"/>
                    <a:pt x="5867" y="1636"/>
                  </a:cubicBezTo>
                  <a:cubicBezTo>
                    <a:pt x="5916" y="1636"/>
                    <a:pt x="6120" y="2301"/>
                    <a:pt x="6268" y="2301"/>
                  </a:cubicBezTo>
                  <a:cubicBezTo>
                    <a:pt x="6271" y="2301"/>
                    <a:pt x="6273" y="2301"/>
                    <a:pt x="6276" y="2300"/>
                  </a:cubicBezTo>
                  <a:cubicBezTo>
                    <a:pt x="6345" y="2287"/>
                    <a:pt x="6375" y="2099"/>
                    <a:pt x="6439" y="1726"/>
                  </a:cubicBezTo>
                  <a:cubicBezTo>
                    <a:pt x="6477" y="1495"/>
                    <a:pt x="6495" y="1379"/>
                    <a:pt x="6469" y="1298"/>
                  </a:cubicBezTo>
                  <a:cubicBezTo>
                    <a:pt x="6375" y="1011"/>
                    <a:pt x="6011" y="908"/>
                    <a:pt x="6028" y="874"/>
                  </a:cubicBezTo>
                  <a:cubicBezTo>
                    <a:pt x="6029" y="872"/>
                    <a:pt x="6031" y="871"/>
                    <a:pt x="6034" y="871"/>
                  </a:cubicBezTo>
                  <a:cubicBezTo>
                    <a:pt x="6074" y="871"/>
                    <a:pt x="6292" y="1011"/>
                    <a:pt x="6597" y="1011"/>
                  </a:cubicBezTo>
                  <a:cubicBezTo>
                    <a:pt x="6837" y="1011"/>
                    <a:pt x="7077" y="960"/>
                    <a:pt x="7308" y="912"/>
                  </a:cubicBezTo>
                  <a:cubicBezTo>
                    <a:pt x="7480" y="874"/>
                    <a:pt x="7565" y="861"/>
                    <a:pt x="7732" y="840"/>
                  </a:cubicBezTo>
                  <a:cubicBezTo>
                    <a:pt x="7816" y="829"/>
                    <a:pt x="7872" y="824"/>
                    <a:pt x="7915" y="824"/>
                  </a:cubicBezTo>
                  <a:close/>
                  <a:moveTo>
                    <a:pt x="5388" y="0"/>
                  </a:moveTo>
                  <a:cubicBezTo>
                    <a:pt x="5234" y="0"/>
                    <a:pt x="5087" y="55"/>
                    <a:pt x="4978" y="159"/>
                  </a:cubicBezTo>
                  <a:cubicBezTo>
                    <a:pt x="4803" y="330"/>
                    <a:pt x="4798" y="557"/>
                    <a:pt x="4798" y="604"/>
                  </a:cubicBezTo>
                  <a:cubicBezTo>
                    <a:pt x="4957" y="822"/>
                    <a:pt x="5115" y="1045"/>
                    <a:pt x="5274" y="1268"/>
                  </a:cubicBezTo>
                  <a:cubicBezTo>
                    <a:pt x="5402" y="1444"/>
                    <a:pt x="5561" y="1701"/>
                    <a:pt x="5694" y="2039"/>
                  </a:cubicBezTo>
                  <a:cubicBezTo>
                    <a:pt x="5724" y="2116"/>
                    <a:pt x="5848" y="2442"/>
                    <a:pt x="5903" y="2947"/>
                  </a:cubicBezTo>
                  <a:cubicBezTo>
                    <a:pt x="5985" y="3680"/>
                    <a:pt x="6019" y="4116"/>
                    <a:pt x="5758" y="4485"/>
                  </a:cubicBezTo>
                  <a:cubicBezTo>
                    <a:pt x="5539" y="4789"/>
                    <a:pt x="5299" y="4939"/>
                    <a:pt x="5021" y="4939"/>
                  </a:cubicBezTo>
                  <a:cubicBezTo>
                    <a:pt x="4777" y="4939"/>
                    <a:pt x="4550" y="4832"/>
                    <a:pt x="4310" y="4716"/>
                  </a:cubicBezTo>
                  <a:cubicBezTo>
                    <a:pt x="4216" y="4669"/>
                    <a:pt x="4117" y="4622"/>
                    <a:pt x="4014" y="4583"/>
                  </a:cubicBezTo>
                  <a:cubicBezTo>
                    <a:pt x="3753" y="4481"/>
                    <a:pt x="3466" y="4425"/>
                    <a:pt x="3183" y="4425"/>
                  </a:cubicBezTo>
                  <a:cubicBezTo>
                    <a:pt x="2914" y="4425"/>
                    <a:pt x="2648" y="4472"/>
                    <a:pt x="2399" y="4562"/>
                  </a:cubicBezTo>
                  <a:cubicBezTo>
                    <a:pt x="2374" y="4575"/>
                    <a:pt x="2348" y="4583"/>
                    <a:pt x="2318" y="4592"/>
                  </a:cubicBezTo>
                  <a:cubicBezTo>
                    <a:pt x="2155" y="4652"/>
                    <a:pt x="1997" y="4708"/>
                    <a:pt x="1834" y="4840"/>
                  </a:cubicBezTo>
                  <a:cubicBezTo>
                    <a:pt x="1723" y="4926"/>
                    <a:pt x="1628" y="5029"/>
                    <a:pt x="1551" y="5140"/>
                  </a:cubicBezTo>
                  <a:cubicBezTo>
                    <a:pt x="1445" y="5100"/>
                    <a:pt x="1296" y="5058"/>
                    <a:pt x="1121" y="5058"/>
                  </a:cubicBezTo>
                  <a:cubicBezTo>
                    <a:pt x="1036" y="5058"/>
                    <a:pt x="944" y="5068"/>
                    <a:pt x="849" y="5093"/>
                  </a:cubicBezTo>
                  <a:cubicBezTo>
                    <a:pt x="776" y="5115"/>
                    <a:pt x="545" y="5175"/>
                    <a:pt x="365" y="5380"/>
                  </a:cubicBezTo>
                  <a:cubicBezTo>
                    <a:pt x="116" y="5663"/>
                    <a:pt x="1" y="6151"/>
                    <a:pt x="253" y="6438"/>
                  </a:cubicBezTo>
                  <a:cubicBezTo>
                    <a:pt x="373" y="6574"/>
                    <a:pt x="568" y="6656"/>
                    <a:pt x="754" y="6656"/>
                  </a:cubicBezTo>
                  <a:cubicBezTo>
                    <a:pt x="803" y="6656"/>
                    <a:pt x="850" y="6651"/>
                    <a:pt x="896" y="6639"/>
                  </a:cubicBezTo>
                  <a:cubicBezTo>
                    <a:pt x="1012" y="6605"/>
                    <a:pt x="1080" y="6545"/>
                    <a:pt x="1166" y="6468"/>
                  </a:cubicBezTo>
                  <a:cubicBezTo>
                    <a:pt x="1209" y="6425"/>
                    <a:pt x="1256" y="6382"/>
                    <a:pt x="1329" y="6327"/>
                  </a:cubicBezTo>
                  <a:cubicBezTo>
                    <a:pt x="1457" y="6224"/>
                    <a:pt x="1603" y="6134"/>
                    <a:pt x="1757" y="6061"/>
                  </a:cubicBezTo>
                  <a:cubicBezTo>
                    <a:pt x="1778" y="6065"/>
                    <a:pt x="1800" y="6065"/>
                    <a:pt x="1821" y="6070"/>
                  </a:cubicBezTo>
                  <a:cubicBezTo>
                    <a:pt x="1830" y="6074"/>
                    <a:pt x="1937" y="6100"/>
                    <a:pt x="2023" y="6177"/>
                  </a:cubicBezTo>
                  <a:cubicBezTo>
                    <a:pt x="2241" y="6374"/>
                    <a:pt x="2232" y="6644"/>
                    <a:pt x="2228" y="6862"/>
                  </a:cubicBezTo>
                  <a:cubicBezTo>
                    <a:pt x="2224" y="6952"/>
                    <a:pt x="2220" y="7034"/>
                    <a:pt x="2232" y="7102"/>
                  </a:cubicBezTo>
                  <a:cubicBezTo>
                    <a:pt x="2271" y="7342"/>
                    <a:pt x="2395" y="7582"/>
                    <a:pt x="2588" y="7792"/>
                  </a:cubicBezTo>
                  <a:cubicBezTo>
                    <a:pt x="2939" y="8173"/>
                    <a:pt x="3368" y="8464"/>
                    <a:pt x="3864" y="8657"/>
                  </a:cubicBezTo>
                  <a:cubicBezTo>
                    <a:pt x="4336" y="8841"/>
                    <a:pt x="4850" y="8935"/>
                    <a:pt x="5398" y="8935"/>
                  </a:cubicBezTo>
                  <a:cubicBezTo>
                    <a:pt x="6203" y="8935"/>
                    <a:pt x="7051" y="8726"/>
                    <a:pt x="7788" y="8340"/>
                  </a:cubicBezTo>
                  <a:cubicBezTo>
                    <a:pt x="8551" y="7946"/>
                    <a:pt x="9155" y="7389"/>
                    <a:pt x="9540" y="6742"/>
                  </a:cubicBezTo>
                  <a:cubicBezTo>
                    <a:pt x="9981" y="5988"/>
                    <a:pt x="10268" y="5106"/>
                    <a:pt x="10345" y="4258"/>
                  </a:cubicBezTo>
                  <a:cubicBezTo>
                    <a:pt x="10431" y="3328"/>
                    <a:pt x="10273" y="2454"/>
                    <a:pt x="9887" y="1735"/>
                  </a:cubicBezTo>
                  <a:cubicBezTo>
                    <a:pt x="9682" y="1341"/>
                    <a:pt x="9446" y="1067"/>
                    <a:pt x="9176" y="904"/>
                  </a:cubicBezTo>
                  <a:cubicBezTo>
                    <a:pt x="8902" y="728"/>
                    <a:pt x="8551" y="651"/>
                    <a:pt x="8084" y="651"/>
                  </a:cubicBezTo>
                  <a:cubicBezTo>
                    <a:pt x="7977" y="651"/>
                    <a:pt x="7861" y="655"/>
                    <a:pt x="7720" y="664"/>
                  </a:cubicBezTo>
                  <a:cubicBezTo>
                    <a:pt x="7591" y="668"/>
                    <a:pt x="7437" y="703"/>
                    <a:pt x="7274" y="737"/>
                  </a:cubicBezTo>
                  <a:cubicBezTo>
                    <a:pt x="7051" y="784"/>
                    <a:pt x="6820" y="831"/>
                    <a:pt x="6597" y="831"/>
                  </a:cubicBezTo>
                  <a:cubicBezTo>
                    <a:pt x="6473" y="831"/>
                    <a:pt x="6293" y="818"/>
                    <a:pt x="6113" y="720"/>
                  </a:cubicBezTo>
                  <a:cubicBezTo>
                    <a:pt x="5783" y="540"/>
                    <a:pt x="5681" y="167"/>
                    <a:pt x="5655" y="56"/>
                  </a:cubicBezTo>
                  <a:cubicBezTo>
                    <a:pt x="5568" y="18"/>
                    <a:pt x="5477" y="0"/>
                    <a:pt x="538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1"/>
            <p:cNvSpPr/>
            <p:nvPr/>
          </p:nvSpPr>
          <p:spPr>
            <a:xfrm>
              <a:off x="5831703" y="2048969"/>
              <a:ext cx="147261" cy="208491"/>
            </a:xfrm>
            <a:custGeom>
              <a:rect b="b" l="l" r="r" t="t"/>
              <a:pathLst>
                <a:path extrusionOk="0" h="1488" w="1051">
                  <a:moveTo>
                    <a:pt x="52" y="1"/>
                  </a:moveTo>
                  <a:lnTo>
                    <a:pt x="1" y="52"/>
                  </a:lnTo>
                  <a:cubicBezTo>
                    <a:pt x="177" y="215"/>
                    <a:pt x="339" y="391"/>
                    <a:pt x="485" y="579"/>
                  </a:cubicBezTo>
                  <a:cubicBezTo>
                    <a:pt x="691" y="857"/>
                    <a:pt x="858" y="1162"/>
                    <a:pt x="982" y="1487"/>
                  </a:cubicBezTo>
                  <a:lnTo>
                    <a:pt x="1050" y="1461"/>
                  </a:lnTo>
                  <a:cubicBezTo>
                    <a:pt x="926" y="1127"/>
                    <a:pt x="755" y="819"/>
                    <a:pt x="541" y="536"/>
                  </a:cubicBezTo>
                  <a:cubicBezTo>
                    <a:pt x="395" y="343"/>
                    <a:pt x="232" y="159"/>
                    <a:pt x="5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 name="Google Shape;387;p1"/>
            <p:cNvSpPr/>
            <p:nvPr/>
          </p:nvSpPr>
          <p:spPr>
            <a:xfrm>
              <a:off x="5834225" y="2021927"/>
              <a:ext cx="132128" cy="155668"/>
            </a:xfrm>
            <a:custGeom>
              <a:rect b="b" l="l" r="r" t="t"/>
              <a:pathLst>
                <a:path extrusionOk="0" h="1111" w="943">
                  <a:moveTo>
                    <a:pt x="47" y="1"/>
                  </a:moveTo>
                  <a:lnTo>
                    <a:pt x="0" y="57"/>
                  </a:lnTo>
                  <a:cubicBezTo>
                    <a:pt x="184" y="211"/>
                    <a:pt x="356" y="382"/>
                    <a:pt x="510" y="566"/>
                  </a:cubicBezTo>
                  <a:cubicBezTo>
                    <a:pt x="647" y="738"/>
                    <a:pt x="771" y="918"/>
                    <a:pt x="874" y="1110"/>
                  </a:cubicBezTo>
                  <a:lnTo>
                    <a:pt x="942" y="1072"/>
                  </a:lnTo>
                  <a:cubicBezTo>
                    <a:pt x="835" y="879"/>
                    <a:pt x="707" y="691"/>
                    <a:pt x="565" y="519"/>
                  </a:cubicBezTo>
                  <a:cubicBezTo>
                    <a:pt x="411" y="331"/>
                    <a:pt x="236" y="155"/>
                    <a:pt x="4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 name="Google Shape;388;p1"/>
            <p:cNvSpPr/>
            <p:nvPr/>
          </p:nvSpPr>
          <p:spPr>
            <a:xfrm>
              <a:off x="5900219" y="1995585"/>
              <a:ext cx="119518" cy="138153"/>
            </a:xfrm>
            <a:custGeom>
              <a:rect b="b" l="l" r="r" t="t"/>
              <a:pathLst>
                <a:path extrusionOk="0" h="986" w="853">
                  <a:moveTo>
                    <a:pt x="73" y="1"/>
                  </a:moveTo>
                  <a:lnTo>
                    <a:pt x="0" y="18"/>
                  </a:lnTo>
                  <a:cubicBezTo>
                    <a:pt x="34" y="142"/>
                    <a:pt x="77" y="258"/>
                    <a:pt x="137" y="365"/>
                  </a:cubicBezTo>
                  <a:cubicBezTo>
                    <a:pt x="326" y="703"/>
                    <a:pt x="613" y="891"/>
                    <a:pt x="818" y="986"/>
                  </a:cubicBezTo>
                  <a:lnTo>
                    <a:pt x="853" y="921"/>
                  </a:lnTo>
                  <a:cubicBezTo>
                    <a:pt x="656" y="827"/>
                    <a:pt x="381" y="652"/>
                    <a:pt x="202" y="330"/>
                  </a:cubicBezTo>
                  <a:cubicBezTo>
                    <a:pt x="146" y="228"/>
                    <a:pt x="103" y="116"/>
                    <a:pt x="7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1"/>
            <p:cNvSpPr/>
            <p:nvPr/>
          </p:nvSpPr>
          <p:spPr>
            <a:xfrm>
              <a:off x="5858745" y="2011838"/>
              <a:ext cx="158610" cy="174163"/>
            </a:xfrm>
            <a:custGeom>
              <a:rect b="b" l="l" r="r" t="t"/>
              <a:pathLst>
                <a:path extrusionOk="0" h="1243" w="1132">
                  <a:moveTo>
                    <a:pt x="48" y="0"/>
                  </a:moveTo>
                  <a:lnTo>
                    <a:pt x="1" y="52"/>
                  </a:lnTo>
                  <a:cubicBezTo>
                    <a:pt x="125" y="167"/>
                    <a:pt x="249" y="287"/>
                    <a:pt x="365" y="407"/>
                  </a:cubicBezTo>
                  <a:cubicBezTo>
                    <a:pt x="622" y="668"/>
                    <a:pt x="857" y="947"/>
                    <a:pt x="1072" y="1242"/>
                  </a:cubicBezTo>
                  <a:lnTo>
                    <a:pt x="1132" y="1200"/>
                  </a:lnTo>
                  <a:cubicBezTo>
                    <a:pt x="917" y="900"/>
                    <a:pt x="677" y="617"/>
                    <a:pt x="420" y="356"/>
                  </a:cubicBezTo>
                  <a:cubicBezTo>
                    <a:pt x="301" y="231"/>
                    <a:pt x="176" y="112"/>
                    <a:pt x="4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1"/>
            <p:cNvSpPr/>
            <p:nvPr/>
          </p:nvSpPr>
          <p:spPr>
            <a:xfrm>
              <a:off x="5214216" y="2739175"/>
              <a:ext cx="201766" cy="137593"/>
            </a:xfrm>
            <a:custGeom>
              <a:rect b="b" l="l" r="r" t="t"/>
              <a:pathLst>
                <a:path extrusionOk="0" h="982" w="1440">
                  <a:moveTo>
                    <a:pt x="1388" y="1"/>
                  </a:moveTo>
                  <a:cubicBezTo>
                    <a:pt x="1255" y="562"/>
                    <a:pt x="900" y="896"/>
                    <a:pt x="694" y="917"/>
                  </a:cubicBezTo>
                  <a:cubicBezTo>
                    <a:pt x="660" y="922"/>
                    <a:pt x="626" y="924"/>
                    <a:pt x="593" y="924"/>
                  </a:cubicBezTo>
                  <a:cubicBezTo>
                    <a:pt x="391" y="924"/>
                    <a:pt x="211" y="856"/>
                    <a:pt x="193" y="849"/>
                  </a:cubicBezTo>
                  <a:cubicBezTo>
                    <a:pt x="137" y="819"/>
                    <a:pt x="86" y="780"/>
                    <a:pt x="39" y="733"/>
                  </a:cubicBezTo>
                  <a:lnTo>
                    <a:pt x="0" y="776"/>
                  </a:lnTo>
                  <a:cubicBezTo>
                    <a:pt x="52" y="823"/>
                    <a:pt x="107" y="866"/>
                    <a:pt x="167" y="896"/>
                  </a:cubicBezTo>
                  <a:lnTo>
                    <a:pt x="171" y="900"/>
                  </a:lnTo>
                  <a:cubicBezTo>
                    <a:pt x="180" y="900"/>
                    <a:pt x="377" y="982"/>
                    <a:pt x="600" y="982"/>
                  </a:cubicBezTo>
                  <a:cubicBezTo>
                    <a:pt x="634" y="982"/>
                    <a:pt x="668" y="977"/>
                    <a:pt x="703" y="973"/>
                  </a:cubicBezTo>
                  <a:cubicBezTo>
                    <a:pt x="955" y="943"/>
                    <a:pt x="1311" y="571"/>
                    <a:pt x="1439" y="14"/>
                  </a:cubicBezTo>
                  <a:lnTo>
                    <a:pt x="138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1"/>
            <p:cNvSpPr/>
            <p:nvPr/>
          </p:nvSpPr>
          <p:spPr>
            <a:xfrm>
              <a:off x="5200344" y="2829269"/>
              <a:ext cx="211434" cy="74541"/>
            </a:xfrm>
            <a:custGeom>
              <a:rect b="b" l="l" r="r" t="t"/>
              <a:pathLst>
                <a:path extrusionOk="0" h="532" w="1509">
                  <a:moveTo>
                    <a:pt x="1461" y="0"/>
                  </a:moveTo>
                  <a:cubicBezTo>
                    <a:pt x="1431" y="47"/>
                    <a:pt x="1170" y="446"/>
                    <a:pt x="742" y="476"/>
                  </a:cubicBezTo>
                  <a:cubicBezTo>
                    <a:pt x="726" y="477"/>
                    <a:pt x="711" y="477"/>
                    <a:pt x="696" y="477"/>
                  </a:cubicBezTo>
                  <a:cubicBezTo>
                    <a:pt x="522" y="477"/>
                    <a:pt x="371" y="415"/>
                    <a:pt x="343" y="403"/>
                  </a:cubicBezTo>
                  <a:cubicBezTo>
                    <a:pt x="228" y="356"/>
                    <a:pt x="125" y="279"/>
                    <a:pt x="43" y="189"/>
                  </a:cubicBezTo>
                  <a:lnTo>
                    <a:pt x="1" y="227"/>
                  </a:lnTo>
                  <a:cubicBezTo>
                    <a:pt x="91" y="322"/>
                    <a:pt x="202" y="403"/>
                    <a:pt x="322" y="454"/>
                  </a:cubicBezTo>
                  <a:cubicBezTo>
                    <a:pt x="365" y="472"/>
                    <a:pt x="515" y="531"/>
                    <a:pt x="695" y="531"/>
                  </a:cubicBezTo>
                  <a:lnTo>
                    <a:pt x="746" y="531"/>
                  </a:lnTo>
                  <a:cubicBezTo>
                    <a:pt x="1204" y="502"/>
                    <a:pt x="1478" y="77"/>
                    <a:pt x="1508" y="30"/>
                  </a:cubicBezTo>
                  <a:lnTo>
                    <a:pt x="1461"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1"/>
            <p:cNvSpPr/>
            <p:nvPr/>
          </p:nvSpPr>
          <p:spPr>
            <a:xfrm>
              <a:off x="5245321" y="2787795"/>
              <a:ext cx="133389" cy="60249"/>
            </a:xfrm>
            <a:custGeom>
              <a:rect b="b" l="l" r="r" t="t"/>
              <a:pathLst>
                <a:path extrusionOk="0" h="430" w="952">
                  <a:moveTo>
                    <a:pt x="900" y="1"/>
                  </a:moveTo>
                  <a:cubicBezTo>
                    <a:pt x="845" y="99"/>
                    <a:pt x="712" y="275"/>
                    <a:pt x="489" y="343"/>
                  </a:cubicBezTo>
                  <a:cubicBezTo>
                    <a:pt x="446" y="356"/>
                    <a:pt x="387" y="374"/>
                    <a:pt x="322" y="374"/>
                  </a:cubicBezTo>
                  <a:cubicBezTo>
                    <a:pt x="278" y="374"/>
                    <a:pt x="232" y="366"/>
                    <a:pt x="185" y="343"/>
                  </a:cubicBezTo>
                  <a:cubicBezTo>
                    <a:pt x="129" y="318"/>
                    <a:pt x="87" y="279"/>
                    <a:pt x="48" y="224"/>
                  </a:cubicBezTo>
                  <a:lnTo>
                    <a:pt x="1" y="253"/>
                  </a:lnTo>
                  <a:cubicBezTo>
                    <a:pt x="44" y="318"/>
                    <a:pt x="99" y="365"/>
                    <a:pt x="159" y="395"/>
                  </a:cubicBezTo>
                  <a:cubicBezTo>
                    <a:pt x="215" y="421"/>
                    <a:pt x="271" y="429"/>
                    <a:pt x="322" y="429"/>
                  </a:cubicBezTo>
                  <a:cubicBezTo>
                    <a:pt x="395" y="429"/>
                    <a:pt x="459" y="412"/>
                    <a:pt x="506" y="399"/>
                  </a:cubicBezTo>
                  <a:cubicBezTo>
                    <a:pt x="746" y="326"/>
                    <a:pt x="888" y="138"/>
                    <a:pt x="952" y="31"/>
                  </a:cubicBez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1"/>
            <p:cNvSpPr/>
            <p:nvPr/>
          </p:nvSpPr>
          <p:spPr>
            <a:xfrm>
              <a:off x="5249525" y="2802227"/>
              <a:ext cx="69217" cy="28303"/>
            </a:xfrm>
            <a:custGeom>
              <a:rect b="b" l="l" r="r" t="t"/>
              <a:pathLst>
                <a:path extrusionOk="0" h="202" w="494">
                  <a:moveTo>
                    <a:pt x="48" y="1"/>
                  </a:moveTo>
                  <a:lnTo>
                    <a:pt x="1" y="31"/>
                  </a:lnTo>
                  <a:cubicBezTo>
                    <a:pt x="39" y="86"/>
                    <a:pt x="91" y="129"/>
                    <a:pt x="147" y="159"/>
                  </a:cubicBezTo>
                  <a:cubicBezTo>
                    <a:pt x="211" y="193"/>
                    <a:pt x="275" y="202"/>
                    <a:pt x="331" y="202"/>
                  </a:cubicBezTo>
                  <a:cubicBezTo>
                    <a:pt x="408" y="202"/>
                    <a:pt x="468" y="185"/>
                    <a:pt x="493" y="176"/>
                  </a:cubicBezTo>
                  <a:lnTo>
                    <a:pt x="472" y="125"/>
                  </a:lnTo>
                  <a:cubicBezTo>
                    <a:pt x="450" y="132"/>
                    <a:pt x="397" y="148"/>
                    <a:pt x="331" y="148"/>
                  </a:cubicBezTo>
                  <a:cubicBezTo>
                    <a:pt x="282" y="148"/>
                    <a:pt x="227" y="139"/>
                    <a:pt x="172" y="112"/>
                  </a:cubicBezTo>
                  <a:cubicBezTo>
                    <a:pt x="121" y="86"/>
                    <a:pt x="82" y="48"/>
                    <a:pt x="4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1"/>
            <p:cNvSpPr/>
            <p:nvPr/>
          </p:nvSpPr>
          <p:spPr>
            <a:xfrm>
              <a:off x="5528634" y="1405000"/>
              <a:ext cx="457475" cy="729439"/>
            </a:xfrm>
            <a:custGeom>
              <a:rect b="b" l="l" r="r" t="t"/>
              <a:pathLst>
                <a:path extrusionOk="0" h="5206" w="3265">
                  <a:moveTo>
                    <a:pt x="326" y="1"/>
                  </a:moveTo>
                  <a:cubicBezTo>
                    <a:pt x="189" y="300"/>
                    <a:pt x="1" y="836"/>
                    <a:pt x="61" y="1491"/>
                  </a:cubicBezTo>
                  <a:cubicBezTo>
                    <a:pt x="95" y="1842"/>
                    <a:pt x="202" y="2215"/>
                    <a:pt x="549" y="2836"/>
                  </a:cubicBezTo>
                  <a:cubicBezTo>
                    <a:pt x="1144" y="3890"/>
                    <a:pt x="1479" y="3937"/>
                    <a:pt x="2160" y="4922"/>
                  </a:cubicBezTo>
                  <a:cubicBezTo>
                    <a:pt x="2241" y="5047"/>
                    <a:pt x="2310" y="5145"/>
                    <a:pt x="2352" y="5205"/>
                  </a:cubicBezTo>
                  <a:cubicBezTo>
                    <a:pt x="2382" y="5115"/>
                    <a:pt x="2464" y="4918"/>
                    <a:pt x="2661" y="4755"/>
                  </a:cubicBezTo>
                  <a:cubicBezTo>
                    <a:pt x="2905" y="4554"/>
                    <a:pt x="3175" y="4533"/>
                    <a:pt x="3265" y="4528"/>
                  </a:cubicBezTo>
                  <a:cubicBezTo>
                    <a:pt x="3235" y="4485"/>
                    <a:pt x="3209" y="4447"/>
                    <a:pt x="3188" y="4404"/>
                  </a:cubicBezTo>
                  <a:cubicBezTo>
                    <a:pt x="2053" y="2451"/>
                    <a:pt x="1466" y="2309"/>
                    <a:pt x="1346" y="1200"/>
                  </a:cubicBezTo>
                  <a:cubicBezTo>
                    <a:pt x="1320" y="930"/>
                    <a:pt x="1311" y="523"/>
                    <a:pt x="1436" y="13"/>
                  </a:cubicBezTo>
                  <a:lnTo>
                    <a:pt x="1436" y="13"/>
                  </a:lnTo>
                  <a:cubicBezTo>
                    <a:pt x="1292" y="42"/>
                    <a:pt x="1119" y="64"/>
                    <a:pt x="919" y="64"/>
                  </a:cubicBezTo>
                  <a:cubicBezTo>
                    <a:pt x="875" y="64"/>
                    <a:pt x="831" y="63"/>
                    <a:pt x="785" y="61"/>
                  </a:cubicBezTo>
                  <a:cubicBezTo>
                    <a:pt x="609" y="52"/>
                    <a:pt x="455" y="31"/>
                    <a:pt x="32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1"/>
            <p:cNvSpPr/>
            <p:nvPr/>
          </p:nvSpPr>
          <p:spPr>
            <a:xfrm>
              <a:off x="5854541" y="2035798"/>
              <a:ext cx="138153" cy="99201"/>
            </a:xfrm>
            <a:custGeom>
              <a:rect b="b" l="l" r="r" t="t"/>
              <a:pathLst>
                <a:path extrusionOk="0" h="708" w="986">
                  <a:moveTo>
                    <a:pt x="934" y="1"/>
                  </a:moveTo>
                  <a:cubicBezTo>
                    <a:pt x="806" y="5"/>
                    <a:pt x="549" y="39"/>
                    <a:pt x="318" y="232"/>
                  </a:cubicBezTo>
                  <a:cubicBezTo>
                    <a:pt x="133" y="382"/>
                    <a:pt x="44" y="566"/>
                    <a:pt x="1" y="690"/>
                  </a:cubicBezTo>
                  <a:lnTo>
                    <a:pt x="52" y="707"/>
                  </a:lnTo>
                  <a:cubicBezTo>
                    <a:pt x="91" y="592"/>
                    <a:pt x="176" y="416"/>
                    <a:pt x="352" y="275"/>
                  </a:cubicBezTo>
                  <a:cubicBezTo>
                    <a:pt x="575" y="95"/>
                    <a:pt x="815" y="60"/>
                    <a:pt x="939" y="56"/>
                  </a:cubicBezTo>
                  <a:lnTo>
                    <a:pt x="986" y="52"/>
                  </a:lnTo>
                  <a:lnTo>
                    <a:pt x="952" y="1"/>
                  </a:lnTo>
                  <a:lnTo>
                    <a:pt x="934" y="9"/>
                  </a:lnTo>
                  <a:lnTo>
                    <a:pt x="93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1"/>
            <p:cNvSpPr/>
            <p:nvPr/>
          </p:nvSpPr>
          <p:spPr>
            <a:xfrm>
              <a:off x="5855102" y="2778828"/>
              <a:ext cx="445005" cy="444305"/>
            </a:xfrm>
            <a:custGeom>
              <a:rect b="b" l="l" r="r" t="t"/>
              <a:pathLst>
                <a:path extrusionOk="0" h="3171" w="3176">
                  <a:moveTo>
                    <a:pt x="1590" y="1"/>
                  </a:moveTo>
                  <a:cubicBezTo>
                    <a:pt x="712" y="1"/>
                    <a:pt x="1" y="707"/>
                    <a:pt x="1" y="1585"/>
                  </a:cubicBezTo>
                  <a:cubicBezTo>
                    <a:pt x="1" y="2464"/>
                    <a:pt x="712" y="3170"/>
                    <a:pt x="1590" y="3170"/>
                  </a:cubicBezTo>
                  <a:cubicBezTo>
                    <a:pt x="2464" y="3170"/>
                    <a:pt x="3175" y="2464"/>
                    <a:pt x="3175" y="1585"/>
                  </a:cubicBezTo>
                  <a:cubicBezTo>
                    <a:pt x="3175" y="707"/>
                    <a:pt x="2464" y="1"/>
                    <a:pt x="159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 name="Google Shape;397;p1"/>
            <p:cNvSpPr/>
            <p:nvPr/>
          </p:nvSpPr>
          <p:spPr>
            <a:xfrm>
              <a:off x="5851599" y="2780089"/>
              <a:ext cx="393863" cy="447247"/>
            </a:xfrm>
            <a:custGeom>
              <a:rect b="b" l="l" r="r" t="t"/>
              <a:pathLst>
                <a:path extrusionOk="0" h="3192" w="2811">
                  <a:moveTo>
                    <a:pt x="1272" y="0"/>
                  </a:moveTo>
                  <a:cubicBezTo>
                    <a:pt x="917" y="77"/>
                    <a:pt x="596" y="274"/>
                    <a:pt x="364" y="557"/>
                  </a:cubicBezTo>
                  <a:cubicBezTo>
                    <a:pt x="129" y="844"/>
                    <a:pt x="0" y="1204"/>
                    <a:pt x="0" y="1576"/>
                  </a:cubicBezTo>
                  <a:cubicBezTo>
                    <a:pt x="0" y="2467"/>
                    <a:pt x="724" y="3191"/>
                    <a:pt x="1615" y="3191"/>
                  </a:cubicBezTo>
                  <a:cubicBezTo>
                    <a:pt x="2069" y="3191"/>
                    <a:pt x="2502" y="2999"/>
                    <a:pt x="2810" y="2660"/>
                  </a:cubicBezTo>
                  <a:lnTo>
                    <a:pt x="2767" y="2626"/>
                  </a:lnTo>
                  <a:cubicBezTo>
                    <a:pt x="2472" y="2947"/>
                    <a:pt x="2052" y="3136"/>
                    <a:pt x="1615" y="3136"/>
                  </a:cubicBezTo>
                  <a:cubicBezTo>
                    <a:pt x="754" y="3136"/>
                    <a:pt x="56" y="2437"/>
                    <a:pt x="56" y="1576"/>
                  </a:cubicBezTo>
                  <a:cubicBezTo>
                    <a:pt x="56" y="848"/>
                    <a:pt x="570" y="206"/>
                    <a:pt x="1281" y="51"/>
                  </a:cubicBezTo>
                  <a:lnTo>
                    <a:pt x="12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1"/>
            <p:cNvSpPr/>
            <p:nvPr/>
          </p:nvSpPr>
          <p:spPr>
            <a:xfrm>
              <a:off x="6057988" y="2828008"/>
              <a:ext cx="128626" cy="129186"/>
            </a:xfrm>
            <a:custGeom>
              <a:rect b="b" l="l" r="r" t="t"/>
              <a:pathLst>
                <a:path extrusionOk="0" h="922" w="918">
                  <a:moveTo>
                    <a:pt x="459" y="56"/>
                  </a:moveTo>
                  <a:cubicBezTo>
                    <a:pt x="682" y="56"/>
                    <a:pt x="862" y="236"/>
                    <a:pt x="862" y="459"/>
                  </a:cubicBezTo>
                  <a:cubicBezTo>
                    <a:pt x="862" y="686"/>
                    <a:pt x="682" y="866"/>
                    <a:pt x="459" y="866"/>
                  </a:cubicBezTo>
                  <a:cubicBezTo>
                    <a:pt x="236" y="866"/>
                    <a:pt x="56" y="686"/>
                    <a:pt x="56" y="459"/>
                  </a:cubicBezTo>
                  <a:cubicBezTo>
                    <a:pt x="56" y="236"/>
                    <a:pt x="236" y="56"/>
                    <a:pt x="459" y="56"/>
                  </a:cubicBezTo>
                  <a:close/>
                  <a:moveTo>
                    <a:pt x="459" y="1"/>
                  </a:moveTo>
                  <a:cubicBezTo>
                    <a:pt x="206" y="1"/>
                    <a:pt x="1" y="206"/>
                    <a:pt x="1" y="459"/>
                  </a:cubicBezTo>
                  <a:cubicBezTo>
                    <a:pt x="1" y="716"/>
                    <a:pt x="206" y="922"/>
                    <a:pt x="459" y="922"/>
                  </a:cubicBezTo>
                  <a:cubicBezTo>
                    <a:pt x="712" y="922"/>
                    <a:pt x="917" y="716"/>
                    <a:pt x="917" y="459"/>
                  </a:cubicBezTo>
                  <a:cubicBezTo>
                    <a:pt x="917" y="206"/>
                    <a:pt x="712" y="1"/>
                    <a:pt x="4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1"/>
            <p:cNvSpPr/>
            <p:nvPr/>
          </p:nvSpPr>
          <p:spPr>
            <a:xfrm>
              <a:off x="6179328" y="2658049"/>
              <a:ext cx="388959" cy="341320"/>
            </a:xfrm>
            <a:custGeom>
              <a:rect b="b" l="l" r="r" t="t"/>
              <a:pathLst>
                <a:path extrusionOk="0" h="2436" w="2776">
                  <a:moveTo>
                    <a:pt x="1386" y="1"/>
                  </a:moveTo>
                  <a:cubicBezTo>
                    <a:pt x="1167" y="1"/>
                    <a:pt x="946" y="59"/>
                    <a:pt x="745" y="181"/>
                  </a:cubicBezTo>
                  <a:cubicBezTo>
                    <a:pt x="176" y="537"/>
                    <a:pt x="0" y="1287"/>
                    <a:pt x="351" y="1861"/>
                  </a:cubicBezTo>
                  <a:cubicBezTo>
                    <a:pt x="583" y="2232"/>
                    <a:pt x="982" y="2436"/>
                    <a:pt x="1390" y="2436"/>
                  </a:cubicBezTo>
                  <a:cubicBezTo>
                    <a:pt x="1609" y="2436"/>
                    <a:pt x="1830" y="2377"/>
                    <a:pt x="2030" y="2255"/>
                  </a:cubicBezTo>
                  <a:cubicBezTo>
                    <a:pt x="2600" y="1899"/>
                    <a:pt x="2776" y="1150"/>
                    <a:pt x="2425" y="576"/>
                  </a:cubicBezTo>
                  <a:cubicBezTo>
                    <a:pt x="2193" y="204"/>
                    <a:pt x="1794" y="1"/>
                    <a:pt x="138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1"/>
            <p:cNvSpPr/>
            <p:nvPr/>
          </p:nvSpPr>
          <p:spPr>
            <a:xfrm>
              <a:off x="6182270" y="2703166"/>
              <a:ext cx="363318" cy="300266"/>
            </a:xfrm>
            <a:custGeom>
              <a:rect b="b" l="l" r="r" t="t"/>
              <a:pathLst>
                <a:path extrusionOk="0" h="2143" w="2593">
                  <a:moveTo>
                    <a:pt x="502" y="1"/>
                  </a:moveTo>
                  <a:cubicBezTo>
                    <a:pt x="82" y="403"/>
                    <a:pt x="0" y="1059"/>
                    <a:pt x="309" y="1551"/>
                  </a:cubicBezTo>
                  <a:cubicBezTo>
                    <a:pt x="544" y="1933"/>
                    <a:pt x="951" y="2143"/>
                    <a:pt x="1367" y="2143"/>
                  </a:cubicBezTo>
                  <a:cubicBezTo>
                    <a:pt x="1594" y="2143"/>
                    <a:pt x="1817" y="2083"/>
                    <a:pt x="2022" y="1954"/>
                  </a:cubicBezTo>
                  <a:cubicBezTo>
                    <a:pt x="2322" y="1770"/>
                    <a:pt x="2528" y="1466"/>
                    <a:pt x="2592" y="1123"/>
                  </a:cubicBezTo>
                  <a:lnTo>
                    <a:pt x="2536" y="1110"/>
                  </a:lnTo>
                  <a:cubicBezTo>
                    <a:pt x="2476" y="1440"/>
                    <a:pt x="2279" y="1731"/>
                    <a:pt x="1992" y="1907"/>
                  </a:cubicBezTo>
                  <a:cubicBezTo>
                    <a:pt x="1798" y="2028"/>
                    <a:pt x="1583" y="2085"/>
                    <a:pt x="1370" y="2085"/>
                  </a:cubicBezTo>
                  <a:cubicBezTo>
                    <a:pt x="972" y="2085"/>
                    <a:pt x="582" y="1884"/>
                    <a:pt x="356" y="1521"/>
                  </a:cubicBezTo>
                  <a:cubicBezTo>
                    <a:pt x="60" y="1050"/>
                    <a:pt x="142" y="425"/>
                    <a:pt x="540" y="39"/>
                  </a:cubicBezTo>
                  <a:lnTo>
                    <a:pt x="50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1"/>
            <p:cNvSpPr/>
            <p:nvPr/>
          </p:nvSpPr>
          <p:spPr>
            <a:xfrm>
              <a:off x="6307113" y="2689574"/>
              <a:ext cx="103965" cy="100743"/>
            </a:xfrm>
            <a:custGeom>
              <a:rect b="b" l="l" r="r" t="t"/>
              <a:pathLst>
                <a:path extrusionOk="0" h="719" w="742">
                  <a:moveTo>
                    <a:pt x="369" y="55"/>
                  </a:moveTo>
                  <a:cubicBezTo>
                    <a:pt x="395" y="55"/>
                    <a:pt x="416" y="59"/>
                    <a:pt x="442" y="64"/>
                  </a:cubicBezTo>
                  <a:cubicBezTo>
                    <a:pt x="519" y="85"/>
                    <a:pt x="587" y="132"/>
                    <a:pt x="630" y="201"/>
                  </a:cubicBezTo>
                  <a:cubicBezTo>
                    <a:pt x="716" y="342"/>
                    <a:pt x="673" y="530"/>
                    <a:pt x="532" y="620"/>
                  </a:cubicBezTo>
                  <a:cubicBezTo>
                    <a:pt x="483" y="650"/>
                    <a:pt x="428" y="664"/>
                    <a:pt x="373" y="664"/>
                  </a:cubicBezTo>
                  <a:cubicBezTo>
                    <a:pt x="271" y="664"/>
                    <a:pt x="171" y="614"/>
                    <a:pt x="112" y="522"/>
                  </a:cubicBezTo>
                  <a:cubicBezTo>
                    <a:pt x="69" y="449"/>
                    <a:pt x="56" y="368"/>
                    <a:pt x="73" y="291"/>
                  </a:cubicBezTo>
                  <a:cubicBezTo>
                    <a:pt x="95" y="213"/>
                    <a:pt x="142" y="145"/>
                    <a:pt x="210" y="102"/>
                  </a:cubicBezTo>
                  <a:cubicBezTo>
                    <a:pt x="262" y="72"/>
                    <a:pt x="313" y="55"/>
                    <a:pt x="369" y="55"/>
                  </a:cubicBezTo>
                  <a:close/>
                  <a:moveTo>
                    <a:pt x="366" y="0"/>
                  </a:moveTo>
                  <a:cubicBezTo>
                    <a:pt x="301" y="0"/>
                    <a:pt x="237" y="19"/>
                    <a:pt x="180" y="55"/>
                  </a:cubicBezTo>
                  <a:cubicBezTo>
                    <a:pt x="99" y="106"/>
                    <a:pt x="43" y="183"/>
                    <a:pt x="22" y="278"/>
                  </a:cubicBezTo>
                  <a:cubicBezTo>
                    <a:pt x="0" y="372"/>
                    <a:pt x="13" y="466"/>
                    <a:pt x="65" y="548"/>
                  </a:cubicBezTo>
                  <a:cubicBezTo>
                    <a:pt x="133" y="659"/>
                    <a:pt x="253" y="719"/>
                    <a:pt x="373" y="719"/>
                  </a:cubicBezTo>
                  <a:cubicBezTo>
                    <a:pt x="437" y="719"/>
                    <a:pt x="502" y="702"/>
                    <a:pt x="562" y="667"/>
                  </a:cubicBezTo>
                  <a:cubicBezTo>
                    <a:pt x="643" y="616"/>
                    <a:pt x="699" y="535"/>
                    <a:pt x="720" y="440"/>
                  </a:cubicBezTo>
                  <a:cubicBezTo>
                    <a:pt x="742" y="351"/>
                    <a:pt x="729" y="252"/>
                    <a:pt x="677" y="171"/>
                  </a:cubicBezTo>
                  <a:cubicBezTo>
                    <a:pt x="626" y="89"/>
                    <a:pt x="549" y="34"/>
                    <a:pt x="455" y="12"/>
                  </a:cubicBezTo>
                  <a:cubicBezTo>
                    <a:pt x="425" y="4"/>
                    <a:pt x="396"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1"/>
            <p:cNvSpPr/>
            <p:nvPr/>
          </p:nvSpPr>
          <p:spPr>
            <a:xfrm>
              <a:off x="6057428" y="2258721"/>
              <a:ext cx="177245" cy="155247"/>
            </a:xfrm>
            <a:custGeom>
              <a:rect b="b" l="l" r="r" t="t"/>
              <a:pathLst>
                <a:path extrusionOk="0" h="1108" w="1265">
                  <a:moveTo>
                    <a:pt x="633" y="0"/>
                  </a:moveTo>
                  <a:cubicBezTo>
                    <a:pt x="533" y="0"/>
                    <a:pt x="433" y="28"/>
                    <a:pt x="343" y="84"/>
                  </a:cubicBezTo>
                  <a:cubicBezTo>
                    <a:pt x="82" y="243"/>
                    <a:pt x="1" y="586"/>
                    <a:pt x="163" y="847"/>
                  </a:cubicBezTo>
                  <a:cubicBezTo>
                    <a:pt x="267" y="1015"/>
                    <a:pt x="449" y="1108"/>
                    <a:pt x="636" y="1108"/>
                  </a:cubicBezTo>
                  <a:cubicBezTo>
                    <a:pt x="735" y="1108"/>
                    <a:pt x="835" y="1082"/>
                    <a:pt x="926" y="1027"/>
                  </a:cubicBezTo>
                  <a:cubicBezTo>
                    <a:pt x="1183" y="864"/>
                    <a:pt x="1264" y="521"/>
                    <a:pt x="1106" y="264"/>
                  </a:cubicBezTo>
                  <a:cubicBezTo>
                    <a:pt x="1000" y="94"/>
                    <a:pt x="818" y="0"/>
                    <a:pt x="63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1"/>
            <p:cNvSpPr/>
            <p:nvPr/>
          </p:nvSpPr>
          <p:spPr>
            <a:xfrm>
              <a:off x="6059249" y="2279458"/>
              <a:ext cx="165196" cy="136332"/>
            </a:xfrm>
            <a:custGeom>
              <a:rect b="b" l="l" r="r" t="t"/>
              <a:pathLst>
                <a:path extrusionOk="0" h="973" w="1179">
                  <a:moveTo>
                    <a:pt x="227" y="1"/>
                  </a:moveTo>
                  <a:cubicBezTo>
                    <a:pt x="35" y="181"/>
                    <a:pt x="0" y="480"/>
                    <a:pt x="137" y="703"/>
                  </a:cubicBezTo>
                  <a:cubicBezTo>
                    <a:pt x="245" y="879"/>
                    <a:pt x="433" y="973"/>
                    <a:pt x="621" y="973"/>
                  </a:cubicBezTo>
                  <a:cubicBezTo>
                    <a:pt x="724" y="973"/>
                    <a:pt x="827" y="943"/>
                    <a:pt x="917" y="887"/>
                  </a:cubicBezTo>
                  <a:cubicBezTo>
                    <a:pt x="1054" y="802"/>
                    <a:pt x="1148" y="665"/>
                    <a:pt x="1178" y="510"/>
                  </a:cubicBezTo>
                  <a:lnTo>
                    <a:pt x="1153" y="506"/>
                  </a:lnTo>
                  <a:cubicBezTo>
                    <a:pt x="1123" y="656"/>
                    <a:pt x="1033" y="785"/>
                    <a:pt x="904" y="866"/>
                  </a:cubicBezTo>
                  <a:cubicBezTo>
                    <a:pt x="816" y="921"/>
                    <a:pt x="719" y="947"/>
                    <a:pt x="622" y="947"/>
                  </a:cubicBezTo>
                  <a:cubicBezTo>
                    <a:pt x="440" y="947"/>
                    <a:pt x="262" y="855"/>
                    <a:pt x="159" y="690"/>
                  </a:cubicBezTo>
                  <a:cubicBezTo>
                    <a:pt x="26" y="476"/>
                    <a:pt x="65" y="193"/>
                    <a:pt x="245" y="18"/>
                  </a:cubicBezTo>
                  <a:lnTo>
                    <a:pt x="22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1"/>
            <p:cNvSpPr/>
            <p:nvPr/>
          </p:nvSpPr>
          <p:spPr>
            <a:xfrm>
              <a:off x="6115716" y="2273153"/>
              <a:ext cx="49881" cy="46098"/>
            </a:xfrm>
            <a:custGeom>
              <a:rect b="b" l="l" r="r" t="t"/>
              <a:pathLst>
                <a:path extrusionOk="0" h="329" w="356">
                  <a:moveTo>
                    <a:pt x="171" y="24"/>
                  </a:moveTo>
                  <a:cubicBezTo>
                    <a:pt x="214" y="24"/>
                    <a:pt x="261" y="50"/>
                    <a:pt x="287" y="93"/>
                  </a:cubicBezTo>
                  <a:cubicBezTo>
                    <a:pt x="326" y="157"/>
                    <a:pt x="308" y="243"/>
                    <a:pt x="244" y="281"/>
                  </a:cubicBezTo>
                  <a:cubicBezTo>
                    <a:pt x="219" y="294"/>
                    <a:pt x="194" y="302"/>
                    <a:pt x="167" y="302"/>
                  </a:cubicBezTo>
                  <a:cubicBezTo>
                    <a:pt x="157" y="302"/>
                    <a:pt x="147" y="301"/>
                    <a:pt x="137" y="298"/>
                  </a:cubicBezTo>
                  <a:cubicBezTo>
                    <a:pt x="103" y="290"/>
                    <a:pt x="73" y="268"/>
                    <a:pt x="51" y="234"/>
                  </a:cubicBezTo>
                  <a:cubicBezTo>
                    <a:pt x="34" y="204"/>
                    <a:pt x="26" y="166"/>
                    <a:pt x="34" y="131"/>
                  </a:cubicBezTo>
                  <a:cubicBezTo>
                    <a:pt x="43" y="97"/>
                    <a:pt x="64" y="67"/>
                    <a:pt x="99" y="46"/>
                  </a:cubicBezTo>
                  <a:cubicBezTo>
                    <a:pt x="120" y="33"/>
                    <a:pt x="146" y="24"/>
                    <a:pt x="171" y="24"/>
                  </a:cubicBezTo>
                  <a:close/>
                  <a:moveTo>
                    <a:pt x="168" y="0"/>
                  </a:moveTo>
                  <a:cubicBezTo>
                    <a:pt x="139" y="0"/>
                    <a:pt x="111" y="8"/>
                    <a:pt x="86" y="24"/>
                  </a:cubicBezTo>
                  <a:cubicBezTo>
                    <a:pt x="47" y="46"/>
                    <a:pt x="21" y="84"/>
                    <a:pt x="9" y="127"/>
                  </a:cubicBezTo>
                  <a:cubicBezTo>
                    <a:pt x="0" y="170"/>
                    <a:pt x="9" y="213"/>
                    <a:pt x="30" y="251"/>
                  </a:cubicBezTo>
                  <a:cubicBezTo>
                    <a:pt x="60" y="298"/>
                    <a:pt x="116" y="328"/>
                    <a:pt x="171" y="328"/>
                  </a:cubicBezTo>
                  <a:cubicBezTo>
                    <a:pt x="201" y="328"/>
                    <a:pt x="227" y="320"/>
                    <a:pt x="257" y="303"/>
                  </a:cubicBezTo>
                  <a:cubicBezTo>
                    <a:pt x="334" y="256"/>
                    <a:pt x="356" y="153"/>
                    <a:pt x="308" y="76"/>
                  </a:cubicBezTo>
                  <a:cubicBezTo>
                    <a:pt x="278" y="28"/>
                    <a:pt x="223" y="0"/>
                    <a:pt x="16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1"/>
            <p:cNvSpPr/>
            <p:nvPr/>
          </p:nvSpPr>
          <p:spPr>
            <a:xfrm>
              <a:off x="5963831" y="2149852"/>
              <a:ext cx="94998" cy="93737"/>
            </a:xfrm>
            <a:custGeom>
              <a:rect b="b" l="l" r="r" t="t"/>
              <a:pathLst>
                <a:path extrusionOk="0" h="669" w="678">
                  <a:moveTo>
                    <a:pt x="342" y="0"/>
                  </a:moveTo>
                  <a:cubicBezTo>
                    <a:pt x="340" y="0"/>
                    <a:pt x="337" y="0"/>
                    <a:pt x="334" y="0"/>
                  </a:cubicBezTo>
                  <a:cubicBezTo>
                    <a:pt x="146" y="0"/>
                    <a:pt x="0" y="155"/>
                    <a:pt x="5" y="339"/>
                  </a:cubicBezTo>
                  <a:cubicBezTo>
                    <a:pt x="5" y="520"/>
                    <a:pt x="154" y="669"/>
                    <a:pt x="335" y="669"/>
                  </a:cubicBezTo>
                  <a:cubicBezTo>
                    <a:pt x="338" y="669"/>
                    <a:pt x="340" y="669"/>
                    <a:pt x="343" y="669"/>
                  </a:cubicBezTo>
                  <a:cubicBezTo>
                    <a:pt x="527" y="664"/>
                    <a:pt x="677" y="514"/>
                    <a:pt x="673" y="326"/>
                  </a:cubicBezTo>
                  <a:cubicBezTo>
                    <a:pt x="669" y="144"/>
                    <a:pt x="523" y="0"/>
                    <a:pt x="34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 name="Google Shape;406;p1"/>
            <p:cNvSpPr/>
            <p:nvPr/>
          </p:nvSpPr>
          <p:spPr>
            <a:xfrm>
              <a:off x="5962570" y="2149852"/>
              <a:ext cx="84770" cy="94998"/>
            </a:xfrm>
            <a:custGeom>
              <a:rect b="b" l="l" r="r" t="t"/>
              <a:pathLst>
                <a:path extrusionOk="0" h="678" w="605">
                  <a:moveTo>
                    <a:pt x="271" y="0"/>
                  </a:moveTo>
                  <a:cubicBezTo>
                    <a:pt x="112" y="35"/>
                    <a:pt x="1" y="180"/>
                    <a:pt x="5" y="339"/>
                  </a:cubicBezTo>
                  <a:cubicBezTo>
                    <a:pt x="5" y="463"/>
                    <a:pt x="74" y="570"/>
                    <a:pt x="172" y="626"/>
                  </a:cubicBezTo>
                  <a:cubicBezTo>
                    <a:pt x="223" y="660"/>
                    <a:pt x="288" y="677"/>
                    <a:pt x="352" y="677"/>
                  </a:cubicBezTo>
                  <a:cubicBezTo>
                    <a:pt x="450" y="673"/>
                    <a:pt x="540" y="630"/>
                    <a:pt x="605" y="562"/>
                  </a:cubicBezTo>
                  <a:lnTo>
                    <a:pt x="592" y="549"/>
                  </a:lnTo>
                  <a:cubicBezTo>
                    <a:pt x="532" y="617"/>
                    <a:pt x="446" y="660"/>
                    <a:pt x="352" y="660"/>
                  </a:cubicBezTo>
                  <a:cubicBezTo>
                    <a:pt x="349" y="660"/>
                    <a:pt x="347" y="660"/>
                    <a:pt x="344" y="660"/>
                  </a:cubicBezTo>
                  <a:cubicBezTo>
                    <a:pt x="168" y="660"/>
                    <a:pt x="22" y="516"/>
                    <a:pt x="22" y="339"/>
                  </a:cubicBezTo>
                  <a:cubicBezTo>
                    <a:pt x="18" y="185"/>
                    <a:pt x="125" y="48"/>
                    <a:pt x="275" y="13"/>
                  </a:cubicBezTo>
                  <a:lnTo>
                    <a:pt x="27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 name="Google Shape;407;p1"/>
            <p:cNvSpPr/>
            <p:nvPr/>
          </p:nvSpPr>
          <p:spPr>
            <a:xfrm>
              <a:off x="6006426" y="2159379"/>
              <a:ext cx="27743" cy="28023"/>
            </a:xfrm>
            <a:custGeom>
              <a:rect b="b" l="l" r="r" t="t"/>
              <a:pathLst>
                <a:path extrusionOk="0" h="200" w="198">
                  <a:moveTo>
                    <a:pt x="99" y="18"/>
                  </a:moveTo>
                  <a:cubicBezTo>
                    <a:pt x="112" y="18"/>
                    <a:pt x="129" y="22"/>
                    <a:pt x="142" y="31"/>
                  </a:cubicBezTo>
                  <a:cubicBezTo>
                    <a:pt x="167" y="44"/>
                    <a:pt x="180" y="69"/>
                    <a:pt x="185" y="99"/>
                  </a:cubicBezTo>
                  <a:cubicBezTo>
                    <a:pt x="185" y="147"/>
                    <a:pt x="146" y="185"/>
                    <a:pt x="99" y="185"/>
                  </a:cubicBezTo>
                  <a:cubicBezTo>
                    <a:pt x="78" y="185"/>
                    <a:pt x="56" y="177"/>
                    <a:pt x="39" y="159"/>
                  </a:cubicBezTo>
                  <a:cubicBezTo>
                    <a:pt x="26" y="147"/>
                    <a:pt x="18" y="125"/>
                    <a:pt x="13" y="104"/>
                  </a:cubicBezTo>
                  <a:cubicBezTo>
                    <a:pt x="13" y="78"/>
                    <a:pt x="22" y="61"/>
                    <a:pt x="39" y="44"/>
                  </a:cubicBezTo>
                  <a:cubicBezTo>
                    <a:pt x="56" y="27"/>
                    <a:pt x="73" y="18"/>
                    <a:pt x="99" y="18"/>
                  </a:cubicBezTo>
                  <a:close/>
                  <a:moveTo>
                    <a:pt x="99" y="1"/>
                  </a:moveTo>
                  <a:cubicBezTo>
                    <a:pt x="69" y="1"/>
                    <a:pt x="48" y="14"/>
                    <a:pt x="26" y="31"/>
                  </a:cubicBezTo>
                  <a:cubicBezTo>
                    <a:pt x="9" y="52"/>
                    <a:pt x="0" y="78"/>
                    <a:pt x="0" y="104"/>
                  </a:cubicBezTo>
                  <a:cubicBezTo>
                    <a:pt x="0" y="138"/>
                    <a:pt x="22" y="168"/>
                    <a:pt x="48" y="185"/>
                  </a:cubicBezTo>
                  <a:cubicBezTo>
                    <a:pt x="62" y="192"/>
                    <a:pt x="76" y="199"/>
                    <a:pt x="90" y="199"/>
                  </a:cubicBezTo>
                  <a:cubicBezTo>
                    <a:pt x="93" y="199"/>
                    <a:pt x="96" y="199"/>
                    <a:pt x="99" y="198"/>
                  </a:cubicBezTo>
                  <a:cubicBezTo>
                    <a:pt x="155" y="198"/>
                    <a:pt x="197" y="155"/>
                    <a:pt x="197" y="99"/>
                  </a:cubicBezTo>
                  <a:cubicBezTo>
                    <a:pt x="197" y="44"/>
                    <a:pt x="150" y="1"/>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 name="Google Shape;408;p1"/>
            <p:cNvSpPr/>
            <p:nvPr/>
          </p:nvSpPr>
          <p:spPr>
            <a:xfrm>
              <a:off x="6065274" y="2550160"/>
              <a:ext cx="94858" cy="93737"/>
            </a:xfrm>
            <a:custGeom>
              <a:rect b="b" l="l" r="r" t="t"/>
              <a:pathLst>
                <a:path extrusionOk="0" h="669" w="677">
                  <a:moveTo>
                    <a:pt x="342" y="0"/>
                  </a:moveTo>
                  <a:cubicBezTo>
                    <a:pt x="340" y="0"/>
                    <a:pt x="337" y="0"/>
                    <a:pt x="334" y="0"/>
                  </a:cubicBezTo>
                  <a:cubicBezTo>
                    <a:pt x="146" y="0"/>
                    <a:pt x="0" y="155"/>
                    <a:pt x="4" y="339"/>
                  </a:cubicBezTo>
                  <a:cubicBezTo>
                    <a:pt x="4" y="521"/>
                    <a:pt x="154" y="669"/>
                    <a:pt x="335" y="669"/>
                  </a:cubicBezTo>
                  <a:cubicBezTo>
                    <a:pt x="338" y="669"/>
                    <a:pt x="340" y="669"/>
                    <a:pt x="343" y="669"/>
                  </a:cubicBezTo>
                  <a:cubicBezTo>
                    <a:pt x="527" y="664"/>
                    <a:pt x="677" y="515"/>
                    <a:pt x="673" y="326"/>
                  </a:cubicBezTo>
                  <a:cubicBezTo>
                    <a:pt x="668" y="144"/>
                    <a:pt x="523" y="0"/>
                    <a:pt x="34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1"/>
            <p:cNvSpPr/>
            <p:nvPr/>
          </p:nvSpPr>
          <p:spPr>
            <a:xfrm>
              <a:off x="6064013" y="2550160"/>
              <a:ext cx="84770" cy="94998"/>
            </a:xfrm>
            <a:custGeom>
              <a:rect b="b" l="l" r="r" t="t"/>
              <a:pathLst>
                <a:path extrusionOk="0" h="678" w="605">
                  <a:moveTo>
                    <a:pt x="270" y="0"/>
                  </a:moveTo>
                  <a:cubicBezTo>
                    <a:pt x="112" y="35"/>
                    <a:pt x="1" y="180"/>
                    <a:pt x="5" y="339"/>
                  </a:cubicBezTo>
                  <a:cubicBezTo>
                    <a:pt x="5" y="463"/>
                    <a:pt x="73" y="570"/>
                    <a:pt x="172" y="626"/>
                  </a:cubicBezTo>
                  <a:cubicBezTo>
                    <a:pt x="223" y="660"/>
                    <a:pt x="288" y="677"/>
                    <a:pt x="352" y="677"/>
                  </a:cubicBezTo>
                  <a:cubicBezTo>
                    <a:pt x="450" y="673"/>
                    <a:pt x="540" y="630"/>
                    <a:pt x="605" y="562"/>
                  </a:cubicBezTo>
                  <a:lnTo>
                    <a:pt x="592" y="549"/>
                  </a:lnTo>
                  <a:cubicBezTo>
                    <a:pt x="532" y="617"/>
                    <a:pt x="446" y="660"/>
                    <a:pt x="352" y="660"/>
                  </a:cubicBezTo>
                  <a:cubicBezTo>
                    <a:pt x="349" y="660"/>
                    <a:pt x="347" y="660"/>
                    <a:pt x="344" y="660"/>
                  </a:cubicBezTo>
                  <a:cubicBezTo>
                    <a:pt x="168" y="660"/>
                    <a:pt x="22" y="516"/>
                    <a:pt x="18" y="339"/>
                  </a:cubicBezTo>
                  <a:cubicBezTo>
                    <a:pt x="18" y="185"/>
                    <a:pt x="125" y="48"/>
                    <a:pt x="270" y="13"/>
                  </a:cubicBezTo>
                  <a:lnTo>
                    <a:pt x="2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1"/>
            <p:cNvSpPr/>
            <p:nvPr/>
          </p:nvSpPr>
          <p:spPr>
            <a:xfrm>
              <a:off x="6107869" y="2559828"/>
              <a:ext cx="27743" cy="27883"/>
            </a:xfrm>
            <a:custGeom>
              <a:rect b="b" l="l" r="r" t="t"/>
              <a:pathLst>
                <a:path extrusionOk="0" h="199" w="198">
                  <a:moveTo>
                    <a:pt x="99" y="17"/>
                  </a:moveTo>
                  <a:cubicBezTo>
                    <a:pt x="112" y="17"/>
                    <a:pt x="129" y="21"/>
                    <a:pt x="142" y="30"/>
                  </a:cubicBezTo>
                  <a:cubicBezTo>
                    <a:pt x="167" y="43"/>
                    <a:pt x="180" y="69"/>
                    <a:pt x="180" y="99"/>
                  </a:cubicBezTo>
                  <a:cubicBezTo>
                    <a:pt x="185" y="146"/>
                    <a:pt x="146" y="184"/>
                    <a:pt x="99" y="184"/>
                  </a:cubicBezTo>
                  <a:cubicBezTo>
                    <a:pt x="77" y="184"/>
                    <a:pt x="56" y="176"/>
                    <a:pt x="39" y="159"/>
                  </a:cubicBezTo>
                  <a:cubicBezTo>
                    <a:pt x="26" y="146"/>
                    <a:pt x="13" y="124"/>
                    <a:pt x="13" y="103"/>
                  </a:cubicBezTo>
                  <a:cubicBezTo>
                    <a:pt x="13" y="77"/>
                    <a:pt x="22" y="60"/>
                    <a:pt x="39" y="43"/>
                  </a:cubicBezTo>
                  <a:cubicBezTo>
                    <a:pt x="56" y="26"/>
                    <a:pt x="73" y="17"/>
                    <a:pt x="99" y="17"/>
                  </a:cubicBezTo>
                  <a:close/>
                  <a:moveTo>
                    <a:pt x="99" y="0"/>
                  </a:moveTo>
                  <a:cubicBezTo>
                    <a:pt x="69" y="0"/>
                    <a:pt x="47" y="13"/>
                    <a:pt x="26" y="30"/>
                  </a:cubicBezTo>
                  <a:cubicBezTo>
                    <a:pt x="9" y="51"/>
                    <a:pt x="0" y="77"/>
                    <a:pt x="0" y="103"/>
                  </a:cubicBezTo>
                  <a:cubicBezTo>
                    <a:pt x="0" y="137"/>
                    <a:pt x="17" y="167"/>
                    <a:pt x="47" y="184"/>
                  </a:cubicBezTo>
                  <a:cubicBezTo>
                    <a:pt x="61" y="191"/>
                    <a:pt x="75" y="198"/>
                    <a:pt x="89" y="198"/>
                  </a:cubicBezTo>
                  <a:cubicBezTo>
                    <a:pt x="93" y="198"/>
                    <a:pt x="96" y="198"/>
                    <a:pt x="99" y="197"/>
                  </a:cubicBezTo>
                  <a:cubicBezTo>
                    <a:pt x="155" y="197"/>
                    <a:pt x="197" y="154"/>
                    <a:pt x="197" y="99"/>
                  </a:cubicBezTo>
                  <a:cubicBezTo>
                    <a:pt x="197" y="43"/>
                    <a:pt x="150" y="0"/>
                    <a:pt x="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1"/>
            <p:cNvSpPr/>
            <p:nvPr/>
          </p:nvSpPr>
          <p:spPr>
            <a:xfrm>
              <a:off x="6496828" y="2326256"/>
              <a:ext cx="94858" cy="93877"/>
            </a:xfrm>
            <a:custGeom>
              <a:rect b="b" l="l" r="r" t="t"/>
              <a:pathLst>
                <a:path extrusionOk="0" h="670" w="677">
                  <a:moveTo>
                    <a:pt x="342" y="1"/>
                  </a:moveTo>
                  <a:cubicBezTo>
                    <a:pt x="339" y="1"/>
                    <a:pt x="337" y="1"/>
                    <a:pt x="334" y="1"/>
                  </a:cubicBezTo>
                  <a:cubicBezTo>
                    <a:pt x="146" y="5"/>
                    <a:pt x="0" y="155"/>
                    <a:pt x="4" y="343"/>
                  </a:cubicBezTo>
                  <a:cubicBezTo>
                    <a:pt x="4" y="525"/>
                    <a:pt x="154" y="669"/>
                    <a:pt x="335" y="669"/>
                  </a:cubicBezTo>
                  <a:cubicBezTo>
                    <a:pt x="337" y="669"/>
                    <a:pt x="340" y="669"/>
                    <a:pt x="343" y="669"/>
                  </a:cubicBezTo>
                  <a:cubicBezTo>
                    <a:pt x="527" y="669"/>
                    <a:pt x="677" y="515"/>
                    <a:pt x="673" y="331"/>
                  </a:cubicBezTo>
                  <a:cubicBezTo>
                    <a:pt x="668" y="149"/>
                    <a:pt x="523" y="1"/>
                    <a:pt x="34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 name="Google Shape;412;p1"/>
            <p:cNvSpPr/>
            <p:nvPr/>
          </p:nvSpPr>
          <p:spPr>
            <a:xfrm>
              <a:off x="6495567" y="2326256"/>
              <a:ext cx="84770" cy="95138"/>
            </a:xfrm>
            <a:custGeom>
              <a:rect b="b" l="l" r="r" t="t"/>
              <a:pathLst>
                <a:path extrusionOk="0" h="679" w="605">
                  <a:moveTo>
                    <a:pt x="270" y="1"/>
                  </a:moveTo>
                  <a:cubicBezTo>
                    <a:pt x="112" y="39"/>
                    <a:pt x="0" y="181"/>
                    <a:pt x="5" y="343"/>
                  </a:cubicBezTo>
                  <a:cubicBezTo>
                    <a:pt x="5" y="463"/>
                    <a:pt x="73" y="570"/>
                    <a:pt x="172" y="630"/>
                  </a:cubicBezTo>
                  <a:cubicBezTo>
                    <a:pt x="219" y="658"/>
                    <a:pt x="277" y="678"/>
                    <a:pt x="335" y="678"/>
                  </a:cubicBezTo>
                  <a:cubicBezTo>
                    <a:pt x="341" y="678"/>
                    <a:pt x="346" y="678"/>
                    <a:pt x="352" y="678"/>
                  </a:cubicBezTo>
                  <a:cubicBezTo>
                    <a:pt x="450" y="678"/>
                    <a:pt x="540" y="635"/>
                    <a:pt x="604" y="562"/>
                  </a:cubicBezTo>
                  <a:lnTo>
                    <a:pt x="592" y="553"/>
                  </a:lnTo>
                  <a:cubicBezTo>
                    <a:pt x="532" y="622"/>
                    <a:pt x="446" y="660"/>
                    <a:pt x="352" y="665"/>
                  </a:cubicBezTo>
                  <a:cubicBezTo>
                    <a:pt x="172" y="665"/>
                    <a:pt x="22" y="523"/>
                    <a:pt x="18" y="339"/>
                  </a:cubicBezTo>
                  <a:cubicBezTo>
                    <a:pt x="18" y="189"/>
                    <a:pt x="125" y="52"/>
                    <a:pt x="270" y="18"/>
                  </a:cubicBezTo>
                  <a:lnTo>
                    <a:pt x="27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 name="Google Shape;413;p1"/>
            <p:cNvSpPr/>
            <p:nvPr/>
          </p:nvSpPr>
          <p:spPr>
            <a:xfrm>
              <a:off x="6251907" y="2146629"/>
              <a:ext cx="212554" cy="189996"/>
            </a:xfrm>
            <a:custGeom>
              <a:rect b="b" l="l" r="r" t="t"/>
              <a:pathLst>
                <a:path extrusionOk="0" h="1356" w="1517">
                  <a:moveTo>
                    <a:pt x="758" y="0"/>
                  </a:moveTo>
                  <a:cubicBezTo>
                    <a:pt x="568" y="0"/>
                    <a:pt x="378" y="80"/>
                    <a:pt x="245" y="238"/>
                  </a:cubicBezTo>
                  <a:cubicBezTo>
                    <a:pt x="0" y="520"/>
                    <a:pt x="35" y="949"/>
                    <a:pt x="317" y="1193"/>
                  </a:cubicBezTo>
                  <a:cubicBezTo>
                    <a:pt x="446" y="1302"/>
                    <a:pt x="604" y="1356"/>
                    <a:pt x="760" y="1356"/>
                  </a:cubicBezTo>
                  <a:cubicBezTo>
                    <a:pt x="951" y="1356"/>
                    <a:pt x="1140" y="1276"/>
                    <a:pt x="1273" y="1120"/>
                  </a:cubicBezTo>
                  <a:cubicBezTo>
                    <a:pt x="1517" y="833"/>
                    <a:pt x="1487" y="405"/>
                    <a:pt x="1200" y="165"/>
                  </a:cubicBezTo>
                  <a:cubicBezTo>
                    <a:pt x="1072" y="54"/>
                    <a:pt x="915" y="0"/>
                    <a:pt x="75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 name="Google Shape;414;p1"/>
            <p:cNvSpPr/>
            <p:nvPr/>
          </p:nvSpPr>
          <p:spPr>
            <a:xfrm>
              <a:off x="6250646" y="2195389"/>
              <a:ext cx="207791" cy="143618"/>
            </a:xfrm>
            <a:custGeom>
              <a:rect b="b" l="l" r="r" t="t"/>
              <a:pathLst>
                <a:path extrusionOk="0" h="1025" w="1483">
                  <a:moveTo>
                    <a:pt x="155" y="1"/>
                  </a:moveTo>
                  <a:lnTo>
                    <a:pt x="155" y="1"/>
                  </a:lnTo>
                  <a:cubicBezTo>
                    <a:pt x="1" y="288"/>
                    <a:pt x="69" y="648"/>
                    <a:pt x="318" y="858"/>
                  </a:cubicBezTo>
                  <a:cubicBezTo>
                    <a:pt x="447" y="969"/>
                    <a:pt x="607" y="1025"/>
                    <a:pt x="767" y="1025"/>
                  </a:cubicBezTo>
                  <a:cubicBezTo>
                    <a:pt x="839" y="1025"/>
                    <a:pt x="912" y="1013"/>
                    <a:pt x="982" y="990"/>
                  </a:cubicBezTo>
                  <a:cubicBezTo>
                    <a:pt x="1097" y="952"/>
                    <a:pt x="1209" y="883"/>
                    <a:pt x="1294" y="781"/>
                  </a:cubicBezTo>
                  <a:cubicBezTo>
                    <a:pt x="1423" y="635"/>
                    <a:pt x="1483" y="438"/>
                    <a:pt x="1457" y="245"/>
                  </a:cubicBezTo>
                  <a:lnTo>
                    <a:pt x="1457" y="245"/>
                  </a:lnTo>
                  <a:lnTo>
                    <a:pt x="1427" y="249"/>
                  </a:lnTo>
                  <a:cubicBezTo>
                    <a:pt x="1449" y="434"/>
                    <a:pt x="1393" y="622"/>
                    <a:pt x="1273" y="763"/>
                  </a:cubicBezTo>
                  <a:cubicBezTo>
                    <a:pt x="1141" y="915"/>
                    <a:pt x="953" y="993"/>
                    <a:pt x="765" y="993"/>
                  </a:cubicBezTo>
                  <a:cubicBezTo>
                    <a:pt x="613" y="993"/>
                    <a:pt x="460" y="942"/>
                    <a:pt x="335" y="836"/>
                  </a:cubicBezTo>
                  <a:cubicBezTo>
                    <a:pt x="99" y="631"/>
                    <a:pt x="35" y="288"/>
                    <a:pt x="185" y="14"/>
                  </a:cubicBezTo>
                  <a:lnTo>
                    <a:pt x="155"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1"/>
            <p:cNvSpPr/>
            <p:nvPr/>
          </p:nvSpPr>
          <p:spPr>
            <a:xfrm>
              <a:off x="6307113" y="2168767"/>
              <a:ext cx="59549" cy="56466"/>
            </a:xfrm>
            <a:custGeom>
              <a:rect b="b" l="l" r="r" t="t"/>
              <a:pathLst>
                <a:path extrusionOk="0" h="403" w="425">
                  <a:moveTo>
                    <a:pt x="205" y="33"/>
                  </a:moveTo>
                  <a:cubicBezTo>
                    <a:pt x="244" y="33"/>
                    <a:pt x="281" y="45"/>
                    <a:pt x="313" y="71"/>
                  </a:cubicBezTo>
                  <a:cubicBezTo>
                    <a:pt x="382" y="135"/>
                    <a:pt x="390" y="242"/>
                    <a:pt x="330" y="311"/>
                  </a:cubicBezTo>
                  <a:cubicBezTo>
                    <a:pt x="300" y="345"/>
                    <a:pt x="262" y="367"/>
                    <a:pt x="215" y="371"/>
                  </a:cubicBezTo>
                  <a:cubicBezTo>
                    <a:pt x="210" y="371"/>
                    <a:pt x="206" y="371"/>
                    <a:pt x="201" y="371"/>
                  </a:cubicBezTo>
                  <a:cubicBezTo>
                    <a:pt x="162" y="371"/>
                    <a:pt x="121" y="355"/>
                    <a:pt x="90" y="332"/>
                  </a:cubicBezTo>
                  <a:cubicBezTo>
                    <a:pt x="56" y="302"/>
                    <a:pt x="39" y="259"/>
                    <a:pt x="35" y="217"/>
                  </a:cubicBezTo>
                  <a:cubicBezTo>
                    <a:pt x="30" y="170"/>
                    <a:pt x="43" y="127"/>
                    <a:pt x="73" y="92"/>
                  </a:cubicBezTo>
                  <a:cubicBezTo>
                    <a:pt x="95" y="67"/>
                    <a:pt x="120" y="50"/>
                    <a:pt x="150" y="41"/>
                  </a:cubicBezTo>
                  <a:cubicBezTo>
                    <a:pt x="168" y="35"/>
                    <a:pt x="187" y="33"/>
                    <a:pt x="205" y="33"/>
                  </a:cubicBezTo>
                  <a:close/>
                  <a:moveTo>
                    <a:pt x="201" y="0"/>
                  </a:moveTo>
                  <a:cubicBezTo>
                    <a:pt x="145" y="0"/>
                    <a:pt x="89" y="24"/>
                    <a:pt x="52" y="71"/>
                  </a:cubicBezTo>
                  <a:cubicBezTo>
                    <a:pt x="13" y="114"/>
                    <a:pt x="0" y="165"/>
                    <a:pt x="0" y="217"/>
                  </a:cubicBezTo>
                  <a:cubicBezTo>
                    <a:pt x="5" y="272"/>
                    <a:pt x="30" y="319"/>
                    <a:pt x="73" y="354"/>
                  </a:cubicBezTo>
                  <a:cubicBezTo>
                    <a:pt x="109" y="386"/>
                    <a:pt x="154" y="402"/>
                    <a:pt x="200" y="402"/>
                  </a:cubicBezTo>
                  <a:cubicBezTo>
                    <a:pt x="221" y="402"/>
                    <a:pt x="242" y="399"/>
                    <a:pt x="262" y="392"/>
                  </a:cubicBezTo>
                  <a:cubicBezTo>
                    <a:pt x="296" y="384"/>
                    <a:pt x="330" y="362"/>
                    <a:pt x="356" y="332"/>
                  </a:cubicBezTo>
                  <a:cubicBezTo>
                    <a:pt x="425" y="247"/>
                    <a:pt x="416" y="122"/>
                    <a:pt x="335" y="50"/>
                  </a:cubicBezTo>
                  <a:cubicBezTo>
                    <a:pt x="296" y="17"/>
                    <a:pt x="248" y="0"/>
                    <a:pt x="201"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1"/>
            <p:cNvSpPr/>
            <p:nvPr/>
          </p:nvSpPr>
          <p:spPr>
            <a:xfrm>
              <a:off x="6223044" y="2406402"/>
              <a:ext cx="261875" cy="233992"/>
            </a:xfrm>
            <a:custGeom>
              <a:rect b="b" l="l" r="r" t="t"/>
              <a:pathLst>
                <a:path extrusionOk="0" h="1670" w="1869">
                  <a:moveTo>
                    <a:pt x="937" y="0"/>
                  </a:moveTo>
                  <a:cubicBezTo>
                    <a:pt x="701" y="0"/>
                    <a:pt x="466" y="100"/>
                    <a:pt x="301" y="294"/>
                  </a:cubicBezTo>
                  <a:cubicBezTo>
                    <a:pt x="1" y="641"/>
                    <a:pt x="39" y="1168"/>
                    <a:pt x="391" y="1468"/>
                  </a:cubicBezTo>
                  <a:cubicBezTo>
                    <a:pt x="549" y="1603"/>
                    <a:pt x="743" y="1669"/>
                    <a:pt x="936" y="1669"/>
                  </a:cubicBezTo>
                  <a:cubicBezTo>
                    <a:pt x="1171" y="1669"/>
                    <a:pt x="1404" y="1571"/>
                    <a:pt x="1569" y="1378"/>
                  </a:cubicBezTo>
                  <a:cubicBezTo>
                    <a:pt x="1868" y="1026"/>
                    <a:pt x="1826" y="500"/>
                    <a:pt x="1474" y="200"/>
                  </a:cubicBezTo>
                  <a:cubicBezTo>
                    <a:pt x="1319" y="66"/>
                    <a:pt x="1128" y="0"/>
                    <a:pt x="93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 name="Google Shape;417;p1"/>
            <p:cNvSpPr/>
            <p:nvPr/>
          </p:nvSpPr>
          <p:spPr>
            <a:xfrm>
              <a:off x="6221923" y="2466792"/>
              <a:ext cx="254589" cy="176125"/>
            </a:xfrm>
            <a:custGeom>
              <a:rect b="b" l="l" r="r" t="t"/>
              <a:pathLst>
                <a:path extrusionOk="0" h="1257" w="1817">
                  <a:moveTo>
                    <a:pt x="189" y="0"/>
                  </a:moveTo>
                  <a:lnTo>
                    <a:pt x="189" y="0"/>
                  </a:lnTo>
                  <a:cubicBezTo>
                    <a:pt x="0" y="351"/>
                    <a:pt x="82" y="793"/>
                    <a:pt x="386" y="1054"/>
                  </a:cubicBezTo>
                  <a:cubicBezTo>
                    <a:pt x="545" y="1190"/>
                    <a:pt x="744" y="1257"/>
                    <a:pt x="940" y="1257"/>
                  </a:cubicBezTo>
                  <a:cubicBezTo>
                    <a:pt x="1028" y="1257"/>
                    <a:pt x="1116" y="1243"/>
                    <a:pt x="1200" y="1217"/>
                  </a:cubicBezTo>
                  <a:cubicBezTo>
                    <a:pt x="1345" y="1169"/>
                    <a:pt x="1482" y="1084"/>
                    <a:pt x="1589" y="960"/>
                  </a:cubicBezTo>
                  <a:cubicBezTo>
                    <a:pt x="1744" y="775"/>
                    <a:pt x="1816" y="536"/>
                    <a:pt x="1786" y="296"/>
                  </a:cubicBezTo>
                  <a:lnTo>
                    <a:pt x="1786" y="296"/>
                  </a:lnTo>
                  <a:lnTo>
                    <a:pt x="1748" y="300"/>
                  </a:lnTo>
                  <a:cubicBezTo>
                    <a:pt x="1778" y="531"/>
                    <a:pt x="1709" y="758"/>
                    <a:pt x="1559" y="934"/>
                  </a:cubicBezTo>
                  <a:cubicBezTo>
                    <a:pt x="1399" y="1123"/>
                    <a:pt x="1171" y="1219"/>
                    <a:pt x="942" y="1219"/>
                  </a:cubicBezTo>
                  <a:cubicBezTo>
                    <a:pt x="754" y="1219"/>
                    <a:pt x="565" y="1155"/>
                    <a:pt x="411" y="1024"/>
                  </a:cubicBezTo>
                  <a:cubicBezTo>
                    <a:pt x="120" y="775"/>
                    <a:pt x="43" y="351"/>
                    <a:pt x="223" y="17"/>
                  </a:cubicBez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 name="Google Shape;418;p1"/>
            <p:cNvSpPr/>
            <p:nvPr/>
          </p:nvSpPr>
          <p:spPr>
            <a:xfrm>
              <a:off x="6290299" y="2433725"/>
              <a:ext cx="73981" cy="69357"/>
            </a:xfrm>
            <a:custGeom>
              <a:rect b="b" l="l" r="r" t="t"/>
              <a:pathLst>
                <a:path extrusionOk="0" h="495" w="528">
                  <a:moveTo>
                    <a:pt x="252" y="40"/>
                  </a:moveTo>
                  <a:cubicBezTo>
                    <a:pt x="300" y="40"/>
                    <a:pt x="349" y="55"/>
                    <a:pt x="390" y="90"/>
                  </a:cubicBezTo>
                  <a:cubicBezTo>
                    <a:pt x="476" y="163"/>
                    <a:pt x="485" y="296"/>
                    <a:pt x="412" y="382"/>
                  </a:cubicBezTo>
                  <a:cubicBezTo>
                    <a:pt x="373" y="425"/>
                    <a:pt x="326" y="450"/>
                    <a:pt x="270" y="455"/>
                  </a:cubicBezTo>
                  <a:cubicBezTo>
                    <a:pt x="265" y="455"/>
                    <a:pt x="259" y="455"/>
                    <a:pt x="254" y="455"/>
                  </a:cubicBezTo>
                  <a:cubicBezTo>
                    <a:pt x="204" y="455"/>
                    <a:pt x="155" y="438"/>
                    <a:pt x="116" y="407"/>
                  </a:cubicBezTo>
                  <a:cubicBezTo>
                    <a:pt x="73" y="369"/>
                    <a:pt x="48" y="317"/>
                    <a:pt x="43" y="266"/>
                  </a:cubicBezTo>
                  <a:cubicBezTo>
                    <a:pt x="39" y="210"/>
                    <a:pt x="60" y="155"/>
                    <a:pt x="95" y="112"/>
                  </a:cubicBezTo>
                  <a:cubicBezTo>
                    <a:pt x="120" y="82"/>
                    <a:pt x="155" y="60"/>
                    <a:pt x="189" y="48"/>
                  </a:cubicBezTo>
                  <a:cubicBezTo>
                    <a:pt x="210" y="42"/>
                    <a:pt x="231" y="40"/>
                    <a:pt x="252" y="40"/>
                  </a:cubicBezTo>
                  <a:close/>
                  <a:moveTo>
                    <a:pt x="252" y="0"/>
                  </a:moveTo>
                  <a:cubicBezTo>
                    <a:pt x="183" y="0"/>
                    <a:pt x="114" y="30"/>
                    <a:pt x="65" y="86"/>
                  </a:cubicBezTo>
                  <a:cubicBezTo>
                    <a:pt x="22" y="138"/>
                    <a:pt x="1" y="202"/>
                    <a:pt x="9" y="266"/>
                  </a:cubicBezTo>
                  <a:cubicBezTo>
                    <a:pt x="13" y="335"/>
                    <a:pt x="43" y="390"/>
                    <a:pt x="95" y="433"/>
                  </a:cubicBezTo>
                  <a:cubicBezTo>
                    <a:pt x="140" y="475"/>
                    <a:pt x="198" y="494"/>
                    <a:pt x="255" y="494"/>
                  </a:cubicBezTo>
                  <a:cubicBezTo>
                    <a:pt x="279" y="494"/>
                    <a:pt x="303" y="491"/>
                    <a:pt x="326" y="485"/>
                  </a:cubicBezTo>
                  <a:cubicBezTo>
                    <a:pt x="369" y="467"/>
                    <a:pt x="407" y="446"/>
                    <a:pt x="442" y="407"/>
                  </a:cubicBezTo>
                  <a:cubicBezTo>
                    <a:pt x="527" y="305"/>
                    <a:pt x="515" y="150"/>
                    <a:pt x="412" y="60"/>
                  </a:cubicBezTo>
                  <a:cubicBezTo>
                    <a:pt x="365" y="20"/>
                    <a:pt x="309" y="0"/>
                    <a:pt x="252"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9" name="Google Shape;419;p1"/>
          <p:cNvGrpSpPr/>
          <p:nvPr/>
        </p:nvGrpSpPr>
        <p:grpSpPr>
          <a:xfrm>
            <a:off x="7349099" y="1442831"/>
            <a:ext cx="1139415" cy="3061653"/>
            <a:chOff x="6883826" y="1442831"/>
            <a:chExt cx="1139415" cy="3061653"/>
          </a:xfrm>
        </p:grpSpPr>
        <p:sp>
          <p:nvSpPr>
            <p:cNvPr id="420" name="Google Shape;420;p1"/>
            <p:cNvSpPr/>
            <p:nvPr/>
          </p:nvSpPr>
          <p:spPr>
            <a:xfrm>
              <a:off x="7068778" y="4281701"/>
              <a:ext cx="122601" cy="154967"/>
            </a:xfrm>
            <a:custGeom>
              <a:rect b="b" l="l" r="r" t="t"/>
              <a:pathLst>
                <a:path extrusionOk="0" h="1106" w="875">
                  <a:moveTo>
                    <a:pt x="797" y="0"/>
                  </a:moveTo>
                  <a:lnTo>
                    <a:pt x="0" y="56"/>
                  </a:lnTo>
                  <a:cubicBezTo>
                    <a:pt x="5" y="407"/>
                    <a:pt x="13" y="754"/>
                    <a:pt x="17" y="1106"/>
                  </a:cubicBezTo>
                  <a:cubicBezTo>
                    <a:pt x="304" y="1058"/>
                    <a:pt x="587" y="1016"/>
                    <a:pt x="874" y="969"/>
                  </a:cubicBezTo>
                  <a:cubicBezTo>
                    <a:pt x="848" y="647"/>
                    <a:pt x="823" y="322"/>
                    <a:pt x="797"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 name="Google Shape;421;p1"/>
            <p:cNvSpPr/>
            <p:nvPr/>
          </p:nvSpPr>
          <p:spPr>
            <a:xfrm>
              <a:off x="6883826" y="4375298"/>
              <a:ext cx="351969" cy="129186"/>
            </a:xfrm>
            <a:custGeom>
              <a:rect b="b" l="l" r="r" t="t"/>
              <a:pathLst>
                <a:path extrusionOk="0" h="922" w="2512">
                  <a:moveTo>
                    <a:pt x="2189" y="1"/>
                  </a:moveTo>
                  <a:cubicBezTo>
                    <a:pt x="2188" y="1"/>
                    <a:pt x="2187" y="1"/>
                    <a:pt x="2186" y="1"/>
                  </a:cubicBezTo>
                  <a:cubicBezTo>
                    <a:pt x="2147" y="1"/>
                    <a:pt x="2134" y="26"/>
                    <a:pt x="2078" y="69"/>
                  </a:cubicBezTo>
                  <a:cubicBezTo>
                    <a:pt x="2078" y="69"/>
                    <a:pt x="1963" y="146"/>
                    <a:pt x="1796" y="176"/>
                  </a:cubicBezTo>
                  <a:cubicBezTo>
                    <a:pt x="1772" y="180"/>
                    <a:pt x="1749" y="182"/>
                    <a:pt x="1725" y="182"/>
                  </a:cubicBezTo>
                  <a:cubicBezTo>
                    <a:pt x="1532" y="182"/>
                    <a:pt x="1366" y="65"/>
                    <a:pt x="1320" y="31"/>
                  </a:cubicBezTo>
                  <a:cubicBezTo>
                    <a:pt x="1046" y="232"/>
                    <a:pt x="811" y="301"/>
                    <a:pt x="639" y="322"/>
                  </a:cubicBezTo>
                  <a:cubicBezTo>
                    <a:pt x="570" y="330"/>
                    <a:pt x="507" y="332"/>
                    <a:pt x="451" y="332"/>
                  </a:cubicBezTo>
                  <a:cubicBezTo>
                    <a:pt x="419" y="332"/>
                    <a:pt x="389" y="331"/>
                    <a:pt x="361" y="331"/>
                  </a:cubicBezTo>
                  <a:cubicBezTo>
                    <a:pt x="256" y="331"/>
                    <a:pt x="176" y="338"/>
                    <a:pt x="117" y="399"/>
                  </a:cubicBezTo>
                  <a:cubicBezTo>
                    <a:pt x="1" y="515"/>
                    <a:pt x="39" y="742"/>
                    <a:pt x="95" y="922"/>
                  </a:cubicBezTo>
                  <a:lnTo>
                    <a:pt x="2370" y="922"/>
                  </a:lnTo>
                  <a:cubicBezTo>
                    <a:pt x="2413" y="832"/>
                    <a:pt x="2511" y="588"/>
                    <a:pt x="2425" y="322"/>
                  </a:cubicBezTo>
                  <a:cubicBezTo>
                    <a:pt x="2387" y="199"/>
                    <a:pt x="2290" y="1"/>
                    <a:pt x="2189"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1"/>
            <p:cNvSpPr/>
            <p:nvPr/>
          </p:nvSpPr>
          <p:spPr>
            <a:xfrm>
              <a:off x="7531438" y="4281701"/>
              <a:ext cx="122601" cy="154967"/>
            </a:xfrm>
            <a:custGeom>
              <a:rect b="b" l="l" r="r" t="t"/>
              <a:pathLst>
                <a:path extrusionOk="0" h="1106" w="875">
                  <a:moveTo>
                    <a:pt x="798" y="0"/>
                  </a:moveTo>
                  <a:lnTo>
                    <a:pt x="1" y="56"/>
                  </a:lnTo>
                  <a:cubicBezTo>
                    <a:pt x="5" y="407"/>
                    <a:pt x="14" y="754"/>
                    <a:pt x="18" y="1106"/>
                  </a:cubicBezTo>
                  <a:cubicBezTo>
                    <a:pt x="305" y="1058"/>
                    <a:pt x="588" y="1016"/>
                    <a:pt x="875" y="969"/>
                  </a:cubicBezTo>
                  <a:cubicBezTo>
                    <a:pt x="849" y="647"/>
                    <a:pt x="823" y="322"/>
                    <a:pt x="798"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1"/>
            <p:cNvSpPr/>
            <p:nvPr/>
          </p:nvSpPr>
          <p:spPr>
            <a:xfrm>
              <a:off x="7346626" y="4375298"/>
              <a:ext cx="351829" cy="129186"/>
            </a:xfrm>
            <a:custGeom>
              <a:rect b="b" l="l" r="r" t="t"/>
              <a:pathLst>
                <a:path extrusionOk="0" h="922" w="2511">
                  <a:moveTo>
                    <a:pt x="2188" y="1"/>
                  </a:moveTo>
                  <a:cubicBezTo>
                    <a:pt x="2187" y="1"/>
                    <a:pt x="2186" y="1"/>
                    <a:pt x="2185" y="1"/>
                  </a:cubicBezTo>
                  <a:cubicBezTo>
                    <a:pt x="2147" y="1"/>
                    <a:pt x="2134" y="26"/>
                    <a:pt x="2078" y="69"/>
                  </a:cubicBezTo>
                  <a:cubicBezTo>
                    <a:pt x="2078" y="69"/>
                    <a:pt x="1962" y="146"/>
                    <a:pt x="1795" y="176"/>
                  </a:cubicBezTo>
                  <a:cubicBezTo>
                    <a:pt x="1772" y="180"/>
                    <a:pt x="1748" y="182"/>
                    <a:pt x="1725" y="182"/>
                  </a:cubicBezTo>
                  <a:cubicBezTo>
                    <a:pt x="1531" y="182"/>
                    <a:pt x="1366" y="65"/>
                    <a:pt x="1320" y="31"/>
                  </a:cubicBezTo>
                  <a:cubicBezTo>
                    <a:pt x="1046" y="232"/>
                    <a:pt x="810" y="301"/>
                    <a:pt x="639" y="322"/>
                  </a:cubicBezTo>
                  <a:cubicBezTo>
                    <a:pt x="570" y="330"/>
                    <a:pt x="507" y="332"/>
                    <a:pt x="450" y="332"/>
                  </a:cubicBezTo>
                  <a:cubicBezTo>
                    <a:pt x="418" y="332"/>
                    <a:pt x="389" y="331"/>
                    <a:pt x="361" y="331"/>
                  </a:cubicBezTo>
                  <a:cubicBezTo>
                    <a:pt x="255" y="331"/>
                    <a:pt x="175" y="338"/>
                    <a:pt x="116" y="399"/>
                  </a:cubicBezTo>
                  <a:cubicBezTo>
                    <a:pt x="1" y="515"/>
                    <a:pt x="39" y="742"/>
                    <a:pt x="95" y="922"/>
                  </a:cubicBezTo>
                  <a:lnTo>
                    <a:pt x="2369" y="922"/>
                  </a:lnTo>
                  <a:cubicBezTo>
                    <a:pt x="2412" y="832"/>
                    <a:pt x="2511" y="588"/>
                    <a:pt x="2425" y="322"/>
                  </a:cubicBezTo>
                  <a:cubicBezTo>
                    <a:pt x="2387" y="199"/>
                    <a:pt x="2290" y="1"/>
                    <a:pt x="2188"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1"/>
            <p:cNvSpPr/>
            <p:nvPr/>
          </p:nvSpPr>
          <p:spPr>
            <a:xfrm>
              <a:off x="6997880" y="2846083"/>
              <a:ext cx="413760" cy="1503014"/>
            </a:xfrm>
            <a:custGeom>
              <a:rect b="b" l="l" r="r" t="t"/>
              <a:pathLst>
                <a:path extrusionOk="0" h="10727" w="2953">
                  <a:moveTo>
                    <a:pt x="802" y="0"/>
                  </a:moveTo>
                  <a:cubicBezTo>
                    <a:pt x="630" y="823"/>
                    <a:pt x="425" y="1949"/>
                    <a:pt x="262" y="3303"/>
                  </a:cubicBezTo>
                  <a:cubicBezTo>
                    <a:pt x="129" y="4429"/>
                    <a:pt x="1" y="5565"/>
                    <a:pt x="22" y="7051"/>
                  </a:cubicBezTo>
                  <a:cubicBezTo>
                    <a:pt x="35" y="7980"/>
                    <a:pt x="112" y="9240"/>
                    <a:pt x="373" y="10726"/>
                  </a:cubicBezTo>
                  <a:cubicBezTo>
                    <a:pt x="759" y="10700"/>
                    <a:pt x="1140" y="10675"/>
                    <a:pt x="1526" y="10649"/>
                  </a:cubicBezTo>
                  <a:cubicBezTo>
                    <a:pt x="1727" y="9985"/>
                    <a:pt x="1864" y="9420"/>
                    <a:pt x="1950" y="9000"/>
                  </a:cubicBezTo>
                  <a:cubicBezTo>
                    <a:pt x="2125" y="8173"/>
                    <a:pt x="2211" y="7762"/>
                    <a:pt x="2211" y="7235"/>
                  </a:cubicBezTo>
                  <a:cubicBezTo>
                    <a:pt x="2207" y="6413"/>
                    <a:pt x="2014" y="6370"/>
                    <a:pt x="2061" y="5697"/>
                  </a:cubicBezTo>
                  <a:cubicBezTo>
                    <a:pt x="2113" y="5033"/>
                    <a:pt x="2305" y="4978"/>
                    <a:pt x="2528" y="4082"/>
                  </a:cubicBezTo>
                  <a:cubicBezTo>
                    <a:pt x="2635" y="3650"/>
                    <a:pt x="2627" y="3504"/>
                    <a:pt x="2768" y="2005"/>
                  </a:cubicBezTo>
                  <a:cubicBezTo>
                    <a:pt x="2807" y="1585"/>
                    <a:pt x="2871" y="943"/>
                    <a:pt x="2952" y="150"/>
                  </a:cubicBezTo>
                  <a:cubicBezTo>
                    <a:pt x="2237" y="99"/>
                    <a:pt x="1517" y="52"/>
                    <a:pt x="80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1"/>
            <p:cNvSpPr/>
            <p:nvPr/>
          </p:nvSpPr>
          <p:spPr>
            <a:xfrm>
              <a:off x="7212256" y="1442831"/>
              <a:ext cx="430994" cy="491664"/>
            </a:xfrm>
            <a:custGeom>
              <a:rect b="b" l="l" r="r" t="t"/>
              <a:pathLst>
                <a:path extrusionOk="0" h="3509" w="3076">
                  <a:moveTo>
                    <a:pt x="1636" y="1"/>
                  </a:moveTo>
                  <a:cubicBezTo>
                    <a:pt x="1406" y="1"/>
                    <a:pt x="1235" y="44"/>
                    <a:pt x="1199" y="52"/>
                  </a:cubicBezTo>
                  <a:cubicBezTo>
                    <a:pt x="1067" y="90"/>
                    <a:pt x="608" y="223"/>
                    <a:pt x="334" y="669"/>
                  </a:cubicBezTo>
                  <a:cubicBezTo>
                    <a:pt x="261" y="789"/>
                    <a:pt x="0" y="1217"/>
                    <a:pt x="193" y="1650"/>
                  </a:cubicBezTo>
                  <a:cubicBezTo>
                    <a:pt x="330" y="1945"/>
                    <a:pt x="608" y="2074"/>
                    <a:pt x="698" y="2112"/>
                  </a:cubicBezTo>
                  <a:cubicBezTo>
                    <a:pt x="1212" y="2579"/>
                    <a:pt x="1731" y="3042"/>
                    <a:pt x="2245" y="3509"/>
                  </a:cubicBezTo>
                  <a:cubicBezTo>
                    <a:pt x="2429" y="3329"/>
                    <a:pt x="3046" y="2678"/>
                    <a:pt x="3063" y="1718"/>
                  </a:cubicBezTo>
                  <a:cubicBezTo>
                    <a:pt x="3067" y="1410"/>
                    <a:pt x="3076" y="750"/>
                    <a:pt x="2570" y="322"/>
                  </a:cubicBezTo>
                  <a:cubicBezTo>
                    <a:pt x="2267" y="63"/>
                    <a:pt x="1910" y="1"/>
                    <a:pt x="163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1"/>
            <p:cNvSpPr/>
            <p:nvPr/>
          </p:nvSpPr>
          <p:spPr>
            <a:xfrm>
              <a:off x="7327430" y="1743518"/>
              <a:ext cx="260053" cy="387418"/>
            </a:xfrm>
            <a:custGeom>
              <a:rect b="b" l="l" r="r" t="t"/>
              <a:pathLst>
                <a:path extrusionOk="0" h="2765" w="1856">
                  <a:moveTo>
                    <a:pt x="1701" y="0"/>
                  </a:moveTo>
                  <a:cubicBezTo>
                    <a:pt x="1303" y="193"/>
                    <a:pt x="904" y="390"/>
                    <a:pt x="506" y="587"/>
                  </a:cubicBezTo>
                  <a:cubicBezTo>
                    <a:pt x="506" y="699"/>
                    <a:pt x="506" y="827"/>
                    <a:pt x="493" y="969"/>
                  </a:cubicBezTo>
                  <a:cubicBezTo>
                    <a:pt x="476" y="1187"/>
                    <a:pt x="437" y="1435"/>
                    <a:pt x="360" y="1705"/>
                  </a:cubicBezTo>
                  <a:cubicBezTo>
                    <a:pt x="360" y="1710"/>
                    <a:pt x="356" y="1710"/>
                    <a:pt x="356" y="1714"/>
                  </a:cubicBezTo>
                  <a:cubicBezTo>
                    <a:pt x="257" y="2061"/>
                    <a:pt x="120" y="2344"/>
                    <a:pt x="0" y="2553"/>
                  </a:cubicBezTo>
                  <a:cubicBezTo>
                    <a:pt x="160" y="2628"/>
                    <a:pt x="495" y="2765"/>
                    <a:pt x="921" y="2765"/>
                  </a:cubicBezTo>
                  <a:cubicBezTo>
                    <a:pt x="1033" y="2765"/>
                    <a:pt x="1150" y="2756"/>
                    <a:pt x="1273" y="2733"/>
                  </a:cubicBezTo>
                  <a:cubicBezTo>
                    <a:pt x="1513" y="2686"/>
                    <a:pt x="1710" y="2601"/>
                    <a:pt x="1855" y="2523"/>
                  </a:cubicBezTo>
                  <a:cubicBezTo>
                    <a:pt x="1740" y="2254"/>
                    <a:pt x="1594" y="1830"/>
                    <a:pt x="1560" y="1294"/>
                  </a:cubicBezTo>
                  <a:cubicBezTo>
                    <a:pt x="1525" y="737"/>
                    <a:pt x="1620" y="287"/>
                    <a:pt x="1701"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1"/>
            <p:cNvSpPr/>
            <p:nvPr/>
          </p:nvSpPr>
          <p:spPr>
            <a:xfrm>
              <a:off x="7377171" y="1854769"/>
              <a:ext cx="157489" cy="129046"/>
            </a:xfrm>
            <a:custGeom>
              <a:rect b="b" l="l" r="r" t="t"/>
              <a:pathLst>
                <a:path extrusionOk="0" h="921" w="1124">
                  <a:moveTo>
                    <a:pt x="748" y="0"/>
                  </a:moveTo>
                  <a:cubicBezTo>
                    <a:pt x="552" y="0"/>
                    <a:pt x="317" y="36"/>
                    <a:pt x="138" y="175"/>
                  </a:cubicBezTo>
                  <a:cubicBezTo>
                    <a:pt x="121" y="393"/>
                    <a:pt x="82" y="641"/>
                    <a:pt x="5" y="911"/>
                  </a:cubicBezTo>
                  <a:cubicBezTo>
                    <a:pt x="5" y="916"/>
                    <a:pt x="1" y="916"/>
                    <a:pt x="1" y="920"/>
                  </a:cubicBezTo>
                  <a:cubicBezTo>
                    <a:pt x="6" y="920"/>
                    <a:pt x="11" y="920"/>
                    <a:pt x="17" y="920"/>
                  </a:cubicBezTo>
                  <a:cubicBezTo>
                    <a:pt x="220" y="920"/>
                    <a:pt x="554" y="688"/>
                    <a:pt x="588" y="663"/>
                  </a:cubicBezTo>
                  <a:cubicBezTo>
                    <a:pt x="875" y="466"/>
                    <a:pt x="1038" y="213"/>
                    <a:pt x="1123" y="42"/>
                  </a:cubicBezTo>
                  <a:cubicBezTo>
                    <a:pt x="1106" y="37"/>
                    <a:pt x="947" y="0"/>
                    <a:pt x="748" y="0"/>
                  </a:cubicBezTo>
                  <a:close/>
                </a:path>
              </a:pathLst>
            </a:custGeom>
            <a:solidFill>
              <a:srgbClr val="2B2622">
                <a:alpha val="2784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1"/>
            <p:cNvSpPr/>
            <p:nvPr/>
          </p:nvSpPr>
          <p:spPr>
            <a:xfrm>
              <a:off x="7286657" y="1511067"/>
              <a:ext cx="339779" cy="414180"/>
            </a:xfrm>
            <a:custGeom>
              <a:rect b="b" l="l" r="r" t="t"/>
              <a:pathLst>
                <a:path extrusionOk="0" h="2956" w="2425">
                  <a:moveTo>
                    <a:pt x="1173" y="1"/>
                  </a:moveTo>
                  <a:cubicBezTo>
                    <a:pt x="1052" y="1"/>
                    <a:pt x="962" y="20"/>
                    <a:pt x="934" y="27"/>
                  </a:cubicBezTo>
                  <a:cubicBezTo>
                    <a:pt x="673" y="87"/>
                    <a:pt x="471" y="254"/>
                    <a:pt x="330" y="477"/>
                  </a:cubicBezTo>
                  <a:cubicBezTo>
                    <a:pt x="9" y="983"/>
                    <a:pt x="0" y="1685"/>
                    <a:pt x="210" y="2229"/>
                  </a:cubicBezTo>
                  <a:cubicBezTo>
                    <a:pt x="287" y="2439"/>
                    <a:pt x="407" y="2640"/>
                    <a:pt x="583" y="2782"/>
                  </a:cubicBezTo>
                  <a:cubicBezTo>
                    <a:pt x="737" y="2903"/>
                    <a:pt x="896" y="2955"/>
                    <a:pt x="1048" y="2955"/>
                  </a:cubicBezTo>
                  <a:cubicBezTo>
                    <a:pt x="1529" y="2955"/>
                    <a:pt x="1947" y="2433"/>
                    <a:pt x="1966" y="1925"/>
                  </a:cubicBezTo>
                  <a:cubicBezTo>
                    <a:pt x="2022" y="1916"/>
                    <a:pt x="2121" y="1895"/>
                    <a:pt x="2206" y="1822"/>
                  </a:cubicBezTo>
                  <a:cubicBezTo>
                    <a:pt x="2408" y="1642"/>
                    <a:pt x="2425" y="1257"/>
                    <a:pt x="2275" y="1163"/>
                  </a:cubicBezTo>
                  <a:cubicBezTo>
                    <a:pt x="2262" y="1155"/>
                    <a:pt x="2234" y="1140"/>
                    <a:pt x="2184" y="1140"/>
                  </a:cubicBezTo>
                  <a:cubicBezTo>
                    <a:pt x="2149" y="1140"/>
                    <a:pt x="2102" y="1148"/>
                    <a:pt x="2043" y="1171"/>
                  </a:cubicBezTo>
                  <a:cubicBezTo>
                    <a:pt x="2138" y="828"/>
                    <a:pt x="2043" y="460"/>
                    <a:pt x="1791" y="229"/>
                  </a:cubicBezTo>
                  <a:cubicBezTo>
                    <a:pt x="1590" y="43"/>
                    <a:pt x="1349" y="1"/>
                    <a:pt x="1173"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 name="Google Shape;429;p1"/>
            <p:cNvSpPr/>
            <p:nvPr/>
          </p:nvSpPr>
          <p:spPr>
            <a:xfrm>
              <a:off x="7440923" y="1696579"/>
              <a:ext cx="68516" cy="21297"/>
            </a:xfrm>
            <a:custGeom>
              <a:rect b="b" l="l" r="r" t="t"/>
              <a:pathLst>
                <a:path extrusionOk="0" h="152" w="489">
                  <a:moveTo>
                    <a:pt x="225" y="0"/>
                  </a:moveTo>
                  <a:cubicBezTo>
                    <a:pt x="116" y="0"/>
                    <a:pt x="40" y="46"/>
                    <a:pt x="0" y="74"/>
                  </a:cubicBezTo>
                  <a:lnTo>
                    <a:pt x="43" y="134"/>
                  </a:lnTo>
                  <a:cubicBezTo>
                    <a:pt x="67" y="114"/>
                    <a:pt x="139" y="70"/>
                    <a:pt x="235" y="70"/>
                  </a:cubicBezTo>
                  <a:cubicBezTo>
                    <a:pt x="240" y="70"/>
                    <a:pt x="244" y="70"/>
                    <a:pt x="248" y="70"/>
                  </a:cubicBezTo>
                  <a:cubicBezTo>
                    <a:pt x="343" y="74"/>
                    <a:pt x="411" y="126"/>
                    <a:pt x="441" y="151"/>
                  </a:cubicBezTo>
                  <a:lnTo>
                    <a:pt x="488" y="100"/>
                  </a:lnTo>
                  <a:cubicBezTo>
                    <a:pt x="450" y="66"/>
                    <a:pt x="368" y="6"/>
                    <a:pt x="253" y="1"/>
                  </a:cubicBezTo>
                  <a:cubicBezTo>
                    <a:pt x="243" y="1"/>
                    <a:pt x="234" y="0"/>
                    <a:pt x="2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 name="Google Shape;430;p1"/>
            <p:cNvSpPr/>
            <p:nvPr/>
          </p:nvSpPr>
          <p:spPr>
            <a:xfrm>
              <a:off x="7456476" y="1697841"/>
              <a:ext cx="35589" cy="35029"/>
            </a:xfrm>
            <a:custGeom>
              <a:rect b="b" l="l" r="r" t="t"/>
              <a:pathLst>
                <a:path extrusionOk="0" h="250" w="254">
                  <a:moveTo>
                    <a:pt x="128" y="1"/>
                  </a:moveTo>
                  <a:cubicBezTo>
                    <a:pt x="125" y="1"/>
                    <a:pt x="123" y="1"/>
                    <a:pt x="120" y="1"/>
                  </a:cubicBezTo>
                  <a:cubicBezTo>
                    <a:pt x="52" y="1"/>
                    <a:pt x="0" y="61"/>
                    <a:pt x="0" y="129"/>
                  </a:cubicBezTo>
                  <a:cubicBezTo>
                    <a:pt x="5" y="198"/>
                    <a:pt x="60" y="249"/>
                    <a:pt x="129" y="249"/>
                  </a:cubicBezTo>
                  <a:cubicBezTo>
                    <a:pt x="197" y="245"/>
                    <a:pt x="253" y="185"/>
                    <a:pt x="249" y="117"/>
                  </a:cubicBezTo>
                  <a:cubicBezTo>
                    <a:pt x="245" y="55"/>
                    <a:pt x="193" y="1"/>
                    <a:pt x="1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 name="Google Shape;431;p1"/>
            <p:cNvSpPr/>
            <p:nvPr/>
          </p:nvSpPr>
          <p:spPr>
            <a:xfrm>
              <a:off x="7425791" y="1641514"/>
              <a:ext cx="101023" cy="29004"/>
            </a:xfrm>
            <a:custGeom>
              <a:rect b="b" l="l" r="r" t="t"/>
              <a:pathLst>
                <a:path extrusionOk="0" h="207" w="721">
                  <a:moveTo>
                    <a:pt x="335" y="0"/>
                  </a:moveTo>
                  <a:cubicBezTo>
                    <a:pt x="241" y="0"/>
                    <a:pt x="151" y="13"/>
                    <a:pt x="61" y="43"/>
                  </a:cubicBezTo>
                  <a:cubicBezTo>
                    <a:pt x="22" y="56"/>
                    <a:pt x="1" y="99"/>
                    <a:pt x="18" y="133"/>
                  </a:cubicBezTo>
                  <a:cubicBezTo>
                    <a:pt x="28" y="160"/>
                    <a:pt x="53" y="176"/>
                    <a:pt x="80" y="176"/>
                  </a:cubicBezTo>
                  <a:cubicBezTo>
                    <a:pt x="88" y="176"/>
                    <a:pt x="96" y="174"/>
                    <a:pt x="104" y="172"/>
                  </a:cubicBezTo>
                  <a:cubicBezTo>
                    <a:pt x="177" y="150"/>
                    <a:pt x="258" y="137"/>
                    <a:pt x="335" y="137"/>
                  </a:cubicBezTo>
                  <a:cubicBezTo>
                    <a:pt x="446" y="142"/>
                    <a:pt x="541" y="167"/>
                    <a:pt x="614" y="202"/>
                  </a:cubicBezTo>
                  <a:cubicBezTo>
                    <a:pt x="621" y="205"/>
                    <a:pt x="630" y="207"/>
                    <a:pt x="638" y="207"/>
                  </a:cubicBezTo>
                  <a:cubicBezTo>
                    <a:pt x="662" y="207"/>
                    <a:pt x="687" y="194"/>
                    <a:pt x="699" y="172"/>
                  </a:cubicBezTo>
                  <a:cubicBezTo>
                    <a:pt x="721" y="133"/>
                    <a:pt x="703" y="90"/>
                    <a:pt x="669" y="73"/>
                  </a:cubicBezTo>
                  <a:cubicBezTo>
                    <a:pt x="584" y="35"/>
                    <a:pt x="472"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 name="Google Shape;432;p1"/>
            <p:cNvSpPr/>
            <p:nvPr/>
          </p:nvSpPr>
          <p:spPr>
            <a:xfrm>
              <a:off x="7319584" y="1696019"/>
              <a:ext cx="69217" cy="21157"/>
            </a:xfrm>
            <a:custGeom>
              <a:rect b="b" l="l" r="r" t="t"/>
              <a:pathLst>
                <a:path extrusionOk="0" h="151" w="494">
                  <a:moveTo>
                    <a:pt x="255" y="1"/>
                  </a:moveTo>
                  <a:cubicBezTo>
                    <a:pt x="250" y="1"/>
                    <a:pt x="245" y="1"/>
                    <a:pt x="241" y="1"/>
                  </a:cubicBezTo>
                  <a:cubicBezTo>
                    <a:pt x="121" y="10"/>
                    <a:pt x="39" y="65"/>
                    <a:pt x="1" y="100"/>
                  </a:cubicBezTo>
                  <a:lnTo>
                    <a:pt x="48" y="151"/>
                  </a:lnTo>
                  <a:cubicBezTo>
                    <a:pt x="82" y="125"/>
                    <a:pt x="146" y="78"/>
                    <a:pt x="245" y="74"/>
                  </a:cubicBezTo>
                  <a:cubicBezTo>
                    <a:pt x="249" y="74"/>
                    <a:pt x="254" y="74"/>
                    <a:pt x="258" y="74"/>
                  </a:cubicBezTo>
                  <a:cubicBezTo>
                    <a:pt x="354" y="74"/>
                    <a:pt x="422" y="117"/>
                    <a:pt x="451" y="134"/>
                  </a:cubicBezTo>
                  <a:lnTo>
                    <a:pt x="493" y="78"/>
                  </a:lnTo>
                  <a:cubicBezTo>
                    <a:pt x="452" y="49"/>
                    <a:pt x="368" y="1"/>
                    <a:pt x="255"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 name="Google Shape;433;p1"/>
            <p:cNvSpPr/>
            <p:nvPr/>
          </p:nvSpPr>
          <p:spPr>
            <a:xfrm>
              <a:off x="7337659" y="1697280"/>
              <a:ext cx="35589" cy="35029"/>
            </a:xfrm>
            <a:custGeom>
              <a:rect b="b" l="l" r="r" t="t"/>
              <a:pathLst>
                <a:path extrusionOk="0" h="250" w="254">
                  <a:moveTo>
                    <a:pt x="133" y="1"/>
                  </a:moveTo>
                  <a:cubicBezTo>
                    <a:pt x="65" y="1"/>
                    <a:pt x="5" y="52"/>
                    <a:pt x="0" y="121"/>
                  </a:cubicBezTo>
                  <a:cubicBezTo>
                    <a:pt x="0" y="189"/>
                    <a:pt x="52" y="245"/>
                    <a:pt x="120" y="249"/>
                  </a:cubicBezTo>
                  <a:cubicBezTo>
                    <a:pt x="123" y="249"/>
                    <a:pt x="125" y="249"/>
                    <a:pt x="128" y="249"/>
                  </a:cubicBezTo>
                  <a:cubicBezTo>
                    <a:pt x="193" y="249"/>
                    <a:pt x="249" y="195"/>
                    <a:pt x="249" y="133"/>
                  </a:cubicBezTo>
                  <a:cubicBezTo>
                    <a:pt x="253" y="65"/>
                    <a:pt x="202" y="5"/>
                    <a:pt x="13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 name="Google Shape;434;p1"/>
            <p:cNvSpPr/>
            <p:nvPr/>
          </p:nvSpPr>
          <p:spPr>
            <a:xfrm>
              <a:off x="7302770" y="1640814"/>
              <a:ext cx="101023" cy="29144"/>
            </a:xfrm>
            <a:custGeom>
              <a:rect b="b" l="l" r="r" t="t"/>
              <a:pathLst>
                <a:path extrusionOk="0" h="208" w="721">
                  <a:moveTo>
                    <a:pt x="386" y="1"/>
                  </a:moveTo>
                  <a:cubicBezTo>
                    <a:pt x="249" y="5"/>
                    <a:pt x="138" y="40"/>
                    <a:pt x="52" y="74"/>
                  </a:cubicBezTo>
                  <a:cubicBezTo>
                    <a:pt x="18" y="91"/>
                    <a:pt x="1" y="134"/>
                    <a:pt x="22" y="172"/>
                  </a:cubicBezTo>
                  <a:cubicBezTo>
                    <a:pt x="35" y="194"/>
                    <a:pt x="59" y="207"/>
                    <a:pt x="83" y="207"/>
                  </a:cubicBezTo>
                  <a:cubicBezTo>
                    <a:pt x="92" y="207"/>
                    <a:pt x="100" y="206"/>
                    <a:pt x="108" y="202"/>
                  </a:cubicBezTo>
                  <a:cubicBezTo>
                    <a:pt x="181" y="172"/>
                    <a:pt x="275" y="142"/>
                    <a:pt x="386" y="142"/>
                  </a:cubicBezTo>
                  <a:cubicBezTo>
                    <a:pt x="463" y="142"/>
                    <a:pt x="541" y="155"/>
                    <a:pt x="618" y="177"/>
                  </a:cubicBezTo>
                  <a:cubicBezTo>
                    <a:pt x="625" y="179"/>
                    <a:pt x="633" y="181"/>
                    <a:pt x="641" y="181"/>
                  </a:cubicBezTo>
                  <a:cubicBezTo>
                    <a:pt x="668" y="181"/>
                    <a:pt x="693" y="165"/>
                    <a:pt x="703" y="138"/>
                  </a:cubicBezTo>
                  <a:cubicBezTo>
                    <a:pt x="720" y="99"/>
                    <a:pt x="699" y="57"/>
                    <a:pt x="661" y="44"/>
                  </a:cubicBezTo>
                  <a:cubicBezTo>
                    <a:pt x="571" y="18"/>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 name="Google Shape;435;p1"/>
            <p:cNvSpPr/>
            <p:nvPr/>
          </p:nvSpPr>
          <p:spPr>
            <a:xfrm>
              <a:off x="7392303" y="1714654"/>
              <a:ext cx="30685" cy="89674"/>
            </a:xfrm>
            <a:custGeom>
              <a:rect b="b" l="l" r="r" t="t"/>
              <a:pathLst>
                <a:path extrusionOk="0" h="640" w="219">
                  <a:moveTo>
                    <a:pt x="86" y="1"/>
                  </a:moveTo>
                  <a:lnTo>
                    <a:pt x="34" y="18"/>
                  </a:lnTo>
                  <a:cubicBezTo>
                    <a:pt x="73" y="125"/>
                    <a:pt x="81" y="241"/>
                    <a:pt x="69" y="352"/>
                  </a:cubicBezTo>
                  <a:cubicBezTo>
                    <a:pt x="56" y="412"/>
                    <a:pt x="39" y="476"/>
                    <a:pt x="13" y="536"/>
                  </a:cubicBezTo>
                  <a:lnTo>
                    <a:pt x="0" y="562"/>
                  </a:lnTo>
                  <a:lnTo>
                    <a:pt x="197" y="639"/>
                  </a:lnTo>
                  <a:lnTo>
                    <a:pt x="219" y="588"/>
                  </a:lnTo>
                  <a:lnTo>
                    <a:pt x="77" y="532"/>
                  </a:lnTo>
                  <a:cubicBezTo>
                    <a:pt x="99" y="476"/>
                    <a:pt x="111" y="416"/>
                    <a:pt x="120" y="361"/>
                  </a:cubicBezTo>
                  <a:cubicBezTo>
                    <a:pt x="137" y="241"/>
                    <a:pt x="129" y="116"/>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 name="Google Shape;436;p1"/>
            <p:cNvSpPr/>
            <p:nvPr/>
          </p:nvSpPr>
          <p:spPr>
            <a:xfrm>
              <a:off x="7391042" y="1829549"/>
              <a:ext cx="69777" cy="47639"/>
            </a:xfrm>
            <a:custGeom>
              <a:rect b="b" l="l" r="r" t="t"/>
              <a:pathLst>
                <a:path extrusionOk="0" h="340" w="498">
                  <a:moveTo>
                    <a:pt x="320" y="1"/>
                  </a:moveTo>
                  <a:cubicBezTo>
                    <a:pt x="252" y="1"/>
                    <a:pt x="177" y="18"/>
                    <a:pt x="120" y="68"/>
                  </a:cubicBezTo>
                  <a:cubicBezTo>
                    <a:pt x="22" y="149"/>
                    <a:pt x="1" y="312"/>
                    <a:pt x="39" y="337"/>
                  </a:cubicBezTo>
                  <a:cubicBezTo>
                    <a:pt x="42" y="339"/>
                    <a:pt x="45" y="340"/>
                    <a:pt x="49" y="340"/>
                  </a:cubicBezTo>
                  <a:cubicBezTo>
                    <a:pt x="75" y="340"/>
                    <a:pt x="120" y="297"/>
                    <a:pt x="249" y="217"/>
                  </a:cubicBezTo>
                  <a:cubicBezTo>
                    <a:pt x="433" y="98"/>
                    <a:pt x="497" y="85"/>
                    <a:pt x="493" y="59"/>
                  </a:cubicBezTo>
                  <a:cubicBezTo>
                    <a:pt x="488" y="32"/>
                    <a:pt x="410" y="1"/>
                    <a:pt x="32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1"/>
            <p:cNvSpPr/>
            <p:nvPr/>
          </p:nvSpPr>
          <p:spPr>
            <a:xfrm>
              <a:off x="7256672" y="1492012"/>
              <a:ext cx="334314" cy="218579"/>
            </a:xfrm>
            <a:custGeom>
              <a:rect b="b" l="l" r="r" t="t"/>
              <a:pathLst>
                <a:path extrusionOk="0" h="1560" w="2386">
                  <a:moveTo>
                    <a:pt x="1186" y="0"/>
                  </a:moveTo>
                  <a:cubicBezTo>
                    <a:pt x="1071" y="0"/>
                    <a:pt x="962" y="12"/>
                    <a:pt x="865" y="31"/>
                  </a:cubicBezTo>
                  <a:cubicBezTo>
                    <a:pt x="724" y="61"/>
                    <a:pt x="420" y="129"/>
                    <a:pt x="227" y="386"/>
                  </a:cubicBezTo>
                  <a:cubicBezTo>
                    <a:pt x="124" y="528"/>
                    <a:pt x="0" y="785"/>
                    <a:pt x="103" y="926"/>
                  </a:cubicBezTo>
                  <a:cubicBezTo>
                    <a:pt x="160" y="1004"/>
                    <a:pt x="270" y="1023"/>
                    <a:pt x="376" y="1023"/>
                  </a:cubicBezTo>
                  <a:cubicBezTo>
                    <a:pt x="421" y="1023"/>
                    <a:pt x="466" y="1020"/>
                    <a:pt x="505" y="1016"/>
                  </a:cubicBezTo>
                  <a:cubicBezTo>
                    <a:pt x="1050" y="977"/>
                    <a:pt x="1246" y="657"/>
                    <a:pt x="1528" y="657"/>
                  </a:cubicBezTo>
                  <a:cubicBezTo>
                    <a:pt x="1558" y="657"/>
                    <a:pt x="1590" y="660"/>
                    <a:pt x="1623" y="669"/>
                  </a:cubicBezTo>
                  <a:cubicBezTo>
                    <a:pt x="1885" y="733"/>
                    <a:pt x="2022" y="1024"/>
                    <a:pt x="2052" y="1093"/>
                  </a:cubicBezTo>
                  <a:cubicBezTo>
                    <a:pt x="2142" y="1294"/>
                    <a:pt x="2120" y="1478"/>
                    <a:pt x="2108" y="1560"/>
                  </a:cubicBezTo>
                  <a:cubicBezTo>
                    <a:pt x="2159" y="1508"/>
                    <a:pt x="2352" y="1307"/>
                    <a:pt x="2369" y="1003"/>
                  </a:cubicBezTo>
                  <a:cubicBezTo>
                    <a:pt x="2386" y="707"/>
                    <a:pt x="2232" y="498"/>
                    <a:pt x="2176" y="429"/>
                  </a:cubicBezTo>
                  <a:cubicBezTo>
                    <a:pt x="1937" y="107"/>
                    <a:pt x="153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1"/>
            <p:cNvSpPr/>
            <p:nvPr/>
          </p:nvSpPr>
          <p:spPr>
            <a:xfrm>
              <a:off x="7291981" y="2839498"/>
              <a:ext cx="427491" cy="1530616"/>
            </a:xfrm>
            <a:custGeom>
              <a:rect b="b" l="l" r="r" t="t"/>
              <a:pathLst>
                <a:path extrusionOk="0" h="10924" w="3051">
                  <a:moveTo>
                    <a:pt x="2537" y="0"/>
                  </a:moveTo>
                  <a:cubicBezTo>
                    <a:pt x="1693" y="103"/>
                    <a:pt x="845" y="210"/>
                    <a:pt x="1" y="313"/>
                  </a:cubicBezTo>
                  <a:cubicBezTo>
                    <a:pt x="65" y="1002"/>
                    <a:pt x="172" y="2099"/>
                    <a:pt x="305" y="3457"/>
                  </a:cubicBezTo>
                  <a:cubicBezTo>
                    <a:pt x="536" y="5796"/>
                    <a:pt x="596" y="6365"/>
                    <a:pt x="690" y="7042"/>
                  </a:cubicBezTo>
                  <a:cubicBezTo>
                    <a:pt x="815" y="7946"/>
                    <a:pt x="1033" y="9287"/>
                    <a:pt x="1423" y="10923"/>
                  </a:cubicBezTo>
                  <a:cubicBezTo>
                    <a:pt x="1804" y="10880"/>
                    <a:pt x="2185" y="10833"/>
                    <a:pt x="2567" y="10790"/>
                  </a:cubicBezTo>
                  <a:cubicBezTo>
                    <a:pt x="2785" y="10126"/>
                    <a:pt x="2875" y="9548"/>
                    <a:pt x="2914" y="9120"/>
                  </a:cubicBezTo>
                  <a:cubicBezTo>
                    <a:pt x="2952" y="8679"/>
                    <a:pt x="3008" y="8045"/>
                    <a:pt x="2862" y="7342"/>
                  </a:cubicBezTo>
                  <a:cubicBezTo>
                    <a:pt x="2824" y="7175"/>
                    <a:pt x="2725" y="6734"/>
                    <a:pt x="2605" y="6070"/>
                  </a:cubicBezTo>
                  <a:cubicBezTo>
                    <a:pt x="2575" y="5911"/>
                    <a:pt x="2562" y="5834"/>
                    <a:pt x="2558" y="5796"/>
                  </a:cubicBezTo>
                  <a:cubicBezTo>
                    <a:pt x="2545" y="5479"/>
                    <a:pt x="2678" y="5192"/>
                    <a:pt x="2819" y="4288"/>
                  </a:cubicBezTo>
                  <a:cubicBezTo>
                    <a:pt x="2944" y="3491"/>
                    <a:pt x="3051" y="2806"/>
                    <a:pt x="3021" y="2086"/>
                  </a:cubicBezTo>
                  <a:cubicBezTo>
                    <a:pt x="2999" y="1602"/>
                    <a:pt x="2905" y="878"/>
                    <a:pt x="253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 name="Google Shape;439;p1"/>
            <p:cNvSpPr/>
            <p:nvPr/>
          </p:nvSpPr>
          <p:spPr>
            <a:xfrm>
              <a:off x="7314820" y="3158680"/>
              <a:ext cx="38532" cy="315259"/>
            </a:xfrm>
            <a:custGeom>
              <a:rect b="b" l="l" r="r" t="t"/>
              <a:pathLst>
                <a:path extrusionOk="0" h="2250" w="275">
                  <a:moveTo>
                    <a:pt x="56" y="1"/>
                  </a:moveTo>
                  <a:lnTo>
                    <a:pt x="1" y="5"/>
                  </a:lnTo>
                  <a:cubicBezTo>
                    <a:pt x="35" y="369"/>
                    <a:pt x="73" y="763"/>
                    <a:pt x="116" y="1179"/>
                  </a:cubicBezTo>
                  <a:cubicBezTo>
                    <a:pt x="155" y="1586"/>
                    <a:pt x="189" y="1941"/>
                    <a:pt x="223" y="2250"/>
                  </a:cubicBezTo>
                  <a:lnTo>
                    <a:pt x="275" y="2241"/>
                  </a:lnTo>
                  <a:cubicBezTo>
                    <a:pt x="245" y="1933"/>
                    <a:pt x="210" y="1582"/>
                    <a:pt x="172" y="1175"/>
                  </a:cubicBezTo>
                  <a:cubicBezTo>
                    <a:pt x="129" y="759"/>
                    <a:pt x="90" y="365"/>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1"/>
            <p:cNvSpPr/>
            <p:nvPr/>
          </p:nvSpPr>
          <p:spPr>
            <a:xfrm>
              <a:off x="6956546" y="2003992"/>
              <a:ext cx="941152" cy="1135492"/>
            </a:xfrm>
            <a:custGeom>
              <a:rect b="b" l="l" r="r" t="t"/>
              <a:pathLst>
                <a:path extrusionOk="0" h="8104" w="6717">
                  <a:moveTo>
                    <a:pt x="4288" y="0"/>
                  </a:moveTo>
                  <a:cubicBezTo>
                    <a:pt x="4185" y="68"/>
                    <a:pt x="3907" y="227"/>
                    <a:pt x="3530" y="227"/>
                  </a:cubicBezTo>
                  <a:cubicBezTo>
                    <a:pt x="3499" y="227"/>
                    <a:pt x="3468" y="226"/>
                    <a:pt x="3436" y="223"/>
                  </a:cubicBezTo>
                  <a:cubicBezTo>
                    <a:pt x="3157" y="202"/>
                    <a:pt x="2952" y="103"/>
                    <a:pt x="2840" y="39"/>
                  </a:cubicBezTo>
                  <a:cubicBezTo>
                    <a:pt x="2399" y="228"/>
                    <a:pt x="1902" y="472"/>
                    <a:pt x="1375" y="797"/>
                  </a:cubicBezTo>
                  <a:cubicBezTo>
                    <a:pt x="831" y="1136"/>
                    <a:pt x="373" y="1483"/>
                    <a:pt x="0" y="1800"/>
                  </a:cubicBezTo>
                  <a:cubicBezTo>
                    <a:pt x="99" y="1920"/>
                    <a:pt x="236" y="2061"/>
                    <a:pt x="429" y="2189"/>
                  </a:cubicBezTo>
                  <a:cubicBezTo>
                    <a:pt x="818" y="2451"/>
                    <a:pt x="1204" y="2511"/>
                    <a:pt x="1410" y="2523"/>
                  </a:cubicBezTo>
                  <a:cubicBezTo>
                    <a:pt x="1502" y="2270"/>
                    <a:pt x="1616" y="1984"/>
                    <a:pt x="1652" y="1984"/>
                  </a:cubicBezTo>
                  <a:cubicBezTo>
                    <a:pt x="1653" y="1984"/>
                    <a:pt x="1653" y="1984"/>
                    <a:pt x="1654" y="1984"/>
                  </a:cubicBezTo>
                  <a:cubicBezTo>
                    <a:pt x="1714" y="2005"/>
                    <a:pt x="1457" y="3119"/>
                    <a:pt x="1242" y="3933"/>
                  </a:cubicBezTo>
                  <a:cubicBezTo>
                    <a:pt x="998" y="4879"/>
                    <a:pt x="703" y="6263"/>
                    <a:pt x="557" y="8054"/>
                  </a:cubicBezTo>
                  <a:cubicBezTo>
                    <a:pt x="832" y="8082"/>
                    <a:pt x="1153" y="8104"/>
                    <a:pt x="1513" y="8104"/>
                  </a:cubicBezTo>
                  <a:cubicBezTo>
                    <a:pt x="2062" y="8104"/>
                    <a:pt x="2701" y="8054"/>
                    <a:pt x="3397" y="7904"/>
                  </a:cubicBezTo>
                  <a:cubicBezTo>
                    <a:pt x="4232" y="7724"/>
                    <a:pt x="4918" y="7454"/>
                    <a:pt x="5436" y="7197"/>
                  </a:cubicBezTo>
                  <a:cubicBezTo>
                    <a:pt x="5419" y="6413"/>
                    <a:pt x="5363" y="5556"/>
                    <a:pt x="5252" y="4640"/>
                  </a:cubicBezTo>
                  <a:cubicBezTo>
                    <a:pt x="5149" y="3783"/>
                    <a:pt x="5016" y="2990"/>
                    <a:pt x="4862" y="2262"/>
                  </a:cubicBezTo>
                  <a:lnTo>
                    <a:pt x="4862" y="2262"/>
                  </a:lnTo>
                  <a:cubicBezTo>
                    <a:pt x="5110" y="2442"/>
                    <a:pt x="5359" y="2622"/>
                    <a:pt x="5607" y="2802"/>
                  </a:cubicBezTo>
                  <a:cubicBezTo>
                    <a:pt x="5757" y="2738"/>
                    <a:pt x="6126" y="2562"/>
                    <a:pt x="6404" y="2151"/>
                  </a:cubicBezTo>
                  <a:cubicBezTo>
                    <a:pt x="6691" y="1731"/>
                    <a:pt x="6717" y="1311"/>
                    <a:pt x="6717" y="1153"/>
                  </a:cubicBezTo>
                  <a:cubicBezTo>
                    <a:pt x="5907" y="767"/>
                    <a:pt x="5098" y="382"/>
                    <a:pt x="428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1"/>
            <p:cNvSpPr/>
            <p:nvPr/>
          </p:nvSpPr>
          <p:spPr>
            <a:xfrm>
              <a:off x="7631760" y="2311824"/>
              <a:ext cx="110551" cy="245622"/>
            </a:xfrm>
            <a:custGeom>
              <a:rect b="b" l="l" r="r" t="t"/>
              <a:pathLst>
                <a:path extrusionOk="0" h="1753" w="789">
                  <a:moveTo>
                    <a:pt x="0" y="1"/>
                  </a:moveTo>
                  <a:lnTo>
                    <a:pt x="17" y="74"/>
                  </a:lnTo>
                  <a:cubicBezTo>
                    <a:pt x="133" y="626"/>
                    <a:pt x="232" y="1192"/>
                    <a:pt x="313" y="1753"/>
                  </a:cubicBezTo>
                  <a:lnTo>
                    <a:pt x="369" y="1744"/>
                  </a:lnTo>
                  <a:cubicBezTo>
                    <a:pt x="291" y="1205"/>
                    <a:pt x="197" y="665"/>
                    <a:pt x="86" y="129"/>
                  </a:cubicBezTo>
                  <a:lnTo>
                    <a:pt x="86" y="129"/>
                  </a:lnTo>
                  <a:lnTo>
                    <a:pt x="758" y="613"/>
                  </a:lnTo>
                  <a:lnTo>
                    <a:pt x="788" y="57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1"/>
            <p:cNvSpPr/>
            <p:nvPr/>
          </p:nvSpPr>
          <p:spPr>
            <a:xfrm>
              <a:off x="7126365" y="2277917"/>
              <a:ext cx="72159" cy="281351"/>
            </a:xfrm>
            <a:custGeom>
              <a:rect b="b" l="l" r="r" t="t"/>
              <a:pathLst>
                <a:path extrusionOk="0" h="2008" w="515">
                  <a:moveTo>
                    <a:pt x="437" y="1"/>
                  </a:moveTo>
                  <a:cubicBezTo>
                    <a:pt x="406" y="1"/>
                    <a:pt x="361" y="54"/>
                    <a:pt x="180" y="538"/>
                  </a:cubicBezTo>
                  <a:lnTo>
                    <a:pt x="163" y="538"/>
                  </a:lnTo>
                  <a:lnTo>
                    <a:pt x="159" y="594"/>
                  </a:lnTo>
                  <a:cubicBezTo>
                    <a:pt x="172" y="594"/>
                    <a:pt x="185" y="594"/>
                    <a:pt x="198" y="598"/>
                  </a:cubicBezTo>
                  <a:lnTo>
                    <a:pt x="219" y="598"/>
                  </a:lnTo>
                  <a:lnTo>
                    <a:pt x="228" y="577"/>
                  </a:lnTo>
                  <a:cubicBezTo>
                    <a:pt x="335" y="281"/>
                    <a:pt x="390" y="153"/>
                    <a:pt x="420" y="97"/>
                  </a:cubicBezTo>
                  <a:lnTo>
                    <a:pt x="420" y="97"/>
                  </a:lnTo>
                  <a:cubicBezTo>
                    <a:pt x="407" y="307"/>
                    <a:pt x="228" y="1121"/>
                    <a:pt x="5" y="1973"/>
                  </a:cubicBezTo>
                  <a:lnTo>
                    <a:pt x="0" y="1995"/>
                  </a:lnTo>
                  <a:lnTo>
                    <a:pt x="52" y="2008"/>
                  </a:lnTo>
                  <a:lnTo>
                    <a:pt x="60" y="1986"/>
                  </a:lnTo>
                  <a:cubicBezTo>
                    <a:pt x="172" y="1549"/>
                    <a:pt x="287" y="1074"/>
                    <a:pt x="369" y="710"/>
                  </a:cubicBezTo>
                  <a:cubicBezTo>
                    <a:pt x="515" y="24"/>
                    <a:pt x="480" y="12"/>
                    <a:pt x="450" y="3"/>
                  </a:cubicBezTo>
                  <a:cubicBezTo>
                    <a:pt x="446" y="2"/>
                    <a:pt x="442"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1"/>
            <p:cNvSpPr/>
            <p:nvPr/>
          </p:nvSpPr>
          <p:spPr>
            <a:xfrm>
              <a:off x="6899519" y="2279458"/>
              <a:ext cx="439401" cy="574191"/>
            </a:xfrm>
            <a:custGeom>
              <a:rect b="b" l="l" r="r" t="t"/>
              <a:pathLst>
                <a:path extrusionOk="0" h="4098" w="3136">
                  <a:moveTo>
                    <a:pt x="557" y="1"/>
                  </a:moveTo>
                  <a:cubicBezTo>
                    <a:pt x="506" y="91"/>
                    <a:pt x="463" y="163"/>
                    <a:pt x="433" y="206"/>
                  </a:cubicBezTo>
                  <a:cubicBezTo>
                    <a:pt x="334" y="365"/>
                    <a:pt x="283" y="412"/>
                    <a:pt x="240" y="523"/>
                  </a:cubicBezTo>
                  <a:cubicBezTo>
                    <a:pt x="184" y="677"/>
                    <a:pt x="0" y="969"/>
                    <a:pt x="467" y="1808"/>
                  </a:cubicBezTo>
                  <a:cubicBezTo>
                    <a:pt x="467" y="1808"/>
                    <a:pt x="1131" y="3333"/>
                    <a:pt x="2052" y="3834"/>
                  </a:cubicBezTo>
                  <a:cubicBezTo>
                    <a:pt x="2052" y="3834"/>
                    <a:pt x="2056" y="3839"/>
                    <a:pt x="2056" y="3839"/>
                  </a:cubicBezTo>
                  <a:cubicBezTo>
                    <a:pt x="2125" y="3875"/>
                    <a:pt x="2540" y="4097"/>
                    <a:pt x="2727" y="4097"/>
                  </a:cubicBezTo>
                  <a:cubicBezTo>
                    <a:pt x="2763" y="4097"/>
                    <a:pt x="2791" y="4089"/>
                    <a:pt x="2806" y="4070"/>
                  </a:cubicBezTo>
                  <a:cubicBezTo>
                    <a:pt x="2823" y="4053"/>
                    <a:pt x="2832" y="4014"/>
                    <a:pt x="2819" y="3984"/>
                  </a:cubicBezTo>
                  <a:cubicBezTo>
                    <a:pt x="2793" y="3929"/>
                    <a:pt x="2703" y="3937"/>
                    <a:pt x="2566" y="3907"/>
                  </a:cubicBezTo>
                  <a:cubicBezTo>
                    <a:pt x="2412" y="3869"/>
                    <a:pt x="2309" y="3804"/>
                    <a:pt x="2309" y="3800"/>
                  </a:cubicBezTo>
                  <a:cubicBezTo>
                    <a:pt x="2309" y="3800"/>
                    <a:pt x="2309" y="3800"/>
                    <a:pt x="2309" y="3800"/>
                  </a:cubicBezTo>
                  <a:cubicBezTo>
                    <a:pt x="2317" y="3800"/>
                    <a:pt x="2443" y="3865"/>
                    <a:pt x="2622" y="3894"/>
                  </a:cubicBezTo>
                  <a:cubicBezTo>
                    <a:pt x="2662" y="3902"/>
                    <a:pt x="2734" y="3914"/>
                    <a:pt x="2808" y="3914"/>
                  </a:cubicBezTo>
                  <a:cubicBezTo>
                    <a:pt x="2899" y="3914"/>
                    <a:pt x="2994" y="3896"/>
                    <a:pt x="3042" y="3830"/>
                  </a:cubicBezTo>
                  <a:cubicBezTo>
                    <a:pt x="3063" y="3804"/>
                    <a:pt x="3084" y="3757"/>
                    <a:pt x="3063" y="3727"/>
                  </a:cubicBezTo>
                  <a:cubicBezTo>
                    <a:pt x="3054" y="3710"/>
                    <a:pt x="3033" y="3704"/>
                    <a:pt x="3004" y="3704"/>
                  </a:cubicBezTo>
                  <a:cubicBezTo>
                    <a:pt x="2954" y="3704"/>
                    <a:pt x="2877" y="3722"/>
                    <a:pt x="2785" y="3727"/>
                  </a:cubicBezTo>
                  <a:cubicBezTo>
                    <a:pt x="2772" y="3728"/>
                    <a:pt x="2760" y="3728"/>
                    <a:pt x="2748" y="3728"/>
                  </a:cubicBezTo>
                  <a:cubicBezTo>
                    <a:pt x="2618" y="3728"/>
                    <a:pt x="2512" y="3703"/>
                    <a:pt x="2448" y="3684"/>
                  </a:cubicBezTo>
                  <a:lnTo>
                    <a:pt x="2448" y="3684"/>
                  </a:lnTo>
                  <a:cubicBezTo>
                    <a:pt x="2504" y="3699"/>
                    <a:pt x="2594" y="3717"/>
                    <a:pt x="2698" y="3717"/>
                  </a:cubicBezTo>
                  <a:cubicBezTo>
                    <a:pt x="2720" y="3717"/>
                    <a:pt x="2744" y="3716"/>
                    <a:pt x="2767" y="3714"/>
                  </a:cubicBezTo>
                  <a:cubicBezTo>
                    <a:pt x="2913" y="3702"/>
                    <a:pt x="3123" y="3650"/>
                    <a:pt x="3132" y="3565"/>
                  </a:cubicBezTo>
                  <a:cubicBezTo>
                    <a:pt x="3136" y="3530"/>
                    <a:pt x="3110" y="3505"/>
                    <a:pt x="3106" y="3496"/>
                  </a:cubicBezTo>
                  <a:cubicBezTo>
                    <a:pt x="3085" y="3475"/>
                    <a:pt x="3059" y="3468"/>
                    <a:pt x="3025" y="3468"/>
                  </a:cubicBezTo>
                  <a:cubicBezTo>
                    <a:pt x="2968" y="3468"/>
                    <a:pt x="2892" y="3489"/>
                    <a:pt x="2797" y="3500"/>
                  </a:cubicBezTo>
                  <a:cubicBezTo>
                    <a:pt x="2741" y="3507"/>
                    <a:pt x="2688" y="3509"/>
                    <a:pt x="2642" y="3509"/>
                  </a:cubicBezTo>
                  <a:cubicBezTo>
                    <a:pt x="2543" y="3509"/>
                    <a:pt x="2476" y="3498"/>
                    <a:pt x="2476" y="3492"/>
                  </a:cubicBezTo>
                  <a:cubicBezTo>
                    <a:pt x="2476" y="3475"/>
                    <a:pt x="2922" y="3470"/>
                    <a:pt x="2939" y="3363"/>
                  </a:cubicBezTo>
                  <a:cubicBezTo>
                    <a:pt x="2947" y="3325"/>
                    <a:pt x="2905" y="3290"/>
                    <a:pt x="2896" y="3286"/>
                  </a:cubicBezTo>
                  <a:cubicBezTo>
                    <a:pt x="2864" y="3260"/>
                    <a:pt x="2824" y="3250"/>
                    <a:pt x="2779" y="3250"/>
                  </a:cubicBezTo>
                  <a:cubicBezTo>
                    <a:pt x="2640" y="3250"/>
                    <a:pt x="2457" y="3346"/>
                    <a:pt x="2360" y="3346"/>
                  </a:cubicBezTo>
                  <a:cubicBezTo>
                    <a:pt x="2335" y="3346"/>
                    <a:pt x="2316" y="3340"/>
                    <a:pt x="2305" y="3325"/>
                  </a:cubicBezTo>
                  <a:cubicBezTo>
                    <a:pt x="2283" y="3299"/>
                    <a:pt x="2292" y="3243"/>
                    <a:pt x="2313" y="3213"/>
                  </a:cubicBezTo>
                  <a:cubicBezTo>
                    <a:pt x="2343" y="3166"/>
                    <a:pt x="2395" y="3183"/>
                    <a:pt x="2463" y="3128"/>
                  </a:cubicBezTo>
                  <a:cubicBezTo>
                    <a:pt x="2485" y="3110"/>
                    <a:pt x="2528" y="3080"/>
                    <a:pt x="2528" y="3033"/>
                  </a:cubicBezTo>
                  <a:cubicBezTo>
                    <a:pt x="2532" y="2982"/>
                    <a:pt x="2498" y="2935"/>
                    <a:pt x="2468" y="2918"/>
                  </a:cubicBezTo>
                  <a:cubicBezTo>
                    <a:pt x="2457" y="2913"/>
                    <a:pt x="2446" y="2910"/>
                    <a:pt x="2433" y="2910"/>
                  </a:cubicBezTo>
                  <a:cubicBezTo>
                    <a:pt x="2302" y="2910"/>
                    <a:pt x="2068" y="3177"/>
                    <a:pt x="2009" y="3243"/>
                  </a:cubicBezTo>
                  <a:cubicBezTo>
                    <a:pt x="1808" y="3029"/>
                    <a:pt x="1705" y="2828"/>
                    <a:pt x="1649" y="2665"/>
                  </a:cubicBezTo>
                  <a:cubicBezTo>
                    <a:pt x="1504" y="2245"/>
                    <a:pt x="1628" y="1980"/>
                    <a:pt x="1534" y="1457"/>
                  </a:cubicBezTo>
                  <a:cubicBezTo>
                    <a:pt x="1478" y="1170"/>
                    <a:pt x="1388" y="943"/>
                    <a:pt x="1311" y="785"/>
                  </a:cubicBezTo>
                  <a:cubicBezTo>
                    <a:pt x="1388" y="695"/>
                    <a:pt x="1465" y="609"/>
                    <a:pt x="1542" y="519"/>
                  </a:cubicBezTo>
                  <a:cubicBezTo>
                    <a:pt x="1371" y="480"/>
                    <a:pt x="1148" y="403"/>
                    <a:pt x="908" y="262"/>
                  </a:cubicBezTo>
                  <a:cubicBezTo>
                    <a:pt x="767" y="176"/>
                    <a:pt x="651" y="86"/>
                    <a:pt x="557"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1"/>
            <p:cNvSpPr/>
            <p:nvPr/>
          </p:nvSpPr>
          <p:spPr>
            <a:xfrm>
              <a:off x="6989473" y="2387487"/>
              <a:ext cx="353650" cy="470086"/>
            </a:xfrm>
            <a:custGeom>
              <a:rect b="b" l="l" r="r" t="t"/>
              <a:pathLst>
                <a:path extrusionOk="0" h="3355" w="2524">
                  <a:moveTo>
                    <a:pt x="690" y="1"/>
                  </a:moveTo>
                  <a:lnTo>
                    <a:pt x="643" y="26"/>
                  </a:lnTo>
                  <a:cubicBezTo>
                    <a:pt x="746" y="241"/>
                    <a:pt x="819" y="463"/>
                    <a:pt x="862" y="690"/>
                  </a:cubicBezTo>
                  <a:cubicBezTo>
                    <a:pt x="905" y="922"/>
                    <a:pt x="905" y="1102"/>
                    <a:pt x="905" y="1273"/>
                  </a:cubicBezTo>
                  <a:cubicBezTo>
                    <a:pt x="900" y="1478"/>
                    <a:pt x="900" y="1667"/>
                    <a:pt x="982" y="1903"/>
                  </a:cubicBezTo>
                  <a:cubicBezTo>
                    <a:pt x="1055" y="2117"/>
                    <a:pt x="1179" y="2314"/>
                    <a:pt x="1346" y="2489"/>
                  </a:cubicBezTo>
                  <a:lnTo>
                    <a:pt x="1367" y="2511"/>
                  </a:lnTo>
                  <a:lnTo>
                    <a:pt x="1389" y="2489"/>
                  </a:lnTo>
                  <a:cubicBezTo>
                    <a:pt x="1564" y="2287"/>
                    <a:pt x="1712" y="2167"/>
                    <a:pt x="1788" y="2167"/>
                  </a:cubicBezTo>
                  <a:cubicBezTo>
                    <a:pt x="1797" y="2167"/>
                    <a:pt x="1806" y="2169"/>
                    <a:pt x="1813" y="2172"/>
                  </a:cubicBezTo>
                  <a:cubicBezTo>
                    <a:pt x="1834" y="2185"/>
                    <a:pt x="1864" y="2224"/>
                    <a:pt x="1860" y="2258"/>
                  </a:cubicBezTo>
                  <a:cubicBezTo>
                    <a:pt x="1856" y="2292"/>
                    <a:pt x="1826" y="2322"/>
                    <a:pt x="1804" y="2335"/>
                  </a:cubicBezTo>
                  <a:cubicBezTo>
                    <a:pt x="1774" y="2361"/>
                    <a:pt x="1749" y="2369"/>
                    <a:pt x="1723" y="2378"/>
                  </a:cubicBezTo>
                  <a:cubicBezTo>
                    <a:pt x="1697" y="2387"/>
                    <a:pt x="1667" y="2395"/>
                    <a:pt x="1646" y="2425"/>
                  </a:cubicBezTo>
                  <a:cubicBezTo>
                    <a:pt x="1620" y="2468"/>
                    <a:pt x="1611" y="2532"/>
                    <a:pt x="1641" y="2571"/>
                  </a:cubicBezTo>
                  <a:cubicBezTo>
                    <a:pt x="1660" y="2594"/>
                    <a:pt x="1686" y="2603"/>
                    <a:pt x="1718" y="2603"/>
                  </a:cubicBezTo>
                  <a:cubicBezTo>
                    <a:pt x="1768" y="2603"/>
                    <a:pt x="1831" y="2581"/>
                    <a:pt x="1898" y="2558"/>
                  </a:cubicBezTo>
                  <a:cubicBezTo>
                    <a:pt x="1978" y="2533"/>
                    <a:pt x="2065" y="2505"/>
                    <a:pt x="2136" y="2505"/>
                  </a:cubicBezTo>
                  <a:cubicBezTo>
                    <a:pt x="2176" y="2505"/>
                    <a:pt x="2211" y="2514"/>
                    <a:pt x="2237" y="2537"/>
                  </a:cubicBezTo>
                  <a:cubicBezTo>
                    <a:pt x="2258" y="2554"/>
                    <a:pt x="2271" y="2575"/>
                    <a:pt x="2271" y="2584"/>
                  </a:cubicBezTo>
                  <a:cubicBezTo>
                    <a:pt x="2263" y="2644"/>
                    <a:pt x="2006" y="2669"/>
                    <a:pt x="1920" y="2678"/>
                  </a:cubicBezTo>
                  <a:cubicBezTo>
                    <a:pt x="1826" y="2686"/>
                    <a:pt x="1804" y="2691"/>
                    <a:pt x="1804" y="2721"/>
                  </a:cubicBezTo>
                  <a:lnTo>
                    <a:pt x="1808" y="2734"/>
                  </a:lnTo>
                  <a:lnTo>
                    <a:pt x="1817" y="2742"/>
                  </a:lnTo>
                  <a:cubicBezTo>
                    <a:pt x="1833" y="2756"/>
                    <a:pt x="1904" y="2766"/>
                    <a:pt x="1994" y="2766"/>
                  </a:cubicBezTo>
                  <a:cubicBezTo>
                    <a:pt x="2045" y="2766"/>
                    <a:pt x="2102" y="2763"/>
                    <a:pt x="2160" y="2755"/>
                  </a:cubicBezTo>
                  <a:cubicBezTo>
                    <a:pt x="2198" y="2751"/>
                    <a:pt x="2233" y="2746"/>
                    <a:pt x="2267" y="2738"/>
                  </a:cubicBezTo>
                  <a:cubicBezTo>
                    <a:pt x="2310" y="2731"/>
                    <a:pt x="2346" y="2726"/>
                    <a:pt x="2376" y="2726"/>
                  </a:cubicBezTo>
                  <a:cubicBezTo>
                    <a:pt x="2405" y="2726"/>
                    <a:pt x="2427" y="2731"/>
                    <a:pt x="2442" y="2746"/>
                  </a:cubicBezTo>
                  <a:cubicBezTo>
                    <a:pt x="2447" y="2746"/>
                    <a:pt x="2464" y="2768"/>
                    <a:pt x="2464" y="2789"/>
                  </a:cubicBezTo>
                  <a:cubicBezTo>
                    <a:pt x="2455" y="2849"/>
                    <a:pt x="2284" y="2905"/>
                    <a:pt x="2125" y="2918"/>
                  </a:cubicBezTo>
                  <a:cubicBezTo>
                    <a:pt x="2105" y="2919"/>
                    <a:pt x="2086" y="2920"/>
                    <a:pt x="2066" y="2920"/>
                  </a:cubicBezTo>
                  <a:cubicBezTo>
                    <a:pt x="1963" y="2920"/>
                    <a:pt x="1875" y="2902"/>
                    <a:pt x="1817" y="2888"/>
                  </a:cubicBezTo>
                  <a:cubicBezTo>
                    <a:pt x="1796" y="2879"/>
                    <a:pt x="1778" y="2875"/>
                    <a:pt x="1757" y="2866"/>
                  </a:cubicBezTo>
                  <a:cubicBezTo>
                    <a:pt x="1752" y="2864"/>
                    <a:pt x="1746" y="2861"/>
                    <a:pt x="1740" y="2861"/>
                  </a:cubicBezTo>
                  <a:cubicBezTo>
                    <a:pt x="1735" y="2861"/>
                    <a:pt x="1731" y="2863"/>
                    <a:pt x="1727" y="2866"/>
                  </a:cubicBezTo>
                  <a:lnTo>
                    <a:pt x="1714" y="2871"/>
                  </a:lnTo>
                  <a:lnTo>
                    <a:pt x="1710" y="2896"/>
                  </a:lnTo>
                  <a:lnTo>
                    <a:pt x="1719" y="2909"/>
                  </a:lnTo>
                  <a:cubicBezTo>
                    <a:pt x="1719" y="2909"/>
                    <a:pt x="1727" y="2913"/>
                    <a:pt x="1731" y="2918"/>
                  </a:cubicBezTo>
                  <a:lnTo>
                    <a:pt x="1736" y="2918"/>
                  </a:lnTo>
                  <a:cubicBezTo>
                    <a:pt x="1749" y="2926"/>
                    <a:pt x="1770" y="2931"/>
                    <a:pt x="1800" y="2939"/>
                  </a:cubicBezTo>
                  <a:cubicBezTo>
                    <a:pt x="1911" y="2974"/>
                    <a:pt x="2014" y="2983"/>
                    <a:pt x="2092" y="2983"/>
                  </a:cubicBezTo>
                  <a:cubicBezTo>
                    <a:pt x="2110" y="2983"/>
                    <a:pt x="2127" y="2983"/>
                    <a:pt x="2143" y="2982"/>
                  </a:cubicBezTo>
                  <a:cubicBezTo>
                    <a:pt x="2190" y="2982"/>
                    <a:pt x="2233" y="2973"/>
                    <a:pt x="2271" y="2969"/>
                  </a:cubicBezTo>
                  <a:cubicBezTo>
                    <a:pt x="2304" y="2967"/>
                    <a:pt x="2337" y="2963"/>
                    <a:pt x="2361" y="2963"/>
                  </a:cubicBezTo>
                  <a:cubicBezTo>
                    <a:pt x="2381" y="2963"/>
                    <a:pt x="2396" y="2966"/>
                    <a:pt x="2400" y="2973"/>
                  </a:cubicBezTo>
                  <a:cubicBezTo>
                    <a:pt x="2408" y="2986"/>
                    <a:pt x="2395" y="3016"/>
                    <a:pt x="2378" y="3042"/>
                  </a:cubicBezTo>
                  <a:cubicBezTo>
                    <a:pt x="2337" y="3100"/>
                    <a:pt x="2251" y="3115"/>
                    <a:pt x="2167" y="3115"/>
                  </a:cubicBezTo>
                  <a:cubicBezTo>
                    <a:pt x="2094" y="3115"/>
                    <a:pt x="2024" y="3104"/>
                    <a:pt x="1984" y="3098"/>
                  </a:cubicBezTo>
                  <a:cubicBezTo>
                    <a:pt x="1843" y="3076"/>
                    <a:pt x="1736" y="3029"/>
                    <a:pt x="1693" y="3012"/>
                  </a:cubicBezTo>
                  <a:cubicBezTo>
                    <a:pt x="1680" y="3006"/>
                    <a:pt x="1672" y="3002"/>
                    <a:pt x="1666" y="3002"/>
                  </a:cubicBezTo>
                  <a:cubicBezTo>
                    <a:pt x="1663" y="3002"/>
                    <a:pt x="1661" y="3002"/>
                    <a:pt x="1659" y="3003"/>
                  </a:cubicBezTo>
                  <a:lnTo>
                    <a:pt x="1646" y="3008"/>
                  </a:lnTo>
                  <a:lnTo>
                    <a:pt x="1637" y="3029"/>
                  </a:lnTo>
                  <a:lnTo>
                    <a:pt x="1641" y="3042"/>
                  </a:lnTo>
                  <a:cubicBezTo>
                    <a:pt x="1654" y="3063"/>
                    <a:pt x="1778" y="3128"/>
                    <a:pt x="1920" y="3162"/>
                  </a:cubicBezTo>
                  <a:cubicBezTo>
                    <a:pt x="1963" y="3175"/>
                    <a:pt x="2001" y="3179"/>
                    <a:pt x="2036" y="3183"/>
                  </a:cubicBezTo>
                  <a:cubicBezTo>
                    <a:pt x="2104" y="3196"/>
                    <a:pt x="2143" y="3200"/>
                    <a:pt x="2151" y="3226"/>
                  </a:cubicBezTo>
                  <a:cubicBezTo>
                    <a:pt x="2160" y="3243"/>
                    <a:pt x="2151" y="3269"/>
                    <a:pt x="2143" y="3282"/>
                  </a:cubicBezTo>
                  <a:cubicBezTo>
                    <a:pt x="2134" y="3293"/>
                    <a:pt x="2115" y="3299"/>
                    <a:pt x="2089" y="3299"/>
                  </a:cubicBezTo>
                  <a:cubicBezTo>
                    <a:pt x="1978" y="3299"/>
                    <a:pt x="1725" y="3201"/>
                    <a:pt x="1427" y="3042"/>
                  </a:cubicBezTo>
                  <a:lnTo>
                    <a:pt x="1423" y="3038"/>
                  </a:lnTo>
                  <a:cubicBezTo>
                    <a:pt x="802" y="2704"/>
                    <a:pt x="296" y="1885"/>
                    <a:pt x="52" y="1431"/>
                  </a:cubicBezTo>
                  <a:lnTo>
                    <a:pt x="1" y="1457"/>
                  </a:lnTo>
                  <a:cubicBezTo>
                    <a:pt x="249" y="1920"/>
                    <a:pt x="763" y="2746"/>
                    <a:pt x="1397" y="3089"/>
                  </a:cubicBezTo>
                  <a:lnTo>
                    <a:pt x="1402" y="3093"/>
                  </a:lnTo>
                  <a:cubicBezTo>
                    <a:pt x="1603" y="3200"/>
                    <a:pt x="1916" y="3355"/>
                    <a:pt x="2087" y="3355"/>
                  </a:cubicBezTo>
                  <a:cubicBezTo>
                    <a:pt x="2130" y="3355"/>
                    <a:pt x="2168" y="3342"/>
                    <a:pt x="2185" y="3316"/>
                  </a:cubicBezTo>
                  <a:cubicBezTo>
                    <a:pt x="2207" y="3290"/>
                    <a:pt x="2220" y="3243"/>
                    <a:pt x="2203" y="3200"/>
                  </a:cubicBezTo>
                  <a:cubicBezTo>
                    <a:pt x="2198" y="3188"/>
                    <a:pt x="2190" y="3179"/>
                    <a:pt x="2181" y="3170"/>
                  </a:cubicBezTo>
                  <a:cubicBezTo>
                    <a:pt x="2275" y="3170"/>
                    <a:pt x="2370" y="3149"/>
                    <a:pt x="2421" y="3076"/>
                  </a:cubicBezTo>
                  <a:cubicBezTo>
                    <a:pt x="2451" y="3042"/>
                    <a:pt x="2472" y="2982"/>
                    <a:pt x="2447" y="2943"/>
                  </a:cubicBezTo>
                  <a:cubicBezTo>
                    <a:pt x="2434" y="2926"/>
                    <a:pt x="2421" y="2913"/>
                    <a:pt x="2400" y="2909"/>
                  </a:cubicBezTo>
                  <a:cubicBezTo>
                    <a:pt x="2464" y="2883"/>
                    <a:pt x="2511" y="2845"/>
                    <a:pt x="2515" y="2794"/>
                  </a:cubicBezTo>
                  <a:cubicBezTo>
                    <a:pt x="2524" y="2751"/>
                    <a:pt x="2494" y="2716"/>
                    <a:pt x="2485" y="2708"/>
                  </a:cubicBezTo>
                  <a:cubicBezTo>
                    <a:pt x="2458" y="2680"/>
                    <a:pt x="2423" y="2671"/>
                    <a:pt x="2381" y="2671"/>
                  </a:cubicBezTo>
                  <a:cubicBezTo>
                    <a:pt x="2345" y="2671"/>
                    <a:pt x="2302" y="2678"/>
                    <a:pt x="2254" y="2686"/>
                  </a:cubicBezTo>
                  <a:cubicBezTo>
                    <a:pt x="2224" y="2691"/>
                    <a:pt x="2190" y="2695"/>
                    <a:pt x="2155" y="2699"/>
                  </a:cubicBezTo>
                  <a:cubicBezTo>
                    <a:pt x="2250" y="2678"/>
                    <a:pt x="2318" y="2648"/>
                    <a:pt x="2327" y="2596"/>
                  </a:cubicBezTo>
                  <a:cubicBezTo>
                    <a:pt x="2335" y="2549"/>
                    <a:pt x="2297" y="2511"/>
                    <a:pt x="2275" y="2494"/>
                  </a:cubicBezTo>
                  <a:cubicBezTo>
                    <a:pt x="2237" y="2462"/>
                    <a:pt x="2190" y="2451"/>
                    <a:pt x="2139" y="2451"/>
                  </a:cubicBezTo>
                  <a:cubicBezTo>
                    <a:pt x="2058" y="2451"/>
                    <a:pt x="1966" y="2480"/>
                    <a:pt x="1881" y="2507"/>
                  </a:cubicBezTo>
                  <a:cubicBezTo>
                    <a:pt x="1822" y="2525"/>
                    <a:pt x="1757" y="2548"/>
                    <a:pt x="1717" y="2548"/>
                  </a:cubicBezTo>
                  <a:cubicBezTo>
                    <a:pt x="1702" y="2548"/>
                    <a:pt x="1690" y="2545"/>
                    <a:pt x="1684" y="2537"/>
                  </a:cubicBezTo>
                  <a:cubicBezTo>
                    <a:pt x="1671" y="2519"/>
                    <a:pt x="1680" y="2481"/>
                    <a:pt x="1693" y="2459"/>
                  </a:cubicBezTo>
                  <a:cubicBezTo>
                    <a:pt x="1701" y="2442"/>
                    <a:pt x="1714" y="2438"/>
                    <a:pt x="1740" y="2429"/>
                  </a:cubicBezTo>
                  <a:cubicBezTo>
                    <a:pt x="1770" y="2421"/>
                    <a:pt x="1800" y="2408"/>
                    <a:pt x="1838" y="2378"/>
                  </a:cubicBezTo>
                  <a:cubicBezTo>
                    <a:pt x="1864" y="2361"/>
                    <a:pt x="1911" y="2322"/>
                    <a:pt x="1916" y="2262"/>
                  </a:cubicBezTo>
                  <a:cubicBezTo>
                    <a:pt x="1920" y="2207"/>
                    <a:pt x="1877" y="2147"/>
                    <a:pt x="1838" y="2125"/>
                  </a:cubicBezTo>
                  <a:cubicBezTo>
                    <a:pt x="1824" y="2118"/>
                    <a:pt x="1808" y="2114"/>
                    <a:pt x="1791" y="2114"/>
                  </a:cubicBezTo>
                  <a:cubicBezTo>
                    <a:pt x="1676" y="2114"/>
                    <a:pt x="1505" y="2277"/>
                    <a:pt x="1367" y="2429"/>
                  </a:cubicBezTo>
                  <a:cubicBezTo>
                    <a:pt x="1213" y="2262"/>
                    <a:pt x="1102" y="2078"/>
                    <a:pt x="1033" y="1885"/>
                  </a:cubicBezTo>
                  <a:cubicBezTo>
                    <a:pt x="956" y="1658"/>
                    <a:pt x="956" y="1483"/>
                    <a:pt x="960" y="1273"/>
                  </a:cubicBezTo>
                  <a:cubicBezTo>
                    <a:pt x="960" y="1106"/>
                    <a:pt x="960" y="917"/>
                    <a:pt x="918" y="677"/>
                  </a:cubicBezTo>
                  <a:cubicBezTo>
                    <a:pt x="875" y="446"/>
                    <a:pt x="798" y="219"/>
                    <a:pt x="69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1"/>
            <p:cNvSpPr/>
            <p:nvPr/>
          </p:nvSpPr>
          <p:spPr>
            <a:xfrm>
              <a:off x="7302770" y="2199032"/>
              <a:ext cx="720471" cy="529354"/>
            </a:xfrm>
            <a:custGeom>
              <a:rect b="b" l="l" r="r" t="t"/>
              <a:pathLst>
                <a:path extrusionOk="0" h="3778" w="5142">
                  <a:moveTo>
                    <a:pt x="4229" y="1"/>
                  </a:moveTo>
                  <a:cubicBezTo>
                    <a:pt x="4203" y="168"/>
                    <a:pt x="4134" y="459"/>
                    <a:pt x="3933" y="759"/>
                  </a:cubicBezTo>
                  <a:cubicBezTo>
                    <a:pt x="3787" y="973"/>
                    <a:pt x="3625" y="1119"/>
                    <a:pt x="3505" y="1204"/>
                  </a:cubicBezTo>
                  <a:lnTo>
                    <a:pt x="3616" y="1376"/>
                  </a:lnTo>
                  <a:cubicBezTo>
                    <a:pt x="3196" y="1663"/>
                    <a:pt x="2905" y="1937"/>
                    <a:pt x="2721" y="2134"/>
                  </a:cubicBezTo>
                  <a:cubicBezTo>
                    <a:pt x="2370" y="2502"/>
                    <a:pt x="2211" y="2776"/>
                    <a:pt x="1808" y="3025"/>
                  </a:cubicBezTo>
                  <a:cubicBezTo>
                    <a:pt x="1564" y="3179"/>
                    <a:pt x="1333" y="3256"/>
                    <a:pt x="1187" y="3299"/>
                  </a:cubicBezTo>
                  <a:cubicBezTo>
                    <a:pt x="1175" y="3200"/>
                    <a:pt x="1123" y="2789"/>
                    <a:pt x="990" y="2772"/>
                  </a:cubicBezTo>
                  <a:cubicBezTo>
                    <a:pt x="960" y="2772"/>
                    <a:pt x="900" y="2789"/>
                    <a:pt x="875" y="2832"/>
                  </a:cubicBezTo>
                  <a:cubicBezTo>
                    <a:pt x="853" y="2871"/>
                    <a:pt x="866" y="2922"/>
                    <a:pt x="875" y="2948"/>
                  </a:cubicBezTo>
                  <a:cubicBezTo>
                    <a:pt x="900" y="3033"/>
                    <a:pt x="956" y="3050"/>
                    <a:pt x="952" y="3102"/>
                  </a:cubicBezTo>
                  <a:cubicBezTo>
                    <a:pt x="952" y="3140"/>
                    <a:pt x="930" y="3192"/>
                    <a:pt x="896" y="3200"/>
                  </a:cubicBezTo>
                  <a:cubicBezTo>
                    <a:pt x="892" y="3202"/>
                    <a:pt x="887" y="3202"/>
                    <a:pt x="882" y="3202"/>
                  </a:cubicBezTo>
                  <a:cubicBezTo>
                    <a:pt x="771" y="3202"/>
                    <a:pt x="629" y="2832"/>
                    <a:pt x="441" y="2832"/>
                  </a:cubicBezTo>
                  <a:cubicBezTo>
                    <a:pt x="437" y="2832"/>
                    <a:pt x="433" y="2832"/>
                    <a:pt x="429" y="2832"/>
                  </a:cubicBezTo>
                  <a:cubicBezTo>
                    <a:pt x="421" y="2832"/>
                    <a:pt x="365" y="2836"/>
                    <a:pt x="352" y="2871"/>
                  </a:cubicBezTo>
                  <a:cubicBezTo>
                    <a:pt x="305" y="2973"/>
                    <a:pt x="673" y="3226"/>
                    <a:pt x="661" y="3239"/>
                  </a:cubicBezTo>
                  <a:cubicBezTo>
                    <a:pt x="660" y="3240"/>
                    <a:pt x="659" y="3240"/>
                    <a:pt x="658" y="3240"/>
                  </a:cubicBezTo>
                  <a:cubicBezTo>
                    <a:pt x="640" y="3240"/>
                    <a:pt x="519" y="3180"/>
                    <a:pt x="391" y="3063"/>
                  </a:cubicBezTo>
                  <a:cubicBezTo>
                    <a:pt x="285" y="2973"/>
                    <a:pt x="225" y="2890"/>
                    <a:pt x="157" y="2890"/>
                  </a:cubicBezTo>
                  <a:cubicBezTo>
                    <a:pt x="151" y="2890"/>
                    <a:pt x="144" y="2891"/>
                    <a:pt x="138" y="2892"/>
                  </a:cubicBezTo>
                  <a:cubicBezTo>
                    <a:pt x="129" y="2892"/>
                    <a:pt x="95" y="2901"/>
                    <a:pt x="78" y="2931"/>
                  </a:cubicBezTo>
                  <a:cubicBezTo>
                    <a:pt x="39" y="3008"/>
                    <a:pt x="181" y="3166"/>
                    <a:pt x="292" y="3260"/>
                  </a:cubicBezTo>
                  <a:cubicBezTo>
                    <a:pt x="390" y="3339"/>
                    <a:pt x="491" y="3385"/>
                    <a:pt x="559" y="3410"/>
                  </a:cubicBezTo>
                  <a:lnTo>
                    <a:pt x="559" y="3410"/>
                  </a:lnTo>
                  <a:cubicBezTo>
                    <a:pt x="489" y="3386"/>
                    <a:pt x="384" y="3342"/>
                    <a:pt x="275" y="3260"/>
                  </a:cubicBezTo>
                  <a:cubicBezTo>
                    <a:pt x="171" y="3180"/>
                    <a:pt x="105" y="3099"/>
                    <a:pt x="56" y="3099"/>
                  </a:cubicBezTo>
                  <a:cubicBezTo>
                    <a:pt x="50" y="3099"/>
                    <a:pt x="45" y="3100"/>
                    <a:pt x="39" y="3102"/>
                  </a:cubicBezTo>
                  <a:cubicBezTo>
                    <a:pt x="9" y="3119"/>
                    <a:pt x="1" y="3170"/>
                    <a:pt x="1" y="3200"/>
                  </a:cubicBezTo>
                  <a:cubicBezTo>
                    <a:pt x="5" y="3350"/>
                    <a:pt x="228" y="3453"/>
                    <a:pt x="314" y="3492"/>
                  </a:cubicBezTo>
                  <a:cubicBezTo>
                    <a:pt x="481" y="3569"/>
                    <a:pt x="622" y="3586"/>
                    <a:pt x="622" y="3590"/>
                  </a:cubicBezTo>
                  <a:cubicBezTo>
                    <a:pt x="622" y="3590"/>
                    <a:pt x="502" y="3590"/>
                    <a:pt x="352" y="3530"/>
                  </a:cubicBezTo>
                  <a:cubicBezTo>
                    <a:pt x="244" y="3492"/>
                    <a:pt x="179" y="3445"/>
                    <a:pt x="130" y="3445"/>
                  </a:cubicBezTo>
                  <a:cubicBezTo>
                    <a:pt x="119" y="3445"/>
                    <a:pt x="109" y="3448"/>
                    <a:pt x="99" y="3453"/>
                  </a:cubicBezTo>
                  <a:cubicBezTo>
                    <a:pt x="74" y="3470"/>
                    <a:pt x="57" y="3509"/>
                    <a:pt x="61" y="3530"/>
                  </a:cubicBezTo>
                  <a:cubicBezTo>
                    <a:pt x="74" y="3689"/>
                    <a:pt x="763" y="3757"/>
                    <a:pt x="819" y="3766"/>
                  </a:cubicBezTo>
                  <a:cubicBezTo>
                    <a:pt x="894" y="3774"/>
                    <a:pt x="970" y="3777"/>
                    <a:pt x="1046" y="3777"/>
                  </a:cubicBezTo>
                  <a:cubicBezTo>
                    <a:pt x="2488" y="3777"/>
                    <a:pt x="3989" y="2444"/>
                    <a:pt x="4409" y="2074"/>
                  </a:cubicBezTo>
                  <a:cubicBezTo>
                    <a:pt x="4481" y="2014"/>
                    <a:pt x="4644" y="1843"/>
                    <a:pt x="4811" y="1586"/>
                  </a:cubicBezTo>
                  <a:cubicBezTo>
                    <a:pt x="4940" y="1393"/>
                    <a:pt x="5141" y="1213"/>
                    <a:pt x="5017" y="973"/>
                  </a:cubicBezTo>
                  <a:cubicBezTo>
                    <a:pt x="4875" y="695"/>
                    <a:pt x="4631" y="468"/>
                    <a:pt x="4430" y="228"/>
                  </a:cubicBezTo>
                  <a:cubicBezTo>
                    <a:pt x="4421" y="219"/>
                    <a:pt x="4383" y="172"/>
                    <a:pt x="4331" y="112"/>
                  </a:cubicBezTo>
                  <a:cubicBezTo>
                    <a:pt x="4289" y="65"/>
                    <a:pt x="4254" y="26"/>
                    <a:pt x="4229"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1"/>
            <p:cNvSpPr/>
            <p:nvPr/>
          </p:nvSpPr>
          <p:spPr>
            <a:xfrm>
              <a:off x="7298566" y="2495515"/>
              <a:ext cx="387978" cy="236654"/>
            </a:xfrm>
            <a:custGeom>
              <a:rect b="b" l="l" r="r" t="t"/>
              <a:pathLst>
                <a:path extrusionOk="0" h="1689" w="2769">
                  <a:moveTo>
                    <a:pt x="2729" y="1"/>
                  </a:moveTo>
                  <a:cubicBezTo>
                    <a:pt x="2627" y="108"/>
                    <a:pt x="2541" y="206"/>
                    <a:pt x="2460" y="301"/>
                  </a:cubicBezTo>
                  <a:cubicBezTo>
                    <a:pt x="2271" y="519"/>
                    <a:pt x="2104" y="712"/>
                    <a:pt x="1821" y="887"/>
                  </a:cubicBezTo>
                  <a:cubicBezTo>
                    <a:pt x="1646" y="999"/>
                    <a:pt x="1449" y="1084"/>
                    <a:pt x="1239" y="1144"/>
                  </a:cubicBezTo>
                  <a:cubicBezTo>
                    <a:pt x="1209" y="913"/>
                    <a:pt x="1149" y="643"/>
                    <a:pt x="1025" y="630"/>
                  </a:cubicBezTo>
                  <a:cubicBezTo>
                    <a:pt x="1021" y="630"/>
                    <a:pt x="1018" y="630"/>
                    <a:pt x="1014" y="630"/>
                  </a:cubicBezTo>
                  <a:cubicBezTo>
                    <a:pt x="968" y="630"/>
                    <a:pt x="907" y="655"/>
                    <a:pt x="883" y="703"/>
                  </a:cubicBezTo>
                  <a:cubicBezTo>
                    <a:pt x="853" y="755"/>
                    <a:pt x="870" y="810"/>
                    <a:pt x="879" y="840"/>
                  </a:cubicBezTo>
                  <a:cubicBezTo>
                    <a:pt x="892" y="887"/>
                    <a:pt x="913" y="913"/>
                    <a:pt x="930" y="939"/>
                  </a:cubicBezTo>
                  <a:cubicBezTo>
                    <a:pt x="948" y="960"/>
                    <a:pt x="956" y="969"/>
                    <a:pt x="956" y="986"/>
                  </a:cubicBezTo>
                  <a:cubicBezTo>
                    <a:pt x="956" y="1016"/>
                    <a:pt x="939" y="1050"/>
                    <a:pt x="918" y="1059"/>
                  </a:cubicBezTo>
                  <a:cubicBezTo>
                    <a:pt x="916" y="1059"/>
                    <a:pt x="914" y="1059"/>
                    <a:pt x="912" y="1059"/>
                  </a:cubicBezTo>
                  <a:cubicBezTo>
                    <a:pt x="877" y="1059"/>
                    <a:pt x="821" y="987"/>
                    <a:pt x="772" y="922"/>
                  </a:cubicBezTo>
                  <a:cubicBezTo>
                    <a:pt x="686" y="811"/>
                    <a:pt x="593" y="689"/>
                    <a:pt x="473" y="689"/>
                  </a:cubicBezTo>
                  <a:cubicBezTo>
                    <a:pt x="467" y="689"/>
                    <a:pt x="461" y="690"/>
                    <a:pt x="455" y="690"/>
                  </a:cubicBezTo>
                  <a:cubicBezTo>
                    <a:pt x="429" y="690"/>
                    <a:pt x="374" y="703"/>
                    <a:pt x="356" y="742"/>
                  </a:cubicBezTo>
                  <a:cubicBezTo>
                    <a:pt x="335" y="793"/>
                    <a:pt x="369" y="857"/>
                    <a:pt x="438" y="926"/>
                  </a:cubicBezTo>
                  <a:cubicBezTo>
                    <a:pt x="408" y="905"/>
                    <a:pt x="386" y="879"/>
                    <a:pt x="361" y="857"/>
                  </a:cubicBezTo>
                  <a:cubicBezTo>
                    <a:pt x="299" y="796"/>
                    <a:pt x="244" y="744"/>
                    <a:pt x="183" y="744"/>
                  </a:cubicBezTo>
                  <a:cubicBezTo>
                    <a:pt x="177" y="744"/>
                    <a:pt x="170" y="745"/>
                    <a:pt x="164" y="746"/>
                  </a:cubicBezTo>
                  <a:cubicBezTo>
                    <a:pt x="151" y="750"/>
                    <a:pt x="104" y="763"/>
                    <a:pt x="87" y="802"/>
                  </a:cubicBezTo>
                  <a:cubicBezTo>
                    <a:pt x="61" y="845"/>
                    <a:pt x="78" y="905"/>
                    <a:pt x="117" y="964"/>
                  </a:cubicBezTo>
                  <a:cubicBezTo>
                    <a:pt x="108" y="960"/>
                    <a:pt x="98" y="958"/>
                    <a:pt x="89" y="958"/>
                  </a:cubicBezTo>
                  <a:cubicBezTo>
                    <a:pt x="79" y="958"/>
                    <a:pt x="69" y="960"/>
                    <a:pt x="61" y="964"/>
                  </a:cubicBezTo>
                  <a:cubicBezTo>
                    <a:pt x="18" y="982"/>
                    <a:pt x="1" y="1042"/>
                    <a:pt x="5" y="1084"/>
                  </a:cubicBezTo>
                  <a:cubicBezTo>
                    <a:pt x="5" y="1174"/>
                    <a:pt x="74" y="1247"/>
                    <a:pt x="151" y="1303"/>
                  </a:cubicBezTo>
                  <a:cubicBezTo>
                    <a:pt x="138" y="1303"/>
                    <a:pt x="125" y="1307"/>
                    <a:pt x="112" y="1316"/>
                  </a:cubicBezTo>
                  <a:cubicBezTo>
                    <a:pt x="78" y="1337"/>
                    <a:pt x="61" y="1384"/>
                    <a:pt x="61" y="1419"/>
                  </a:cubicBezTo>
                  <a:cubicBezTo>
                    <a:pt x="74" y="1577"/>
                    <a:pt x="613" y="1650"/>
                    <a:pt x="845" y="1676"/>
                  </a:cubicBezTo>
                  <a:cubicBezTo>
                    <a:pt x="922" y="1684"/>
                    <a:pt x="999" y="1688"/>
                    <a:pt x="1080" y="1688"/>
                  </a:cubicBezTo>
                  <a:cubicBezTo>
                    <a:pt x="1166" y="1688"/>
                    <a:pt x="1256" y="1684"/>
                    <a:pt x="1350" y="1671"/>
                  </a:cubicBezTo>
                  <a:lnTo>
                    <a:pt x="1342" y="1620"/>
                  </a:lnTo>
                  <a:cubicBezTo>
                    <a:pt x="1258" y="1628"/>
                    <a:pt x="1175" y="1633"/>
                    <a:pt x="1092" y="1633"/>
                  </a:cubicBezTo>
                  <a:cubicBezTo>
                    <a:pt x="1010" y="1633"/>
                    <a:pt x="928" y="1628"/>
                    <a:pt x="849" y="1620"/>
                  </a:cubicBezTo>
                  <a:cubicBezTo>
                    <a:pt x="433" y="1577"/>
                    <a:pt x="125" y="1491"/>
                    <a:pt x="117" y="1414"/>
                  </a:cubicBezTo>
                  <a:cubicBezTo>
                    <a:pt x="117" y="1397"/>
                    <a:pt x="125" y="1371"/>
                    <a:pt x="142" y="1363"/>
                  </a:cubicBezTo>
                  <a:cubicBezTo>
                    <a:pt x="148" y="1359"/>
                    <a:pt x="154" y="1358"/>
                    <a:pt x="162" y="1358"/>
                  </a:cubicBezTo>
                  <a:cubicBezTo>
                    <a:pt x="184" y="1358"/>
                    <a:pt x="215" y="1371"/>
                    <a:pt x="262" y="1393"/>
                  </a:cubicBezTo>
                  <a:cubicBezTo>
                    <a:pt x="292" y="1410"/>
                    <a:pt x="331" y="1427"/>
                    <a:pt x="374" y="1440"/>
                  </a:cubicBezTo>
                  <a:cubicBezTo>
                    <a:pt x="485" y="1483"/>
                    <a:pt x="599" y="1502"/>
                    <a:pt x="646" y="1502"/>
                  </a:cubicBezTo>
                  <a:cubicBezTo>
                    <a:pt x="655" y="1502"/>
                    <a:pt x="661" y="1501"/>
                    <a:pt x="665" y="1500"/>
                  </a:cubicBezTo>
                  <a:lnTo>
                    <a:pt x="678" y="1491"/>
                  </a:lnTo>
                  <a:lnTo>
                    <a:pt x="682" y="1470"/>
                  </a:lnTo>
                  <a:lnTo>
                    <a:pt x="678" y="1457"/>
                  </a:lnTo>
                  <a:cubicBezTo>
                    <a:pt x="669" y="1449"/>
                    <a:pt x="661" y="1444"/>
                    <a:pt x="643" y="1444"/>
                  </a:cubicBezTo>
                  <a:cubicBezTo>
                    <a:pt x="601" y="1436"/>
                    <a:pt x="485" y="1410"/>
                    <a:pt x="356" y="1350"/>
                  </a:cubicBezTo>
                  <a:cubicBezTo>
                    <a:pt x="275" y="1316"/>
                    <a:pt x="65" y="1217"/>
                    <a:pt x="61" y="1084"/>
                  </a:cubicBezTo>
                  <a:cubicBezTo>
                    <a:pt x="57" y="1050"/>
                    <a:pt x="69" y="1020"/>
                    <a:pt x="82" y="1012"/>
                  </a:cubicBezTo>
                  <a:cubicBezTo>
                    <a:pt x="83" y="1011"/>
                    <a:pt x="84" y="1011"/>
                    <a:pt x="85" y="1011"/>
                  </a:cubicBezTo>
                  <a:cubicBezTo>
                    <a:pt x="104" y="1011"/>
                    <a:pt x="149" y="1048"/>
                    <a:pt x="189" y="1084"/>
                  </a:cubicBezTo>
                  <a:cubicBezTo>
                    <a:pt x="215" y="1110"/>
                    <a:pt x="249" y="1136"/>
                    <a:pt x="288" y="1166"/>
                  </a:cubicBezTo>
                  <a:cubicBezTo>
                    <a:pt x="352" y="1217"/>
                    <a:pt x="459" y="1281"/>
                    <a:pt x="596" y="1324"/>
                  </a:cubicBezTo>
                  <a:cubicBezTo>
                    <a:pt x="622" y="1333"/>
                    <a:pt x="643" y="1341"/>
                    <a:pt x="661" y="1341"/>
                  </a:cubicBezTo>
                  <a:cubicBezTo>
                    <a:pt x="661" y="1346"/>
                    <a:pt x="665" y="1346"/>
                    <a:pt x="665" y="1346"/>
                  </a:cubicBezTo>
                  <a:lnTo>
                    <a:pt x="678" y="1346"/>
                  </a:lnTo>
                  <a:lnTo>
                    <a:pt x="695" y="1341"/>
                  </a:lnTo>
                  <a:lnTo>
                    <a:pt x="703" y="1316"/>
                  </a:lnTo>
                  <a:lnTo>
                    <a:pt x="699" y="1307"/>
                  </a:lnTo>
                  <a:cubicBezTo>
                    <a:pt x="691" y="1294"/>
                    <a:pt x="682" y="1290"/>
                    <a:pt x="669" y="1290"/>
                  </a:cubicBezTo>
                  <a:cubicBezTo>
                    <a:pt x="652" y="1286"/>
                    <a:pt x="631" y="1277"/>
                    <a:pt x="613" y="1273"/>
                  </a:cubicBezTo>
                  <a:cubicBezTo>
                    <a:pt x="545" y="1247"/>
                    <a:pt x="442" y="1200"/>
                    <a:pt x="339" y="1123"/>
                  </a:cubicBezTo>
                  <a:cubicBezTo>
                    <a:pt x="219" y="1024"/>
                    <a:pt x="104" y="879"/>
                    <a:pt x="134" y="827"/>
                  </a:cubicBezTo>
                  <a:cubicBezTo>
                    <a:pt x="142" y="806"/>
                    <a:pt x="172" y="802"/>
                    <a:pt x="172" y="802"/>
                  </a:cubicBezTo>
                  <a:cubicBezTo>
                    <a:pt x="176" y="801"/>
                    <a:pt x="180" y="801"/>
                    <a:pt x="183" y="801"/>
                  </a:cubicBezTo>
                  <a:cubicBezTo>
                    <a:pt x="223" y="801"/>
                    <a:pt x="267" y="841"/>
                    <a:pt x="322" y="896"/>
                  </a:cubicBezTo>
                  <a:cubicBezTo>
                    <a:pt x="348" y="917"/>
                    <a:pt x="374" y="943"/>
                    <a:pt x="404" y="969"/>
                  </a:cubicBezTo>
                  <a:cubicBezTo>
                    <a:pt x="516" y="1073"/>
                    <a:pt x="653" y="1153"/>
                    <a:pt x="692" y="1153"/>
                  </a:cubicBezTo>
                  <a:cubicBezTo>
                    <a:pt x="693" y="1153"/>
                    <a:pt x="694" y="1153"/>
                    <a:pt x="695" y="1153"/>
                  </a:cubicBezTo>
                  <a:lnTo>
                    <a:pt x="708" y="1149"/>
                  </a:lnTo>
                  <a:lnTo>
                    <a:pt x="716" y="1140"/>
                  </a:lnTo>
                  <a:cubicBezTo>
                    <a:pt x="733" y="1114"/>
                    <a:pt x="716" y="1102"/>
                    <a:pt x="643" y="1042"/>
                  </a:cubicBezTo>
                  <a:cubicBezTo>
                    <a:pt x="579" y="986"/>
                    <a:pt x="382" y="819"/>
                    <a:pt x="408" y="767"/>
                  </a:cubicBezTo>
                  <a:cubicBezTo>
                    <a:pt x="412" y="755"/>
                    <a:pt x="433" y="746"/>
                    <a:pt x="463" y="742"/>
                  </a:cubicBezTo>
                  <a:cubicBezTo>
                    <a:pt x="467" y="741"/>
                    <a:pt x="470" y="741"/>
                    <a:pt x="473" y="741"/>
                  </a:cubicBezTo>
                  <a:cubicBezTo>
                    <a:pt x="564" y="741"/>
                    <a:pt x="650" y="857"/>
                    <a:pt x="725" y="956"/>
                  </a:cubicBezTo>
                  <a:cubicBezTo>
                    <a:pt x="793" y="1040"/>
                    <a:pt x="849" y="1114"/>
                    <a:pt x="911" y="1114"/>
                  </a:cubicBezTo>
                  <a:cubicBezTo>
                    <a:pt x="919" y="1114"/>
                    <a:pt x="927" y="1112"/>
                    <a:pt x="935" y="1110"/>
                  </a:cubicBezTo>
                  <a:cubicBezTo>
                    <a:pt x="982" y="1097"/>
                    <a:pt x="1012" y="1037"/>
                    <a:pt x="1012" y="990"/>
                  </a:cubicBezTo>
                  <a:cubicBezTo>
                    <a:pt x="1012" y="952"/>
                    <a:pt x="995" y="926"/>
                    <a:pt x="977" y="905"/>
                  </a:cubicBezTo>
                  <a:cubicBezTo>
                    <a:pt x="960" y="883"/>
                    <a:pt x="943" y="862"/>
                    <a:pt x="930" y="823"/>
                  </a:cubicBezTo>
                  <a:cubicBezTo>
                    <a:pt x="926" y="802"/>
                    <a:pt x="913" y="759"/>
                    <a:pt x="930" y="729"/>
                  </a:cubicBezTo>
                  <a:cubicBezTo>
                    <a:pt x="946" y="702"/>
                    <a:pt x="985" y="685"/>
                    <a:pt x="1012" y="685"/>
                  </a:cubicBezTo>
                  <a:cubicBezTo>
                    <a:pt x="1015" y="685"/>
                    <a:pt x="1018" y="686"/>
                    <a:pt x="1020" y="686"/>
                  </a:cubicBezTo>
                  <a:cubicBezTo>
                    <a:pt x="1089" y="695"/>
                    <a:pt x="1153" y="892"/>
                    <a:pt x="1187" y="1187"/>
                  </a:cubicBezTo>
                  <a:lnTo>
                    <a:pt x="1192" y="1217"/>
                  </a:lnTo>
                  <a:lnTo>
                    <a:pt x="1226" y="1209"/>
                  </a:lnTo>
                  <a:cubicBezTo>
                    <a:pt x="1449" y="1149"/>
                    <a:pt x="1659" y="1054"/>
                    <a:pt x="1851" y="934"/>
                  </a:cubicBezTo>
                  <a:cubicBezTo>
                    <a:pt x="2143" y="755"/>
                    <a:pt x="2310" y="562"/>
                    <a:pt x="2502" y="335"/>
                  </a:cubicBezTo>
                  <a:cubicBezTo>
                    <a:pt x="2584" y="241"/>
                    <a:pt x="2669" y="146"/>
                    <a:pt x="2768" y="39"/>
                  </a:cubicBezTo>
                  <a:lnTo>
                    <a:pt x="272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 name="Shape 450"/>
        <p:cNvGrpSpPr/>
        <p:nvPr/>
      </p:nvGrpSpPr>
      <p:grpSpPr>
        <a:xfrm>
          <a:off x="0" y="0"/>
          <a:ext cx="0" cy="0"/>
          <a:chOff x="0" y="0"/>
          <a:chExt cx="0" cy="0"/>
        </a:xfrm>
      </p:grpSpPr>
      <p:grpSp>
        <p:nvGrpSpPr>
          <p:cNvPr id="451" name="Google Shape;451;p2"/>
          <p:cNvGrpSpPr/>
          <p:nvPr/>
        </p:nvGrpSpPr>
        <p:grpSpPr>
          <a:xfrm>
            <a:off x="713100" y="1767225"/>
            <a:ext cx="7710900" cy="2103000"/>
            <a:chOff x="905875" y="2276700"/>
            <a:chExt cx="7710900" cy="2103000"/>
          </a:xfrm>
        </p:grpSpPr>
        <p:sp>
          <p:nvSpPr>
            <p:cNvPr id="452" name="Google Shape;452;p2"/>
            <p:cNvSpPr/>
            <p:nvPr/>
          </p:nvSpPr>
          <p:spPr>
            <a:xfrm rot="5400000">
              <a:off x="4819075" y="582000"/>
              <a:ext cx="2103000" cy="5492400"/>
            </a:xfrm>
            <a:prstGeom prst="round2SameRect">
              <a:avLst>
                <a:gd fmla="val 7114" name="adj1"/>
                <a:gd fmla="val 0" name="adj2"/>
              </a:avLst>
            </a:pr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2"/>
            <p:cNvSpPr/>
            <p:nvPr/>
          </p:nvSpPr>
          <p:spPr>
            <a:xfrm flipH="1" rot="-5400000">
              <a:off x="1166875" y="2015700"/>
              <a:ext cx="2103000" cy="2625000"/>
            </a:xfrm>
            <a:prstGeom prst="round2SameRect">
              <a:avLst>
                <a:gd fmla="val 7527" name="adj1"/>
                <a:gd fmla="val 0" name="adj2"/>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454" name="Google Shape;454;p2"/>
          <p:cNvGraphicFramePr/>
          <p:nvPr/>
        </p:nvGraphicFramePr>
        <p:xfrm>
          <a:off x="720000" y="1767225"/>
          <a:ext cx="3000000" cy="3000000"/>
        </p:xfrm>
        <a:graphic>
          <a:graphicData uri="http://schemas.openxmlformats.org/drawingml/2006/table">
            <a:tbl>
              <a:tblPr>
                <a:noFill/>
                <a:tableStyleId>{D1C70B2C-BDC2-4551-AAF6-9D87D2FAD63F}</a:tableStyleId>
              </a:tblPr>
              <a:tblGrid>
                <a:gridCol w="2619875"/>
                <a:gridCol w="5084125"/>
              </a:tblGrid>
              <a:tr h="350500">
                <a:tc>
                  <a:txBody>
                    <a:bodyPr/>
                    <a:lstStyle/>
                    <a:p>
                      <a:pPr indent="0" lvl="0" marL="0" marR="0" rtl="0" algn="l">
                        <a:lnSpc>
                          <a:spcPct val="100000"/>
                        </a:lnSpc>
                        <a:spcBef>
                          <a:spcPts val="0"/>
                        </a:spcBef>
                        <a:spcAft>
                          <a:spcPts val="0"/>
                        </a:spcAft>
                        <a:buClr>
                          <a:srgbClr val="000000"/>
                        </a:buClr>
                        <a:buSzPts val="1100"/>
                        <a:buFont typeface="Arial"/>
                        <a:buNone/>
                      </a:pPr>
                      <a:r>
                        <a:rPr b="1" lang="en" sz="1100" u="none" cap="none" strike="noStrike">
                          <a:solidFill>
                            <a:schemeClr val="lt2"/>
                          </a:solidFill>
                          <a:uFill>
                            <a:noFill/>
                          </a:uFill>
                          <a:latin typeface="Barlow"/>
                          <a:ea typeface="Barlow"/>
                          <a:cs typeface="Barlow"/>
                          <a:sym typeface="Barlow"/>
                          <a:hlinkClick action="ppaction://hlinksldjump" r:id="rId3">
                            <a:extLst>
                              <a:ext uri="{A12FA001-AC4F-418D-AE19-62706E023703}">
                                <ahyp:hlinkClr val="tx"/>
                              </a:ext>
                            </a:extLst>
                          </a:hlinkClick>
                        </a:rPr>
                        <a:t>Fonts</a:t>
                      </a:r>
                      <a:endParaRPr b="1" sz="1100" u="none" cap="none" strike="noStrike">
                        <a:solidFill>
                          <a:schemeClr val="lt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2"/>
                          </a:solidFill>
                          <a:latin typeface="Barlow"/>
                          <a:ea typeface="Barlow"/>
                          <a:cs typeface="Barlow"/>
                          <a:sym typeface="Barlow"/>
                        </a:rPr>
                        <a:t>To view this template correctly in PowerPoint, download and install the fonts we used</a:t>
                      </a:r>
                      <a:endParaRPr sz="1000" u="none" cap="none" strike="noStrike">
                        <a:solidFill>
                          <a:schemeClr val="dk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marR="0" rtl="0" algn="l">
                        <a:lnSpc>
                          <a:spcPct val="100000"/>
                        </a:lnSpc>
                        <a:spcBef>
                          <a:spcPts val="0"/>
                        </a:spcBef>
                        <a:spcAft>
                          <a:spcPts val="0"/>
                        </a:spcAft>
                        <a:buClr>
                          <a:srgbClr val="000000"/>
                        </a:buClr>
                        <a:buSzPts val="1100"/>
                        <a:buFont typeface="Arial"/>
                        <a:buNone/>
                      </a:pPr>
                      <a:r>
                        <a:rPr b="1" lang="en" sz="1100" u="none" cap="none" strike="noStrike">
                          <a:solidFill>
                            <a:schemeClr val="lt2"/>
                          </a:solidFill>
                          <a:uFill>
                            <a:noFill/>
                          </a:uFill>
                          <a:latin typeface="Barlow"/>
                          <a:ea typeface="Barlow"/>
                          <a:cs typeface="Barlow"/>
                          <a:sym typeface="Barlow"/>
                          <a:hlinkClick action="ppaction://hlinksldjump" r:id="rId4">
                            <a:extLst>
                              <a:ext uri="{A12FA001-AC4F-418D-AE19-62706E023703}">
                                <ahyp:hlinkClr val="tx"/>
                              </a:ext>
                            </a:extLst>
                          </a:hlinkClick>
                        </a:rPr>
                        <a:t>Used</a:t>
                      </a:r>
                      <a:r>
                        <a:rPr b="1" lang="en" sz="1100" u="none" cap="none" strike="noStrike">
                          <a:solidFill>
                            <a:schemeClr val="lt2"/>
                          </a:solidFill>
                          <a:latin typeface="Barlow"/>
                          <a:ea typeface="Barlow"/>
                          <a:cs typeface="Barlow"/>
                          <a:sym typeface="Barlow"/>
                        </a:rPr>
                        <a:t> and </a:t>
                      </a:r>
                      <a:r>
                        <a:rPr b="1" lang="en" sz="1100" u="none" cap="none" strike="noStrike">
                          <a:solidFill>
                            <a:schemeClr val="lt2"/>
                          </a:solidFill>
                          <a:uFill>
                            <a:noFill/>
                          </a:uFill>
                          <a:latin typeface="Barlow"/>
                          <a:ea typeface="Barlow"/>
                          <a:cs typeface="Barlow"/>
                          <a:sym typeface="Barlow"/>
                          <a:hlinkClick action="ppaction://hlinksldjump" r:id="rId5">
                            <a:extLst>
                              <a:ext uri="{A12FA001-AC4F-418D-AE19-62706E023703}">
                                <ahyp:hlinkClr val="tx"/>
                              </a:ext>
                            </a:extLst>
                          </a:hlinkClick>
                        </a:rPr>
                        <a:t>alternative resources</a:t>
                      </a:r>
                      <a:endParaRPr b="1" sz="1100" u="none" cap="none" strike="noStrike">
                        <a:solidFill>
                          <a:schemeClr val="lt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2"/>
                          </a:solidFill>
                          <a:latin typeface="Barlow"/>
                          <a:ea typeface="Barlow"/>
                          <a:cs typeface="Barlow"/>
                          <a:sym typeface="Barlow"/>
                        </a:rPr>
                        <a:t>An assortment of graphic resources that are suitable for use in this presentation</a:t>
                      </a:r>
                      <a:endParaRPr sz="1000" u="none" cap="none" strike="noStrike">
                        <a:solidFill>
                          <a:schemeClr val="dk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marR="0" rtl="0" algn="l">
                        <a:lnSpc>
                          <a:spcPct val="100000"/>
                        </a:lnSpc>
                        <a:spcBef>
                          <a:spcPts val="0"/>
                        </a:spcBef>
                        <a:spcAft>
                          <a:spcPts val="0"/>
                        </a:spcAft>
                        <a:buClr>
                          <a:srgbClr val="000000"/>
                        </a:buClr>
                        <a:buSzPts val="1100"/>
                        <a:buFont typeface="Arial"/>
                        <a:buNone/>
                      </a:pPr>
                      <a:r>
                        <a:rPr b="1" lang="en" sz="1100" u="none" cap="none" strike="noStrike">
                          <a:solidFill>
                            <a:schemeClr val="lt2"/>
                          </a:solidFill>
                          <a:uFill>
                            <a:noFill/>
                          </a:uFill>
                          <a:latin typeface="Barlow"/>
                          <a:ea typeface="Barlow"/>
                          <a:cs typeface="Barlow"/>
                          <a:sym typeface="Barlow"/>
                          <a:hlinkClick>
                            <a:extLst>
                              <a:ext uri="{A12FA001-AC4F-418D-AE19-62706E023703}">
                                <ahyp:hlinkClr val="tx"/>
                              </a:ext>
                            </a:extLst>
                          </a:hlinkClick>
                        </a:rPr>
                        <a:t>Thanks slide</a:t>
                      </a:r>
                      <a:endParaRPr b="1" sz="1100" u="none" cap="none" strike="noStrike">
                        <a:solidFill>
                          <a:schemeClr val="lt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2"/>
                          </a:solidFill>
                          <a:latin typeface="Barlow"/>
                          <a:ea typeface="Barlow"/>
                          <a:cs typeface="Barlow"/>
                          <a:sym typeface="Barlow"/>
                        </a:rPr>
                        <a:t>You must keep it so that proper credits for our design are given</a:t>
                      </a:r>
                      <a:endParaRPr sz="1000" u="none" cap="none" strike="noStrike">
                        <a:solidFill>
                          <a:schemeClr val="dk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marR="0" rtl="0" algn="l">
                        <a:lnSpc>
                          <a:spcPct val="100000"/>
                        </a:lnSpc>
                        <a:spcBef>
                          <a:spcPts val="0"/>
                        </a:spcBef>
                        <a:spcAft>
                          <a:spcPts val="0"/>
                        </a:spcAft>
                        <a:buClr>
                          <a:srgbClr val="000000"/>
                        </a:buClr>
                        <a:buSzPts val="1100"/>
                        <a:buFont typeface="Arial"/>
                        <a:buNone/>
                      </a:pPr>
                      <a:r>
                        <a:rPr b="1" lang="en" sz="1100" u="none" cap="none" strike="noStrike">
                          <a:solidFill>
                            <a:schemeClr val="lt2"/>
                          </a:solidFill>
                          <a:uFill>
                            <a:noFill/>
                          </a:uFill>
                          <a:latin typeface="Barlow"/>
                          <a:ea typeface="Barlow"/>
                          <a:cs typeface="Barlow"/>
                          <a:sym typeface="Barlow"/>
                          <a:hlinkClick action="ppaction://hlinksldjump" r:id="rId6">
                            <a:extLst>
                              <a:ext uri="{A12FA001-AC4F-418D-AE19-62706E023703}">
                                <ahyp:hlinkClr val="tx"/>
                              </a:ext>
                            </a:extLst>
                          </a:hlinkClick>
                        </a:rPr>
                        <a:t>Colors</a:t>
                      </a:r>
                      <a:endParaRPr b="1" sz="1100" u="none" cap="none" strike="noStrike">
                        <a:solidFill>
                          <a:schemeClr val="lt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2"/>
                          </a:solidFill>
                          <a:latin typeface="Barlow"/>
                          <a:ea typeface="Barlow"/>
                          <a:cs typeface="Barlow"/>
                          <a:sym typeface="Barlow"/>
                        </a:rPr>
                        <a:t>All the colors used in this presentation</a:t>
                      </a:r>
                      <a:endParaRPr sz="1000" u="none" cap="none" strike="noStrike">
                        <a:solidFill>
                          <a:schemeClr val="dk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marR="0" rtl="0" algn="l">
                        <a:lnSpc>
                          <a:spcPct val="100000"/>
                        </a:lnSpc>
                        <a:spcBef>
                          <a:spcPts val="0"/>
                        </a:spcBef>
                        <a:spcAft>
                          <a:spcPts val="0"/>
                        </a:spcAft>
                        <a:buClr>
                          <a:srgbClr val="000000"/>
                        </a:buClr>
                        <a:buSzPts val="1100"/>
                        <a:buFont typeface="Arial"/>
                        <a:buNone/>
                      </a:pPr>
                      <a:r>
                        <a:rPr b="1" lang="en" sz="1100" u="none" cap="none" strike="noStrike">
                          <a:solidFill>
                            <a:schemeClr val="lt2"/>
                          </a:solidFill>
                          <a:uFill>
                            <a:noFill/>
                          </a:uFill>
                          <a:latin typeface="Barlow"/>
                          <a:ea typeface="Barlow"/>
                          <a:cs typeface="Barlow"/>
                          <a:sym typeface="Barlow"/>
                          <a:hlinkClick action="ppaction://hlinksldjump" r:id="rId7">
                            <a:extLst>
                              <a:ext uri="{A12FA001-AC4F-418D-AE19-62706E023703}">
                                <ahyp:hlinkClr val="tx"/>
                              </a:ext>
                            </a:extLst>
                          </a:hlinkClick>
                        </a:rPr>
                        <a:t>Icons</a:t>
                      </a:r>
                      <a:r>
                        <a:rPr b="1" lang="en" sz="1100" u="none" cap="none" strike="noStrike">
                          <a:solidFill>
                            <a:schemeClr val="lt2"/>
                          </a:solidFill>
                          <a:latin typeface="Barlow"/>
                          <a:ea typeface="Barlow"/>
                          <a:cs typeface="Barlow"/>
                          <a:sym typeface="Barlow"/>
                        </a:rPr>
                        <a:t> and </a:t>
                      </a:r>
                      <a:r>
                        <a:rPr b="1" lang="en" sz="1100" u="none" cap="none" strike="noStrike">
                          <a:solidFill>
                            <a:schemeClr val="lt2"/>
                          </a:solidFill>
                          <a:uFill>
                            <a:noFill/>
                          </a:uFill>
                          <a:latin typeface="Barlow"/>
                          <a:ea typeface="Barlow"/>
                          <a:cs typeface="Barlow"/>
                          <a:sym typeface="Barlow"/>
                          <a:hlinkClick action="ppaction://hlinksldjump" r:id="rId8">
                            <a:extLst>
                              <a:ext uri="{A12FA001-AC4F-418D-AE19-62706E023703}">
                                <ahyp:hlinkClr val="tx"/>
                              </a:ext>
                            </a:extLst>
                          </a:hlinkClick>
                        </a:rPr>
                        <a:t>infographic resources</a:t>
                      </a:r>
                      <a:endParaRPr b="1" sz="1100" u="none" cap="none" strike="noStrike">
                        <a:solidFill>
                          <a:schemeClr val="lt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2"/>
                          </a:solidFill>
                          <a:latin typeface="Barlow"/>
                          <a:ea typeface="Barlow"/>
                          <a:cs typeface="Barlow"/>
                          <a:sym typeface="Barlow"/>
                        </a:rPr>
                        <a:t>These can be used in the template, and their size and color can be edited</a:t>
                      </a:r>
                      <a:endParaRPr sz="1000" u="none" cap="none" strike="noStrike">
                        <a:solidFill>
                          <a:schemeClr val="dk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350500">
                <a:tc>
                  <a:txBody>
                    <a:bodyPr/>
                    <a:lstStyle/>
                    <a:p>
                      <a:pPr indent="0" lvl="0" marL="0" marR="0" rtl="0" algn="l">
                        <a:lnSpc>
                          <a:spcPct val="100000"/>
                        </a:lnSpc>
                        <a:spcBef>
                          <a:spcPts val="0"/>
                        </a:spcBef>
                        <a:spcAft>
                          <a:spcPts val="0"/>
                        </a:spcAft>
                        <a:buClr>
                          <a:srgbClr val="000000"/>
                        </a:buClr>
                        <a:buSzPts val="1100"/>
                        <a:buFont typeface="Arial"/>
                        <a:buNone/>
                      </a:pPr>
                      <a:r>
                        <a:rPr b="1" lang="en" sz="1100" u="none" cap="none" strike="noStrike">
                          <a:solidFill>
                            <a:schemeClr val="lt2"/>
                          </a:solidFill>
                          <a:latin typeface="Barlow"/>
                          <a:ea typeface="Barlow"/>
                          <a:cs typeface="Barlow"/>
                          <a:sym typeface="Barlow"/>
                        </a:rPr>
                        <a:t>Editable presentation theme </a:t>
                      </a:r>
                      <a:endParaRPr b="1" sz="1100" u="none" cap="none" strike="noStrike">
                        <a:solidFill>
                          <a:schemeClr val="lt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2"/>
                          </a:solidFill>
                          <a:latin typeface="Barlow"/>
                          <a:ea typeface="Barlow"/>
                          <a:cs typeface="Barlow"/>
                          <a:sym typeface="Barlow"/>
                        </a:rPr>
                        <a:t>You can edit the master slides easily. For more info, click </a:t>
                      </a:r>
                      <a:r>
                        <a:rPr b="1" lang="en" sz="1100" u="none" cap="none" strike="noStrike">
                          <a:solidFill>
                            <a:schemeClr val="dk2"/>
                          </a:solidFill>
                          <a:uFill>
                            <a:noFill/>
                          </a:uFill>
                          <a:latin typeface="Barlow"/>
                          <a:ea typeface="Barlow"/>
                          <a:cs typeface="Barlow"/>
                          <a:sym typeface="Barlow"/>
                          <a:hlinkClick r:id="rId9">
                            <a:extLst>
                              <a:ext uri="{A12FA001-AC4F-418D-AE19-62706E023703}">
                                <ahyp:hlinkClr val="tx"/>
                              </a:ext>
                            </a:extLst>
                          </a:hlinkClick>
                        </a:rPr>
                        <a:t>here</a:t>
                      </a:r>
                      <a:endParaRPr sz="1000" u="none" cap="none" strike="noStrike">
                        <a:solidFill>
                          <a:schemeClr val="dk2"/>
                        </a:solidFill>
                        <a:latin typeface="Barlow"/>
                        <a:ea typeface="Barlow"/>
                        <a:cs typeface="Barlow"/>
                        <a:sym typeface="Barlow"/>
                      </a:endParaRPr>
                    </a:p>
                  </a:txBody>
                  <a:tcPr marT="91425" marB="91425" marR="91425" marL="91425">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455" name="Google Shape;455;p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Contents of this template</a:t>
            </a:r>
            <a:endParaRPr/>
          </a:p>
        </p:txBody>
      </p:sp>
      <p:sp>
        <p:nvSpPr>
          <p:cNvPr id="456" name="Google Shape;456;p2"/>
          <p:cNvSpPr txBox="1"/>
          <p:nvPr/>
        </p:nvSpPr>
        <p:spPr>
          <a:xfrm>
            <a:off x="720000" y="1152625"/>
            <a:ext cx="7704000" cy="479700"/>
          </a:xfrm>
          <a:prstGeom prst="rect">
            <a:avLst/>
          </a:prstGeom>
          <a:noFill/>
          <a:ln>
            <a:noFill/>
          </a:ln>
        </p:spPr>
        <p:txBody>
          <a:bodyPr anchorCtr="0" anchor="ctr" bIns="91425" lIns="91425" spcFirstLastPara="1" rIns="0"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2"/>
                </a:solidFill>
                <a:latin typeface="Barlow"/>
                <a:ea typeface="Barlow"/>
                <a:cs typeface="Barlow"/>
                <a:sym typeface="Barlow"/>
              </a:rPr>
              <a:t>You can delete this slide when you’re done editing the presentation</a:t>
            </a:r>
            <a:endParaRPr b="1" i="0" sz="1200" u="none" cap="none" strike="noStrike">
              <a:solidFill>
                <a:schemeClr val="dk2"/>
              </a:solidFill>
              <a:latin typeface="Barlow"/>
              <a:ea typeface="Barlow"/>
              <a:cs typeface="Barlow"/>
              <a:sym typeface="Barlow"/>
            </a:endParaRPr>
          </a:p>
        </p:txBody>
      </p:sp>
      <p:sp>
        <p:nvSpPr>
          <p:cNvPr id="457" name="Google Shape;457;p2"/>
          <p:cNvSpPr txBox="1"/>
          <p:nvPr/>
        </p:nvSpPr>
        <p:spPr>
          <a:xfrm>
            <a:off x="1109201" y="4147800"/>
            <a:ext cx="3202800" cy="461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800"/>
              <a:buFont typeface="Arial"/>
              <a:buNone/>
            </a:pPr>
            <a:r>
              <a:rPr b="1" i="0" lang="en" sz="800" u="none" cap="none" strike="noStrike">
                <a:solidFill>
                  <a:schemeClr val="dk2"/>
                </a:solidFill>
                <a:latin typeface="Barlow"/>
                <a:ea typeface="Barlow"/>
                <a:cs typeface="Barlow"/>
                <a:sym typeface="Barlow"/>
              </a:rPr>
              <a:t>For more info:</a:t>
            </a:r>
            <a:br>
              <a:rPr b="1" i="0" lang="en" sz="800" u="none" cap="none" strike="noStrike">
                <a:solidFill>
                  <a:schemeClr val="lt1"/>
                </a:solidFill>
                <a:latin typeface="Barlow"/>
                <a:ea typeface="Barlow"/>
                <a:cs typeface="Barlow"/>
                <a:sym typeface="Barlow"/>
              </a:rPr>
            </a:br>
            <a:r>
              <a:rPr b="1" lang="en" sz="1000" u="sng">
                <a:solidFill>
                  <a:schemeClr val="hlink"/>
                </a:solidFill>
                <a:latin typeface="Barlow"/>
                <a:ea typeface="Barlow"/>
                <a:cs typeface="Barlow"/>
                <a:sym typeface="Barlow"/>
                <a:hlinkClick r:id="rId10"/>
              </a:rPr>
              <a:t>Plantillaspowerpoint.org</a:t>
            </a:r>
            <a:endParaRPr b="0" i="0" sz="1500" u="none" cap="none" strike="noStrike">
              <a:solidFill>
                <a:schemeClr val="dk1"/>
              </a:solidFill>
              <a:latin typeface="Barlow"/>
              <a:ea typeface="Barlow"/>
              <a:cs typeface="Barlow"/>
              <a:sym typeface="Barlow"/>
            </a:endParaRPr>
          </a:p>
        </p:txBody>
      </p:sp>
      <p:sp>
        <p:nvSpPr>
          <p:cNvPr id="458" name="Google Shape;458;p2"/>
          <p:cNvSpPr txBox="1"/>
          <p:nvPr/>
        </p:nvSpPr>
        <p:spPr>
          <a:xfrm>
            <a:off x="4831997" y="4147800"/>
            <a:ext cx="3202800" cy="461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800"/>
              <a:buFont typeface="Arial"/>
              <a:buNone/>
            </a:pPr>
            <a:r>
              <a:rPr b="1" i="0" lang="en" sz="800" u="none" cap="none" strike="noStrike">
                <a:solidFill>
                  <a:schemeClr val="dk2"/>
                </a:solidFill>
                <a:latin typeface="Barlow"/>
                <a:ea typeface="Barlow"/>
                <a:cs typeface="Barlow"/>
                <a:sym typeface="Barlow"/>
              </a:rPr>
              <a:t>You can visit our sister projects:</a:t>
            </a:r>
            <a:br>
              <a:rPr b="1" i="0" lang="en" sz="800" u="none" cap="none" strike="noStrike">
                <a:solidFill>
                  <a:schemeClr val="lt1"/>
                </a:solidFill>
                <a:latin typeface="Barlow"/>
                <a:ea typeface="Barlow"/>
                <a:cs typeface="Barlow"/>
                <a:sym typeface="Barlow"/>
              </a:rPr>
            </a:br>
            <a:r>
              <a:rPr b="1" i="0" lang="en" sz="1000" u="none" cap="none" strike="noStrike">
                <a:solidFill>
                  <a:schemeClr val="dk1"/>
                </a:solidFill>
                <a:uFill>
                  <a:noFill/>
                </a:uFill>
                <a:latin typeface="Barlow"/>
                <a:ea typeface="Barlow"/>
                <a:cs typeface="Barlow"/>
                <a:sym typeface="Barlow"/>
                <a:hlinkClick r:id="rId11">
                  <a:extLst>
                    <a:ext uri="{A12FA001-AC4F-418D-AE19-62706E023703}">
                      <ahyp:hlinkClr val="tx"/>
                    </a:ext>
                  </a:extLst>
                </a:hlinkClick>
              </a:rPr>
              <a:t>FREEPIK</a:t>
            </a:r>
            <a:r>
              <a:rPr b="1" i="0" lang="en" sz="1000" u="none" cap="none" strike="noStrike">
                <a:solidFill>
                  <a:schemeClr val="dk1"/>
                </a:solidFill>
                <a:latin typeface="Barlow"/>
                <a:ea typeface="Barlow"/>
                <a:cs typeface="Barlow"/>
                <a:sym typeface="Barlow"/>
              </a:rPr>
              <a:t> | </a:t>
            </a:r>
            <a:r>
              <a:rPr b="1" i="0" lang="en" sz="1000" u="none" cap="none" strike="noStrike">
                <a:solidFill>
                  <a:schemeClr val="dk1"/>
                </a:solidFill>
                <a:uFill>
                  <a:noFill/>
                </a:uFill>
                <a:latin typeface="Barlow"/>
                <a:ea typeface="Barlow"/>
                <a:cs typeface="Barlow"/>
                <a:sym typeface="Barlow"/>
                <a:hlinkClick r:id="rId12">
                  <a:extLst>
                    <a:ext uri="{A12FA001-AC4F-418D-AE19-62706E023703}">
                      <ahyp:hlinkClr val="tx"/>
                    </a:ext>
                  </a:extLst>
                </a:hlinkClick>
              </a:rPr>
              <a:t>FLATICON</a:t>
            </a:r>
            <a:r>
              <a:rPr b="1" i="0" lang="en" sz="1000" u="none" cap="none" strike="noStrike">
                <a:solidFill>
                  <a:schemeClr val="dk1"/>
                </a:solidFill>
                <a:latin typeface="Barlow"/>
                <a:ea typeface="Barlow"/>
                <a:cs typeface="Barlow"/>
                <a:sym typeface="Barlow"/>
              </a:rPr>
              <a:t> | </a:t>
            </a:r>
            <a:r>
              <a:rPr b="1" i="0" lang="en" sz="1000" u="none" cap="none" strike="noStrike">
                <a:solidFill>
                  <a:schemeClr val="dk1"/>
                </a:solidFill>
                <a:uFill>
                  <a:noFill/>
                </a:uFill>
                <a:latin typeface="Barlow"/>
                <a:ea typeface="Barlow"/>
                <a:cs typeface="Barlow"/>
                <a:sym typeface="Barlow"/>
                <a:hlinkClick r:id="rId13">
                  <a:extLst>
                    <a:ext uri="{A12FA001-AC4F-418D-AE19-62706E023703}">
                      <ahyp:hlinkClr val="tx"/>
                    </a:ext>
                  </a:extLst>
                </a:hlinkClick>
              </a:rPr>
              <a:t>STORYSET</a:t>
            </a:r>
            <a:r>
              <a:rPr b="1" i="0" lang="en" sz="1000" u="none" cap="none" strike="noStrike">
                <a:solidFill>
                  <a:schemeClr val="dk1"/>
                </a:solidFill>
                <a:latin typeface="Barlow"/>
                <a:ea typeface="Barlow"/>
                <a:cs typeface="Barlow"/>
                <a:sym typeface="Barlow"/>
              </a:rPr>
              <a:t> | </a:t>
            </a:r>
            <a:r>
              <a:rPr b="1" i="0" lang="en" sz="1000" u="none" cap="none" strike="noStrike">
                <a:solidFill>
                  <a:schemeClr val="dk1"/>
                </a:solidFill>
                <a:uFill>
                  <a:noFill/>
                </a:uFill>
                <a:latin typeface="Barlow"/>
                <a:ea typeface="Barlow"/>
                <a:cs typeface="Barlow"/>
                <a:sym typeface="Barlow"/>
                <a:hlinkClick r:id="rId14">
                  <a:extLst>
                    <a:ext uri="{A12FA001-AC4F-418D-AE19-62706E023703}">
                      <ahyp:hlinkClr val="tx"/>
                    </a:ext>
                  </a:extLst>
                </a:hlinkClick>
              </a:rPr>
              <a:t>WEPIK </a:t>
            </a:r>
            <a:r>
              <a:rPr b="1" i="0" lang="en" sz="1000" u="none" cap="none" strike="noStrike">
                <a:solidFill>
                  <a:schemeClr val="dk1"/>
                </a:solidFill>
                <a:latin typeface="Barlow"/>
                <a:ea typeface="Barlow"/>
                <a:cs typeface="Barlow"/>
                <a:sym typeface="Barlow"/>
              </a:rPr>
              <a:t>| </a:t>
            </a:r>
            <a:r>
              <a:rPr b="1" i="0" lang="en" sz="1000" u="none" cap="none" strike="noStrike">
                <a:solidFill>
                  <a:schemeClr val="dk1"/>
                </a:solidFill>
                <a:uFill>
                  <a:noFill/>
                </a:uFill>
                <a:latin typeface="Barlow"/>
                <a:ea typeface="Barlow"/>
                <a:cs typeface="Barlow"/>
                <a:sym typeface="Barlow"/>
                <a:hlinkClick r:id="rId15">
                  <a:extLst>
                    <a:ext uri="{A12FA001-AC4F-418D-AE19-62706E023703}">
                      <ahyp:hlinkClr val="tx"/>
                    </a:ext>
                  </a:extLst>
                </a:hlinkClick>
              </a:rPr>
              <a:t>VIDEVO</a:t>
            </a:r>
            <a:endParaRPr b="1" i="0" sz="600" u="none" cap="none" strike="noStrike">
              <a:solidFill>
                <a:schemeClr val="dk1"/>
              </a:solidFill>
              <a:latin typeface="Barlow"/>
              <a:ea typeface="Barlow"/>
              <a:cs typeface="Barlow"/>
              <a:sym typeface="Barlow"/>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 name="Shape 462"/>
        <p:cNvGrpSpPr/>
        <p:nvPr/>
      </p:nvGrpSpPr>
      <p:grpSpPr>
        <a:xfrm>
          <a:off x="0" y="0"/>
          <a:ext cx="0" cy="0"/>
          <a:chOff x="0" y="0"/>
          <a:chExt cx="0" cy="0"/>
        </a:xfrm>
      </p:grpSpPr>
      <p:sp>
        <p:nvSpPr>
          <p:cNvPr id="463" name="Google Shape;463;p4"/>
          <p:cNvSpPr txBox="1"/>
          <p:nvPr>
            <p:ph type="title"/>
          </p:nvPr>
        </p:nvSpPr>
        <p:spPr>
          <a:xfrm>
            <a:off x="4572000" y="1585200"/>
            <a:ext cx="3858900" cy="841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
              <a:t>Introduction</a:t>
            </a:r>
            <a:endParaRPr/>
          </a:p>
        </p:txBody>
      </p:sp>
      <p:sp>
        <p:nvSpPr>
          <p:cNvPr id="464" name="Google Shape;464;p4"/>
          <p:cNvSpPr txBox="1"/>
          <p:nvPr>
            <p:ph idx="1" type="subTitle"/>
          </p:nvPr>
        </p:nvSpPr>
        <p:spPr>
          <a:xfrm>
            <a:off x="4572000" y="2427000"/>
            <a:ext cx="3858900" cy="1131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You can give a brief description of the topic you want to talk about here. If you want to talk about Mercury, you can say that it’s the smallest planet of them all</a:t>
            </a:r>
            <a:endParaRPr/>
          </a:p>
        </p:txBody>
      </p:sp>
      <p:grpSp>
        <p:nvGrpSpPr>
          <p:cNvPr id="465" name="Google Shape;465;p4"/>
          <p:cNvGrpSpPr/>
          <p:nvPr/>
        </p:nvGrpSpPr>
        <p:grpSpPr>
          <a:xfrm>
            <a:off x="713088" y="975822"/>
            <a:ext cx="2843419" cy="3191868"/>
            <a:chOff x="691487" y="1328899"/>
            <a:chExt cx="2353629" cy="2642056"/>
          </a:xfrm>
        </p:grpSpPr>
        <p:grpSp>
          <p:nvGrpSpPr>
            <p:cNvPr id="466" name="Google Shape;466;p4"/>
            <p:cNvGrpSpPr/>
            <p:nvPr/>
          </p:nvGrpSpPr>
          <p:grpSpPr>
            <a:xfrm>
              <a:off x="691487" y="1328899"/>
              <a:ext cx="2353629" cy="2419657"/>
              <a:chOff x="1093037" y="1328899"/>
              <a:chExt cx="2353629" cy="2419657"/>
            </a:xfrm>
          </p:grpSpPr>
          <p:sp>
            <p:nvSpPr>
              <p:cNvPr id="467" name="Google Shape;467;p4"/>
              <p:cNvSpPr/>
              <p:nvPr/>
            </p:nvSpPr>
            <p:spPr>
              <a:xfrm>
                <a:off x="1093037" y="1394927"/>
                <a:ext cx="2353629" cy="2353629"/>
              </a:xfrm>
              <a:custGeom>
                <a:rect b="b" l="l" r="r" t="t"/>
                <a:pathLst>
                  <a:path extrusionOk="0" h="20228" w="20228">
                    <a:moveTo>
                      <a:pt x="10114" y="1153"/>
                    </a:moveTo>
                    <a:cubicBezTo>
                      <a:pt x="15058" y="1153"/>
                      <a:pt x="19076" y="5175"/>
                      <a:pt x="19076" y="10114"/>
                    </a:cubicBezTo>
                    <a:cubicBezTo>
                      <a:pt x="19076" y="15057"/>
                      <a:pt x="15058" y="19075"/>
                      <a:pt x="10114" y="19075"/>
                    </a:cubicBezTo>
                    <a:cubicBezTo>
                      <a:pt x="5175" y="19075"/>
                      <a:pt x="1153" y="15057"/>
                      <a:pt x="1153" y="10114"/>
                    </a:cubicBezTo>
                    <a:cubicBezTo>
                      <a:pt x="1153" y="5175"/>
                      <a:pt x="5175" y="1153"/>
                      <a:pt x="10114" y="1153"/>
                    </a:cubicBezTo>
                    <a:close/>
                    <a:moveTo>
                      <a:pt x="10114" y="1"/>
                    </a:moveTo>
                    <a:cubicBezTo>
                      <a:pt x="8752" y="1"/>
                      <a:pt x="7424" y="271"/>
                      <a:pt x="6178" y="797"/>
                    </a:cubicBezTo>
                    <a:cubicBezTo>
                      <a:pt x="4974" y="1307"/>
                      <a:pt x="3895" y="2035"/>
                      <a:pt x="2965" y="2965"/>
                    </a:cubicBezTo>
                    <a:cubicBezTo>
                      <a:pt x="2036" y="3890"/>
                      <a:pt x="1307" y="4974"/>
                      <a:pt x="798" y="6177"/>
                    </a:cubicBezTo>
                    <a:cubicBezTo>
                      <a:pt x="271" y="7424"/>
                      <a:pt x="1" y="8748"/>
                      <a:pt x="1" y="10114"/>
                    </a:cubicBezTo>
                    <a:cubicBezTo>
                      <a:pt x="1" y="11480"/>
                      <a:pt x="271" y="12804"/>
                      <a:pt x="798" y="14051"/>
                    </a:cubicBezTo>
                    <a:cubicBezTo>
                      <a:pt x="1307" y="15254"/>
                      <a:pt x="2036" y="16338"/>
                      <a:pt x="2965" y="17263"/>
                    </a:cubicBezTo>
                    <a:cubicBezTo>
                      <a:pt x="3895" y="18193"/>
                      <a:pt x="4974" y="18921"/>
                      <a:pt x="6178" y="19431"/>
                    </a:cubicBezTo>
                    <a:cubicBezTo>
                      <a:pt x="7424" y="19962"/>
                      <a:pt x="8752" y="20227"/>
                      <a:pt x="10114" y="20227"/>
                    </a:cubicBezTo>
                    <a:cubicBezTo>
                      <a:pt x="11481" y="20227"/>
                      <a:pt x="12804" y="19962"/>
                      <a:pt x="14051" y="19431"/>
                    </a:cubicBezTo>
                    <a:cubicBezTo>
                      <a:pt x="15255" y="18921"/>
                      <a:pt x="16338" y="18193"/>
                      <a:pt x="17268" y="17263"/>
                    </a:cubicBezTo>
                    <a:cubicBezTo>
                      <a:pt x="18193" y="16338"/>
                      <a:pt x="18926" y="15254"/>
                      <a:pt x="19431" y="14051"/>
                    </a:cubicBezTo>
                    <a:cubicBezTo>
                      <a:pt x="19962" y="12804"/>
                      <a:pt x="20228" y="11480"/>
                      <a:pt x="20228" y="10114"/>
                    </a:cubicBezTo>
                    <a:cubicBezTo>
                      <a:pt x="20228" y="8748"/>
                      <a:pt x="19962" y="7424"/>
                      <a:pt x="19431" y="6177"/>
                    </a:cubicBezTo>
                    <a:cubicBezTo>
                      <a:pt x="18926" y="4974"/>
                      <a:pt x="18193" y="3890"/>
                      <a:pt x="17268" y="2965"/>
                    </a:cubicBezTo>
                    <a:cubicBezTo>
                      <a:pt x="16338" y="2035"/>
                      <a:pt x="15255" y="1307"/>
                      <a:pt x="14051" y="797"/>
                    </a:cubicBezTo>
                    <a:cubicBezTo>
                      <a:pt x="12804" y="271"/>
                      <a:pt x="11481" y="1"/>
                      <a:pt x="1011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4"/>
              <p:cNvSpPr/>
              <p:nvPr/>
            </p:nvSpPr>
            <p:spPr>
              <a:xfrm>
                <a:off x="1172479" y="1328899"/>
                <a:ext cx="1919974" cy="2358981"/>
              </a:xfrm>
              <a:custGeom>
                <a:rect b="b" l="l" r="r" t="t"/>
                <a:pathLst>
                  <a:path extrusionOk="0" h="20274" w="16501">
                    <a:moveTo>
                      <a:pt x="6062" y="1"/>
                    </a:moveTo>
                    <a:cubicBezTo>
                      <a:pt x="5886" y="386"/>
                      <a:pt x="5642" y="1080"/>
                      <a:pt x="5724" y="1932"/>
                    </a:cubicBezTo>
                    <a:cubicBezTo>
                      <a:pt x="5766" y="2386"/>
                      <a:pt x="5904" y="2870"/>
                      <a:pt x="6353" y="3676"/>
                    </a:cubicBezTo>
                    <a:cubicBezTo>
                      <a:pt x="7124" y="5038"/>
                      <a:pt x="7557" y="5102"/>
                      <a:pt x="8439" y="6379"/>
                    </a:cubicBezTo>
                    <a:cubicBezTo>
                      <a:pt x="8478" y="6439"/>
                      <a:pt x="8572" y="6563"/>
                      <a:pt x="8688" y="6743"/>
                    </a:cubicBezTo>
                    <a:cubicBezTo>
                      <a:pt x="9031" y="7261"/>
                      <a:pt x="9596" y="8259"/>
                      <a:pt x="9797" y="9531"/>
                    </a:cubicBezTo>
                    <a:cubicBezTo>
                      <a:pt x="9999" y="10774"/>
                      <a:pt x="9763" y="11185"/>
                      <a:pt x="9647" y="11348"/>
                    </a:cubicBezTo>
                    <a:cubicBezTo>
                      <a:pt x="9388" y="11712"/>
                      <a:pt x="9137" y="11838"/>
                      <a:pt x="8878" y="11838"/>
                    </a:cubicBezTo>
                    <a:cubicBezTo>
                      <a:pt x="8505" y="11838"/>
                      <a:pt x="8115" y="11577"/>
                      <a:pt x="7660" y="11395"/>
                    </a:cubicBezTo>
                    <a:cubicBezTo>
                      <a:pt x="7569" y="11361"/>
                      <a:pt x="7077" y="11199"/>
                      <a:pt x="6449" y="11199"/>
                    </a:cubicBezTo>
                    <a:cubicBezTo>
                      <a:pt x="6124" y="11199"/>
                      <a:pt x="5763" y="11242"/>
                      <a:pt x="5402" y="11369"/>
                    </a:cubicBezTo>
                    <a:cubicBezTo>
                      <a:pt x="4914" y="11545"/>
                      <a:pt x="4563" y="11823"/>
                      <a:pt x="4344" y="12037"/>
                    </a:cubicBezTo>
                    <a:cubicBezTo>
                      <a:pt x="4209" y="11953"/>
                      <a:pt x="3947" y="11825"/>
                      <a:pt x="3614" y="11825"/>
                    </a:cubicBezTo>
                    <a:cubicBezTo>
                      <a:pt x="3589" y="11825"/>
                      <a:pt x="3564" y="11826"/>
                      <a:pt x="3539" y="11827"/>
                    </a:cubicBezTo>
                    <a:cubicBezTo>
                      <a:pt x="3522" y="11827"/>
                      <a:pt x="3496" y="11832"/>
                      <a:pt x="3471" y="11836"/>
                    </a:cubicBezTo>
                    <a:cubicBezTo>
                      <a:pt x="3295" y="11857"/>
                      <a:pt x="2961" y="11947"/>
                      <a:pt x="2545" y="12346"/>
                    </a:cubicBezTo>
                    <a:cubicBezTo>
                      <a:pt x="2194" y="12680"/>
                      <a:pt x="2147" y="12830"/>
                      <a:pt x="1380" y="14642"/>
                    </a:cubicBezTo>
                    <a:cubicBezTo>
                      <a:pt x="1294" y="14834"/>
                      <a:pt x="1226" y="15006"/>
                      <a:pt x="1162" y="15156"/>
                    </a:cubicBezTo>
                    <a:cubicBezTo>
                      <a:pt x="982" y="15584"/>
                      <a:pt x="870" y="15862"/>
                      <a:pt x="776" y="16124"/>
                    </a:cubicBezTo>
                    <a:cubicBezTo>
                      <a:pt x="772" y="16137"/>
                      <a:pt x="768" y="16149"/>
                      <a:pt x="763" y="16158"/>
                    </a:cubicBezTo>
                    <a:cubicBezTo>
                      <a:pt x="750" y="16201"/>
                      <a:pt x="733" y="16239"/>
                      <a:pt x="720" y="16278"/>
                    </a:cubicBezTo>
                    <a:cubicBezTo>
                      <a:pt x="716" y="16291"/>
                      <a:pt x="712" y="16304"/>
                      <a:pt x="708" y="16316"/>
                    </a:cubicBezTo>
                    <a:cubicBezTo>
                      <a:pt x="686" y="16376"/>
                      <a:pt x="669" y="16441"/>
                      <a:pt x="648" y="16509"/>
                    </a:cubicBezTo>
                    <a:cubicBezTo>
                      <a:pt x="523" y="16895"/>
                      <a:pt x="408" y="17323"/>
                      <a:pt x="305" y="17799"/>
                    </a:cubicBezTo>
                    <a:cubicBezTo>
                      <a:pt x="108" y="18732"/>
                      <a:pt x="31" y="19529"/>
                      <a:pt x="1" y="20116"/>
                    </a:cubicBezTo>
                    <a:cubicBezTo>
                      <a:pt x="153" y="20175"/>
                      <a:pt x="444" y="20273"/>
                      <a:pt x="817" y="20273"/>
                    </a:cubicBezTo>
                    <a:cubicBezTo>
                      <a:pt x="874" y="20273"/>
                      <a:pt x="933" y="20271"/>
                      <a:pt x="995" y="20266"/>
                    </a:cubicBezTo>
                    <a:cubicBezTo>
                      <a:pt x="1444" y="20232"/>
                      <a:pt x="1770" y="20060"/>
                      <a:pt x="1933" y="19962"/>
                    </a:cubicBezTo>
                    <a:cubicBezTo>
                      <a:pt x="2211" y="18325"/>
                      <a:pt x="2807" y="15567"/>
                      <a:pt x="3903" y="14295"/>
                    </a:cubicBezTo>
                    <a:cubicBezTo>
                      <a:pt x="3912" y="14290"/>
                      <a:pt x="3916" y="14282"/>
                      <a:pt x="3925" y="14273"/>
                    </a:cubicBezTo>
                    <a:cubicBezTo>
                      <a:pt x="3929" y="14269"/>
                      <a:pt x="3933" y="14265"/>
                      <a:pt x="3937" y="14260"/>
                    </a:cubicBezTo>
                    <a:cubicBezTo>
                      <a:pt x="3937" y="14256"/>
                      <a:pt x="3942" y="14256"/>
                      <a:pt x="3942" y="14252"/>
                    </a:cubicBezTo>
                    <a:cubicBezTo>
                      <a:pt x="4107" y="14060"/>
                      <a:pt x="4371" y="13757"/>
                      <a:pt x="4622" y="13757"/>
                    </a:cubicBezTo>
                    <a:cubicBezTo>
                      <a:pt x="4696" y="13757"/>
                      <a:pt x="4768" y="13783"/>
                      <a:pt x="4837" y="13845"/>
                    </a:cubicBezTo>
                    <a:cubicBezTo>
                      <a:pt x="5141" y="14119"/>
                      <a:pt x="4983" y="14564"/>
                      <a:pt x="5038" y="14911"/>
                    </a:cubicBezTo>
                    <a:cubicBezTo>
                      <a:pt x="5103" y="15297"/>
                      <a:pt x="5300" y="15640"/>
                      <a:pt x="5557" y="15922"/>
                    </a:cubicBezTo>
                    <a:cubicBezTo>
                      <a:pt x="6549" y="17001"/>
                      <a:pt x="7939" y="17479"/>
                      <a:pt x="9369" y="17479"/>
                    </a:cubicBezTo>
                    <a:cubicBezTo>
                      <a:pt x="11568" y="17479"/>
                      <a:pt x="13860" y="16347"/>
                      <a:pt x="14938" y="14522"/>
                    </a:cubicBezTo>
                    <a:cubicBezTo>
                      <a:pt x="16094" y="12560"/>
                      <a:pt x="16501" y="9883"/>
                      <a:pt x="15396" y="7805"/>
                    </a:cubicBezTo>
                    <a:cubicBezTo>
                      <a:pt x="15152" y="7347"/>
                      <a:pt x="14830" y="6914"/>
                      <a:pt x="14389" y="6640"/>
                    </a:cubicBezTo>
                    <a:cubicBezTo>
                      <a:pt x="13927" y="6355"/>
                      <a:pt x="13392" y="6280"/>
                      <a:pt x="12857" y="6280"/>
                    </a:cubicBezTo>
                    <a:cubicBezTo>
                      <a:pt x="12693" y="6280"/>
                      <a:pt x="12529" y="6287"/>
                      <a:pt x="12367" y="6297"/>
                    </a:cubicBezTo>
                    <a:cubicBezTo>
                      <a:pt x="11949" y="6322"/>
                      <a:pt x="11395" y="6518"/>
                      <a:pt x="10920" y="6518"/>
                    </a:cubicBezTo>
                    <a:cubicBezTo>
                      <a:pt x="10733" y="6518"/>
                      <a:pt x="10559" y="6488"/>
                      <a:pt x="10410" y="6404"/>
                    </a:cubicBezTo>
                    <a:cubicBezTo>
                      <a:pt x="10153" y="6259"/>
                      <a:pt x="9994" y="6062"/>
                      <a:pt x="9874" y="5869"/>
                    </a:cubicBezTo>
                    <a:cubicBezTo>
                      <a:pt x="9836" y="5813"/>
                      <a:pt x="9806" y="5758"/>
                      <a:pt x="9776" y="5706"/>
                    </a:cubicBezTo>
                    <a:cubicBezTo>
                      <a:pt x="8302" y="3175"/>
                      <a:pt x="7540" y="2990"/>
                      <a:pt x="7390" y="1551"/>
                    </a:cubicBezTo>
                    <a:cubicBezTo>
                      <a:pt x="7351" y="1200"/>
                      <a:pt x="7339" y="673"/>
                      <a:pt x="7501" y="13"/>
                    </a:cubicBezTo>
                    <a:lnTo>
                      <a:pt x="7501" y="13"/>
                    </a:lnTo>
                    <a:cubicBezTo>
                      <a:pt x="7311" y="50"/>
                      <a:pt x="7073" y="80"/>
                      <a:pt x="6802" y="80"/>
                    </a:cubicBezTo>
                    <a:cubicBezTo>
                      <a:pt x="6756" y="80"/>
                      <a:pt x="6710" y="79"/>
                      <a:pt x="6662" y="78"/>
                    </a:cubicBezTo>
                    <a:cubicBezTo>
                      <a:pt x="6435" y="65"/>
                      <a:pt x="6233" y="35"/>
                      <a:pt x="606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4"/>
              <p:cNvSpPr/>
              <p:nvPr/>
            </p:nvSpPr>
            <p:spPr>
              <a:xfrm>
                <a:off x="1483038" y="2759155"/>
                <a:ext cx="231896" cy="137415"/>
              </a:xfrm>
              <a:custGeom>
                <a:rect b="b" l="l" r="r" t="t"/>
                <a:pathLst>
                  <a:path extrusionOk="0" h="1181" w="1993">
                    <a:moveTo>
                      <a:pt x="1297" y="1"/>
                    </a:moveTo>
                    <a:cubicBezTo>
                      <a:pt x="1161" y="1"/>
                      <a:pt x="1013" y="34"/>
                      <a:pt x="909" y="58"/>
                    </a:cubicBezTo>
                    <a:cubicBezTo>
                      <a:pt x="690" y="105"/>
                      <a:pt x="215" y="212"/>
                      <a:pt x="108" y="555"/>
                    </a:cubicBezTo>
                    <a:cubicBezTo>
                      <a:pt x="0" y="895"/>
                      <a:pt x="303" y="1181"/>
                      <a:pt x="690" y="1181"/>
                    </a:cubicBezTo>
                    <a:cubicBezTo>
                      <a:pt x="766" y="1181"/>
                      <a:pt x="845" y="1170"/>
                      <a:pt x="926" y="1146"/>
                    </a:cubicBezTo>
                    <a:cubicBezTo>
                      <a:pt x="1363" y="1013"/>
                      <a:pt x="1992" y="435"/>
                      <a:pt x="1560" y="75"/>
                    </a:cubicBezTo>
                    <a:cubicBezTo>
                      <a:pt x="1495" y="20"/>
                      <a:pt x="1399" y="1"/>
                      <a:pt x="129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4"/>
              <p:cNvSpPr/>
              <p:nvPr/>
            </p:nvSpPr>
            <p:spPr>
              <a:xfrm>
                <a:off x="2788918" y="2257425"/>
                <a:ext cx="5120" cy="582"/>
              </a:xfrm>
              <a:custGeom>
                <a:rect b="b" l="l" r="r" t="t"/>
                <a:pathLst>
                  <a:path extrusionOk="0" h="5" w="44">
                    <a:moveTo>
                      <a:pt x="0" y="1"/>
                    </a:moveTo>
                    <a:cubicBezTo>
                      <a:pt x="13" y="1"/>
                      <a:pt x="26" y="5"/>
                      <a:pt x="43" y="5"/>
                    </a:cubicBezTo>
                    <a:lnTo>
                      <a:pt x="43"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4"/>
              <p:cNvSpPr/>
              <p:nvPr/>
            </p:nvSpPr>
            <p:spPr>
              <a:xfrm>
                <a:off x="1172479" y="2705980"/>
                <a:ext cx="458671" cy="981920"/>
              </a:xfrm>
              <a:custGeom>
                <a:rect b="b" l="l" r="r" t="t"/>
                <a:pathLst>
                  <a:path extrusionOk="0" h="8439" w="3942">
                    <a:moveTo>
                      <a:pt x="3471" y="1"/>
                    </a:moveTo>
                    <a:lnTo>
                      <a:pt x="3471" y="1"/>
                    </a:lnTo>
                    <a:cubicBezTo>
                      <a:pt x="3295" y="22"/>
                      <a:pt x="2961" y="112"/>
                      <a:pt x="2545" y="511"/>
                    </a:cubicBezTo>
                    <a:cubicBezTo>
                      <a:pt x="2194" y="845"/>
                      <a:pt x="2147" y="995"/>
                      <a:pt x="1380" y="2807"/>
                    </a:cubicBezTo>
                    <a:cubicBezTo>
                      <a:pt x="1316" y="2974"/>
                      <a:pt x="1243" y="3132"/>
                      <a:pt x="1162" y="3321"/>
                    </a:cubicBezTo>
                    <a:cubicBezTo>
                      <a:pt x="1055" y="3565"/>
                      <a:pt x="926" y="3860"/>
                      <a:pt x="776" y="4289"/>
                    </a:cubicBezTo>
                    <a:cubicBezTo>
                      <a:pt x="772" y="4302"/>
                      <a:pt x="768" y="4314"/>
                      <a:pt x="763" y="4323"/>
                    </a:cubicBezTo>
                    <a:cubicBezTo>
                      <a:pt x="750" y="4366"/>
                      <a:pt x="733" y="4404"/>
                      <a:pt x="720" y="4443"/>
                    </a:cubicBezTo>
                    <a:cubicBezTo>
                      <a:pt x="716" y="4456"/>
                      <a:pt x="712" y="4469"/>
                      <a:pt x="708" y="4481"/>
                    </a:cubicBezTo>
                    <a:cubicBezTo>
                      <a:pt x="686" y="4541"/>
                      <a:pt x="669" y="4606"/>
                      <a:pt x="648" y="4674"/>
                    </a:cubicBezTo>
                    <a:cubicBezTo>
                      <a:pt x="523" y="5060"/>
                      <a:pt x="408" y="5488"/>
                      <a:pt x="305" y="5964"/>
                    </a:cubicBezTo>
                    <a:cubicBezTo>
                      <a:pt x="108" y="6897"/>
                      <a:pt x="31" y="7694"/>
                      <a:pt x="1" y="8281"/>
                    </a:cubicBezTo>
                    <a:cubicBezTo>
                      <a:pt x="153" y="8340"/>
                      <a:pt x="444" y="8438"/>
                      <a:pt x="817" y="8438"/>
                    </a:cubicBezTo>
                    <a:cubicBezTo>
                      <a:pt x="874" y="8438"/>
                      <a:pt x="933" y="8436"/>
                      <a:pt x="995" y="8431"/>
                    </a:cubicBezTo>
                    <a:cubicBezTo>
                      <a:pt x="1444" y="8397"/>
                      <a:pt x="1770" y="8225"/>
                      <a:pt x="1933" y="8127"/>
                    </a:cubicBezTo>
                    <a:cubicBezTo>
                      <a:pt x="2211" y="6490"/>
                      <a:pt x="2807" y="3732"/>
                      <a:pt x="3903" y="2460"/>
                    </a:cubicBezTo>
                    <a:cubicBezTo>
                      <a:pt x="3912" y="2455"/>
                      <a:pt x="3916" y="2447"/>
                      <a:pt x="3925" y="2438"/>
                    </a:cubicBezTo>
                    <a:cubicBezTo>
                      <a:pt x="3929" y="2434"/>
                      <a:pt x="3933" y="2430"/>
                      <a:pt x="3937" y="2425"/>
                    </a:cubicBezTo>
                    <a:cubicBezTo>
                      <a:pt x="3937" y="2421"/>
                      <a:pt x="3942" y="2421"/>
                      <a:pt x="3942" y="2417"/>
                    </a:cubicBezTo>
                    <a:lnTo>
                      <a:pt x="3942" y="2417"/>
                    </a:lnTo>
                    <a:cubicBezTo>
                      <a:pt x="3692" y="2572"/>
                      <a:pt x="3421" y="2648"/>
                      <a:pt x="3174" y="2648"/>
                    </a:cubicBezTo>
                    <a:cubicBezTo>
                      <a:pt x="2937" y="2648"/>
                      <a:pt x="2722" y="2579"/>
                      <a:pt x="2567" y="2442"/>
                    </a:cubicBezTo>
                    <a:cubicBezTo>
                      <a:pt x="2091" y="2023"/>
                      <a:pt x="2331" y="1256"/>
                      <a:pt x="2374" y="1123"/>
                    </a:cubicBezTo>
                    <a:cubicBezTo>
                      <a:pt x="2567" y="515"/>
                      <a:pt x="3081" y="172"/>
                      <a:pt x="347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4"/>
              <p:cNvSpPr/>
              <p:nvPr/>
            </p:nvSpPr>
            <p:spPr>
              <a:xfrm>
                <a:off x="1416248" y="2702024"/>
                <a:ext cx="214908" cy="316602"/>
              </a:xfrm>
              <a:custGeom>
                <a:rect b="b" l="l" r="r" t="t"/>
                <a:pathLst>
                  <a:path extrusionOk="0" h="2721" w="1847">
                    <a:moveTo>
                      <a:pt x="1358" y="1"/>
                    </a:moveTo>
                    <a:cubicBezTo>
                      <a:pt x="956" y="181"/>
                      <a:pt x="437" y="527"/>
                      <a:pt x="245" y="1144"/>
                    </a:cubicBezTo>
                    <a:cubicBezTo>
                      <a:pt x="155" y="1423"/>
                      <a:pt x="0" y="2108"/>
                      <a:pt x="446" y="2502"/>
                    </a:cubicBezTo>
                    <a:cubicBezTo>
                      <a:pt x="609" y="2648"/>
                      <a:pt x="831" y="2721"/>
                      <a:pt x="1076" y="2721"/>
                    </a:cubicBezTo>
                    <a:cubicBezTo>
                      <a:pt x="1324" y="2721"/>
                      <a:pt x="1594" y="2644"/>
                      <a:pt x="1847" y="2494"/>
                    </a:cubicBezTo>
                    <a:lnTo>
                      <a:pt x="1808" y="2434"/>
                    </a:lnTo>
                    <a:cubicBezTo>
                      <a:pt x="1569" y="2576"/>
                      <a:pt x="1311" y="2648"/>
                      <a:pt x="1075" y="2648"/>
                    </a:cubicBezTo>
                    <a:cubicBezTo>
                      <a:pt x="849" y="2648"/>
                      <a:pt x="644" y="2583"/>
                      <a:pt x="493" y="2451"/>
                    </a:cubicBezTo>
                    <a:cubicBezTo>
                      <a:pt x="82" y="2082"/>
                      <a:pt x="232" y="1431"/>
                      <a:pt x="313" y="1166"/>
                    </a:cubicBezTo>
                    <a:cubicBezTo>
                      <a:pt x="502" y="575"/>
                      <a:pt x="1003" y="240"/>
                      <a:pt x="1388" y="65"/>
                    </a:cubicBezTo>
                    <a:lnTo>
                      <a:pt x="13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4"/>
              <p:cNvSpPr/>
              <p:nvPr/>
            </p:nvSpPr>
            <p:spPr>
              <a:xfrm>
                <a:off x="1686430" y="2852357"/>
                <a:ext cx="291702" cy="315322"/>
              </a:xfrm>
              <a:custGeom>
                <a:rect b="b" l="l" r="r" t="t"/>
                <a:pathLst>
                  <a:path extrusionOk="0" h="2710" w="2507">
                    <a:moveTo>
                      <a:pt x="581" y="1"/>
                    </a:moveTo>
                    <a:cubicBezTo>
                      <a:pt x="488" y="1"/>
                      <a:pt x="427" y="13"/>
                      <a:pt x="420" y="15"/>
                    </a:cubicBezTo>
                    <a:cubicBezTo>
                      <a:pt x="223" y="54"/>
                      <a:pt x="82" y="156"/>
                      <a:pt x="0" y="234"/>
                    </a:cubicBezTo>
                    <a:lnTo>
                      <a:pt x="163" y="409"/>
                    </a:lnTo>
                    <a:cubicBezTo>
                      <a:pt x="223" y="353"/>
                      <a:pt x="326" y="281"/>
                      <a:pt x="467" y="251"/>
                    </a:cubicBezTo>
                    <a:cubicBezTo>
                      <a:pt x="469" y="249"/>
                      <a:pt x="514" y="240"/>
                      <a:pt x="582" y="240"/>
                    </a:cubicBezTo>
                    <a:cubicBezTo>
                      <a:pt x="690" y="240"/>
                      <a:pt x="858" y="263"/>
                      <a:pt x="1003" y="379"/>
                    </a:cubicBezTo>
                    <a:cubicBezTo>
                      <a:pt x="1092" y="452"/>
                      <a:pt x="1178" y="593"/>
                      <a:pt x="1251" y="803"/>
                    </a:cubicBezTo>
                    <a:cubicBezTo>
                      <a:pt x="1337" y="1052"/>
                      <a:pt x="1345" y="1232"/>
                      <a:pt x="1349" y="1386"/>
                    </a:cubicBezTo>
                    <a:cubicBezTo>
                      <a:pt x="1354" y="1484"/>
                      <a:pt x="1358" y="1574"/>
                      <a:pt x="1379" y="1669"/>
                    </a:cubicBezTo>
                    <a:cubicBezTo>
                      <a:pt x="1465" y="2067"/>
                      <a:pt x="1808" y="2418"/>
                      <a:pt x="2399" y="2709"/>
                    </a:cubicBezTo>
                    <a:lnTo>
                      <a:pt x="2506" y="2491"/>
                    </a:lnTo>
                    <a:cubicBezTo>
                      <a:pt x="1983" y="2234"/>
                      <a:pt x="1684" y="1943"/>
                      <a:pt x="1615" y="1617"/>
                    </a:cubicBezTo>
                    <a:cubicBezTo>
                      <a:pt x="1598" y="1540"/>
                      <a:pt x="1594" y="1467"/>
                      <a:pt x="1589" y="1377"/>
                    </a:cubicBezTo>
                    <a:cubicBezTo>
                      <a:pt x="1585" y="1210"/>
                      <a:pt x="1577" y="1009"/>
                      <a:pt x="1478" y="722"/>
                    </a:cubicBezTo>
                    <a:cubicBezTo>
                      <a:pt x="1388" y="469"/>
                      <a:pt x="1281" y="294"/>
                      <a:pt x="1152" y="191"/>
                    </a:cubicBezTo>
                    <a:cubicBezTo>
                      <a:pt x="952" y="33"/>
                      <a:pt x="728" y="1"/>
                      <a:pt x="5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4"/>
              <p:cNvSpPr/>
              <p:nvPr/>
            </p:nvSpPr>
            <p:spPr>
              <a:xfrm>
                <a:off x="1669442" y="2775096"/>
                <a:ext cx="653566" cy="130899"/>
              </a:xfrm>
              <a:custGeom>
                <a:rect b="b" l="l" r="r" t="t"/>
                <a:pathLst>
                  <a:path extrusionOk="0" h="1125" w="5617">
                    <a:moveTo>
                      <a:pt x="5028" y="1"/>
                    </a:moveTo>
                    <a:cubicBezTo>
                      <a:pt x="4950" y="1"/>
                      <a:pt x="4871" y="5"/>
                      <a:pt x="4794" y="15"/>
                    </a:cubicBezTo>
                    <a:cubicBezTo>
                      <a:pt x="4670" y="32"/>
                      <a:pt x="4284" y="84"/>
                      <a:pt x="3950" y="366"/>
                    </a:cubicBezTo>
                    <a:cubicBezTo>
                      <a:pt x="3783" y="508"/>
                      <a:pt x="3714" y="632"/>
                      <a:pt x="3667" y="722"/>
                    </a:cubicBezTo>
                    <a:cubicBezTo>
                      <a:pt x="3624" y="803"/>
                      <a:pt x="3603" y="838"/>
                      <a:pt x="3539" y="868"/>
                    </a:cubicBezTo>
                    <a:cubicBezTo>
                      <a:pt x="3512" y="878"/>
                      <a:pt x="3490" y="883"/>
                      <a:pt x="3466" y="883"/>
                    </a:cubicBezTo>
                    <a:cubicBezTo>
                      <a:pt x="3413" y="883"/>
                      <a:pt x="3356" y="857"/>
                      <a:pt x="3243" y="803"/>
                    </a:cubicBezTo>
                    <a:cubicBezTo>
                      <a:pt x="3089" y="726"/>
                      <a:pt x="2875" y="619"/>
                      <a:pt x="2511" y="542"/>
                    </a:cubicBezTo>
                    <a:cubicBezTo>
                      <a:pt x="2494" y="542"/>
                      <a:pt x="2476" y="538"/>
                      <a:pt x="2459" y="533"/>
                    </a:cubicBezTo>
                    <a:cubicBezTo>
                      <a:pt x="2301" y="503"/>
                      <a:pt x="2010" y="443"/>
                      <a:pt x="1650" y="302"/>
                    </a:cubicBezTo>
                    <a:cubicBezTo>
                      <a:pt x="1590" y="276"/>
                      <a:pt x="1538" y="255"/>
                      <a:pt x="1491" y="234"/>
                    </a:cubicBezTo>
                    <a:cubicBezTo>
                      <a:pt x="1345" y="170"/>
                      <a:pt x="1235" y="119"/>
                      <a:pt x="1086" y="119"/>
                    </a:cubicBezTo>
                    <a:cubicBezTo>
                      <a:pt x="1065" y="119"/>
                      <a:pt x="1043" y="120"/>
                      <a:pt x="1020" y="122"/>
                    </a:cubicBezTo>
                    <a:cubicBezTo>
                      <a:pt x="712" y="144"/>
                      <a:pt x="515" y="315"/>
                      <a:pt x="399" y="418"/>
                    </a:cubicBezTo>
                    <a:cubicBezTo>
                      <a:pt x="219" y="572"/>
                      <a:pt x="82" y="773"/>
                      <a:pt x="1" y="1005"/>
                    </a:cubicBezTo>
                    <a:lnTo>
                      <a:pt x="223" y="1086"/>
                    </a:lnTo>
                    <a:cubicBezTo>
                      <a:pt x="275" y="953"/>
                      <a:pt x="369" y="760"/>
                      <a:pt x="553" y="598"/>
                    </a:cubicBezTo>
                    <a:cubicBezTo>
                      <a:pt x="656" y="512"/>
                      <a:pt x="810" y="379"/>
                      <a:pt x="1041" y="362"/>
                    </a:cubicBezTo>
                    <a:cubicBezTo>
                      <a:pt x="1058" y="360"/>
                      <a:pt x="1074" y="359"/>
                      <a:pt x="1089" y="359"/>
                    </a:cubicBezTo>
                    <a:cubicBezTo>
                      <a:pt x="1184" y="359"/>
                      <a:pt x="1260" y="393"/>
                      <a:pt x="1393" y="452"/>
                    </a:cubicBezTo>
                    <a:cubicBezTo>
                      <a:pt x="1440" y="473"/>
                      <a:pt x="1495" y="499"/>
                      <a:pt x="1560" y="525"/>
                    </a:cubicBezTo>
                    <a:cubicBezTo>
                      <a:pt x="1941" y="675"/>
                      <a:pt x="2249" y="739"/>
                      <a:pt x="2412" y="769"/>
                    </a:cubicBezTo>
                    <a:cubicBezTo>
                      <a:pt x="2429" y="773"/>
                      <a:pt x="2446" y="778"/>
                      <a:pt x="2459" y="778"/>
                    </a:cubicBezTo>
                    <a:cubicBezTo>
                      <a:pt x="2798" y="846"/>
                      <a:pt x="2995" y="945"/>
                      <a:pt x="3136" y="1017"/>
                    </a:cubicBezTo>
                    <a:cubicBezTo>
                      <a:pt x="3252" y="1073"/>
                      <a:pt x="3355" y="1125"/>
                      <a:pt x="3466" y="1125"/>
                    </a:cubicBezTo>
                    <a:cubicBezTo>
                      <a:pt x="3517" y="1125"/>
                      <a:pt x="3573" y="1112"/>
                      <a:pt x="3633" y="1086"/>
                    </a:cubicBezTo>
                    <a:cubicBezTo>
                      <a:pt x="3779" y="1026"/>
                      <a:pt x="3830" y="928"/>
                      <a:pt x="3877" y="838"/>
                    </a:cubicBezTo>
                    <a:cubicBezTo>
                      <a:pt x="3924" y="756"/>
                      <a:pt x="3971" y="662"/>
                      <a:pt x="4104" y="551"/>
                    </a:cubicBezTo>
                    <a:cubicBezTo>
                      <a:pt x="4387" y="315"/>
                      <a:pt x="4717" y="268"/>
                      <a:pt x="4828" y="255"/>
                    </a:cubicBezTo>
                    <a:cubicBezTo>
                      <a:pt x="4897" y="245"/>
                      <a:pt x="4966" y="240"/>
                      <a:pt x="5036" y="240"/>
                    </a:cubicBezTo>
                    <a:cubicBezTo>
                      <a:pt x="5205" y="240"/>
                      <a:pt x="5374" y="269"/>
                      <a:pt x="5535" y="324"/>
                    </a:cubicBezTo>
                    <a:lnTo>
                      <a:pt x="5616" y="97"/>
                    </a:lnTo>
                    <a:cubicBezTo>
                      <a:pt x="5426" y="32"/>
                      <a:pt x="5227" y="1"/>
                      <a:pt x="502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4"/>
              <p:cNvSpPr/>
              <p:nvPr/>
            </p:nvSpPr>
            <p:spPr>
              <a:xfrm>
                <a:off x="1903670" y="2727041"/>
                <a:ext cx="248302" cy="126594"/>
              </a:xfrm>
              <a:custGeom>
                <a:rect b="b" l="l" r="r" t="t"/>
                <a:pathLst>
                  <a:path extrusionOk="0" h="1088" w="2134">
                    <a:moveTo>
                      <a:pt x="1286" y="1"/>
                    </a:moveTo>
                    <a:cubicBezTo>
                      <a:pt x="1190" y="1"/>
                      <a:pt x="1101" y="25"/>
                      <a:pt x="1029" y="81"/>
                    </a:cubicBezTo>
                    <a:cubicBezTo>
                      <a:pt x="913" y="171"/>
                      <a:pt x="909" y="304"/>
                      <a:pt x="900" y="402"/>
                    </a:cubicBezTo>
                    <a:cubicBezTo>
                      <a:pt x="896" y="501"/>
                      <a:pt x="892" y="557"/>
                      <a:pt x="840" y="595"/>
                    </a:cubicBezTo>
                    <a:cubicBezTo>
                      <a:pt x="798" y="629"/>
                      <a:pt x="750" y="638"/>
                      <a:pt x="648" y="664"/>
                    </a:cubicBezTo>
                    <a:cubicBezTo>
                      <a:pt x="579" y="677"/>
                      <a:pt x="493" y="694"/>
                      <a:pt x="382" y="728"/>
                    </a:cubicBezTo>
                    <a:cubicBezTo>
                      <a:pt x="254" y="767"/>
                      <a:pt x="125" y="814"/>
                      <a:pt x="1" y="869"/>
                    </a:cubicBezTo>
                    <a:lnTo>
                      <a:pt x="99" y="1088"/>
                    </a:lnTo>
                    <a:cubicBezTo>
                      <a:pt x="211" y="1041"/>
                      <a:pt x="331" y="994"/>
                      <a:pt x="451" y="959"/>
                    </a:cubicBezTo>
                    <a:cubicBezTo>
                      <a:pt x="553" y="929"/>
                      <a:pt x="635" y="912"/>
                      <a:pt x="699" y="899"/>
                    </a:cubicBezTo>
                    <a:cubicBezTo>
                      <a:pt x="815" y="874"/>
                      <a:pt x="896" y="852"/>
                      <a:pt x="986" y="788"/>
                    </a:cubicBezTo>
                    <a:cubicBezTo>
                      <a:pt x="1132" y="677"/>
                      <a:pt x="1136" y="522"/>
                      <a:pt x="1144" y="415"/>
                    </a:cubicBezTo>
                    <a:cubicBezTo>
                      <a:pt x="1144" y="330"/>
                      <a:pt x="1153" y="291"/>
                      <a:pt x="1179" y="270"/>
                    </a:cubicBezTo>
                    <a:cubicBezTo>
                      <a:pt x="1203" y="250"/>
                      <a:pt x="1240" y="241"/>
                      <a:pt x="1283" y="241"/>
                    </a:cubicBezTo>
                    <a:cubicBezTo>
                      <a:pt x="1401" y="241"/>
                      <a:pt x="1569" y="307"/>
                      <a:pt x="1684" y="407"/>
                    </a:cubicBezTo>
                    <a:cubicBezTo>
                      <a:pt x="1868" y="569"/>
                      <a:pt x="1890" y="809"/>
                      <a:pt x="1894" y="878"/>
                    </a:cubicBezTo>
                    <a:lnTo>
                      <a:pt x="2134" y="869"/>
                    </a:lnTo>
                    <a:cubicBezTo>
                      <a:pt x="2130" y="749"/>
                      <a:pt x="2095" y="450"/>
                      <a:pt x="1843" y="227"/>
                    </a:cubicBezTo>
                    <a:cubicBezTo>
                      <a:pt x="1692" y="96"/>
                      <a:pt x="1477" y="1"/>
                      <a:pt x="1286" y="1"/>
                    </a:cubicBez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4"/>
              <p:cNvSpPr/>
              <p:nvPr/>
            </p:nvSpPr>
            <p:spPr>
              <a:xfrm>
                <a:off x="1760201" y="2698068"/>
                <a:ext cx="195476" cy="110770"/>
              </a:xfrm>
              <a:custGeom>
                <a:rect b="b" l="l" r="r" t="t"/>
                <a:pathLst>
                  <a:path extrusionOk="0" h="952" w="1680">
                    <a:moveTo>
                      <a:pt x="1499" y="0"/>
                    </a:moveTo>
                    <a:cubicBezTo>
                      <a:pt x="1224" y="314"/>
                      <a:pt x="964" y="476"/>
                      <a:pt x="733" y="476"/>
                    </a:cubicBezTo>
                    <a:cubicBezTo>
                      <a:pt x="727" y="476"/>
                      <a:pt x="721" y="476"/>
                      <a:pt x="715" y="476"/>
                    </a:cubicBezTo>
                    <a:cubicBezTo>
                      <a:pt x="698" y="476"/>
                      <a:pt x="681" y="476"/>
                      <a:pt x="664" y="472"/>
                    </a:cubicBezTo>
                    <a:cubicBezTo>
                      <a:pt x="636" y="471"/>
                      <a:pt x="604" y="469"/>
                      <a:pt x="569" y="469"/>
                    </a:cubicBezTo>
                    <a:cubicBezTo>
                      <a:pt x="458" y="469"/>
                      <a:pt x="318" y="484"/>
                      <a:pt x="197" y="579"/>
                    </a:cubicBezTo>
                    <a:cubicBezTo>
                      <a:pt x="103" y="651"/>
                      <a:pt x="39" y="754"/>
                      <a:pt x="0" y="891"/>
                    </a:cubicBezTo>
                    <a:lnTo>
                      <a:pt x="231" y="951"/>
                    </a:lnTo>
                    <a:cubicBezTo>
                      <a:pt x="257" y="870"/>
                      <a:pt x="291" y="806"/>
                      <a:pt x="343" y="767"/>
                    </a:cubicBezTo>
                    <a:cubicBezTo>
                      <a:pt x="407" y="718"/>
                      <a:pt x="486" y="709"/>
                      <a:pt x="562" y="709"/>
                    </a:cubicBezTo>
                    <a:cubicBezTo>
                      <a:pt x="593" y="709"/>
                      <a:pt x="623" y="710"/>
                      <a:pt x="651" y="711"/>
                    </a:cubicBezTo>
                    <a:cubicBezTo>
                      <a:pt x="668" y="716"/>
                      <a:pt x="690" y="716"/>
                      <a:pt x="707" y="716"/>
                    </a:cubicBezTo>
                    <a:cubicBezTo>
                      <a:pt x="714" y="716"/>
                      <a:pt x="721" y="716"/>
                      <a:pt x="728" y="716"/>
                    </a:cubicBezTo>
                    <a:cubicBezTo>
                      <a:pt x="1034" y="716"/>
                      <a:pt x="1353" y="532"/>
                      <a:pt x="1679" y="159"/>
                    </a:cubicBezTo>
                    <a:lnTo>
                      <a:pt x="149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4"/>
              <p:cNvSpPr/>
              <p:nvPr/>
            </p:nvSpPr>
            <p:spPr>
              <a:xfrm>
                <a:off x="1697368" y="2706562"/>
                <a:ext cx="172089" cy="141604"/>
              </a:xfrm>
              <a:custGeom>
                <a:rect b="b" l="l" r="r" t="t"/>
                <a:pathLst>
                  <a:path extrusionOk="0" h="1217" w="1479">
                    <a:moveTo>
                      <a:pt x="1470" y="0"/>
                    </a:moveTo>
                    <a:cubicBezTo>
                      <a:pt x="1213" y="0"/>
                      <a:pt x="964" y="56"/>
                      <a:pt x="737" y="167"/>
                    </a:cubicBezTo>
                    <a:cubicBezTo>
                      <a:pt x="592" y="236"/>
                      <a:pt x="343" y="356"/>
                      <a:pt x="172" y="630"/>
                    </a:cubicBezTo>
                    <a:cubicBezTo>
                      <a:pt x="65" y="801"/>
                      <a:pt x="9" y="998"/>
                      <a:pt x="0" y="1208"/>
                    </a:cubicBezTo>
                    <a:lnTo>
                      <a:pt x="240" y="1217"/>
                    </a:lnTo>
                    <a:cubicBezTo>
                      <a:pt x="245" y="1050"/>
                      <a:pt x="292" y="891"/>
                      <a:pt x="377" y="758"/>
                    </a:cubicBezTo>
                    <a:cubicBezTo>
                      <a:pt x="510" y="544"/>
                      <a:pt x="703" y="450"/>
                      <a:pt x="844" y="381"/>
                    </a:cubicBezTo>
                    <a:cubicBezTo>
                      <a:pt x="1037" y="287"/>
                      <a:pt x="1247" y="240"/>
                      <a:pt x="1470" y="240"/>
                    </a:cubicBezTo>
                    <a:lnTo>
                      <a:pt x="1478" y="240"/>
                    </a:lnTo>
                    <a:lnTo>
                      <a:pt x="1478"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4"/>
              <p:cNvSpPr/>
              <p:nvPr/>
            </p:nvSpPr>
            <p:spPr>
              <a:xfrm>
                <a:off x="1750660" y="2267897"/>
                <a:ext cx="727335" cy="690451"/>
              </a:xfrm>
              <a:custGeom>
                <a:rect b="b" l="l" r="r" t="t"/>
                <a:pathLst>
                  <a:path extrusionOk="0" h="5934" w="6251">
                    <a:moveTo>
                      <a:pt x="5437" y="1"/>
                    </a:moveTo>
                    <a:lnTo>
                      <a:pt x="5278" y="185"/>
                    </a:lnTo>
                    <a:cubicBezTo>
                      <a:pt x="5895" y="707"/>
                      <a:pt x="5899" y="934"/>
                      <a:pt x="5873" y="1007"/>
                    </a:cubicBezTo>
                    <a:cubicBezTo>
                      <a:pt x="5865" y="1042"/>
                      <a:pt x="5843" y="1059"/>
                      <a:pt x="5788" y="1093"/>
                    </a:cubicBezTo>
                    <a:cubicBezTo>
                      <a:pt x="5724" y="1140"/>
                      <a:pt x="5634" y="1200"/>
                      <a:pt x="5556" y="1333"/>
                    </a:cubicBezTo>
                    <a:cubicBezTo>
                      <a:pt x="5372" y="1658"/>
                      <a:pt x="5445" y="2087"/>
                      <a:pt x="5595" y="2369"/>
                    </a:cubicBezTo>
                    <a:cubicBezTo>
                      <a:pt x="5655" y="2481"/>
                      <a:pt x="5715" y="2541"/>
                      <a:pt x="5758" y="2588"/>
                    </a:cubicBezTo>
                    <a:cubicBezTo>
                      <a:pt x="5805" y="2639"/>
                      <a:pt x="5822" y="2656"/>
                      <a:pt x="5831" y="2712"/>
                    </a:cubicBezTo>
                    <a:cubicBezTo>
                      <a:pt x="5843" y="2798"/>
                      <a:pt x="5818" y="2845"/>
                      <a:pt x="5762" y="2935"/>
                    </a:cubicBezTo>
                    <a:cubicBezTo>
                      <a:pt x="5715" y="3012"/>
                      <a:pt x="5659" y="3111"/>
                      <a:pt x="5638" y="3252"/>
                    </a:cubicBezTo>
                    <a:cubicBezTo>
                      <a:pt x="5604" y="3547"/>
                      <a:pt x="5766" y="3792"/>
                      <a:pt x="5878" y="3950"/>
                    </a:cubicBezTo>
                    <a:cubicBezTo>
                      <a:pt x="5878" y="3954"/>
                      <a:pt x="5882" y="3959"/>
                      <a:pt x="5886" y="3967"/>
                    </a:cubicBezTo>
                    <a:cubicBezTo>
                      <a:pt x="5802" y="3934"/>
                      <a:pt x="5692" y="3899"/>
                      <a:pt x="5567" y="3899"/>
                    </a:cubicBezTo>
                    <a:cubicBezTo>
                      <a:pt x="5514" y="3899"/>
                      <a:pt x="5459" y="3905"/>
                      <a:pt x="5402" y="3920"/>
                    </a:cubicBezTo>
                    <a:cubicBezTo>
                      <a:pt x="5210" y="3967"/>
                      <a:pt x="5124" y="4087"/>
                      <a:pt x="5030" y="4216"/>
                    </a:cubicBezTo>
                    <a:cubicBezTo>
                      <a:pt x="4970" y="4297"/>
                      <a:pt x="4905" y="4387"/>
                      <a:pt x="4798" y="4481"/>
                    </a:cubicBezTo>
                    <a:cubicBezTo>
                      <a:pt x="4640" y="4623"/>
                      <a:pt x="4528" y="4644"/>
                      <a:pt x="4383" y="4670"/>
                    </a:cubicBezTo>
                    <a:cubicBezTo>
                      <a:pt x="4224" y="4700"/>
                      <a:pt x="4049" y="4730"/>
                      <a:pt x="3809" y="4914"/>
                    </a:cubicBezTo>
                    <a:cubicBezTo>
                      <a:pt x="3595" y="5081"/>
                      <a:pt x="3470" y="5244"/>
                      <a:pt x="3368" y="5372"/>
                    </a:cubicBezTo>
                    <a:cubicBezTo>
                      <a:pt x="3239" y="5539"/>
                      <a:pt x="3162" y="5638"/>
                      <a:pt x="2978" y="5676"/>
                    </a:cubicBezTo>
                    <a:cubicBezTo>
                      <a:pt x="2976" y="5676"/>
                      <a:pt x="2901" y="5692"/>
                      <a:pt x="2796" y="5692"/>
                    </a:cubicBezTo>
                    <a:cubicBezTo>
                      <a:pt x="2657" y="5692"/>
                      <a:pt x="2468" y="5665"/>
                      <a:pt x="2327" y="5544"/>
                    </a:cubicBezTo>
                    <a:cubicBezTo>
                      <a:pt x="2318" y="5535"/>
                      <a:pt x="2318" y="5535"/>
                      <a:pt x="2314" y="5531"/>
                    </a:cubicBezTo>
                    <a:cubicBezTo>
                      <a:pt x="2301" y="5518"/>
                      <a:pt x="2292" y="5509"/>
                      <a:pt x="2271" y="5492"/>
                    </a:cubicBezTo>
                    <a:cubicBezTo>
                      <a:pt x="2164" y="5402"/>
                      <a:pt x="1997" y="5329"/>
                      <a:pt x="1423" y="5137"/>
                    </a:cubicBezTo>
                    <a:cubicBezTo>
                      <a:pt x="1337" y="5107"/>
                      <a:pt x="1260" y="5081"/>
                      <a:pt x="1192" y="5055"/>
                    </a:cubicBezTo>
                    <a:cubicBezTo>
                      <a:pt x="875" y="4948"/>
                      <a:pt x="729" y="4901"/>
                      <a:pt x="519" y="4798"/>
                    </a:cubicBezTo>
                    <a:cubicBezTo>
                      <a:pt x="386" y="4730"/>
                      <a:pt x="253" y="4657"/>
                      <a:pt x="129" y="4575"/>
                    </a:cubicBezTo>
                    <a:lnTo>
                      <a:pt x="1" y="4777"/>
                    </a:lnTo>
                    <a:cubicBezTo>
                      <a:pt x="134" y="4862"/>
                      <a:pt x="271" y="4944"/>
                      <a:pt x="412" y="5012"/>
                    </a:cubicBezTo>
                    <a:cubicBezTo>
                      <a:pt x="635" y="5124"/>
                      <a:pt x="785" y="5175"/>
                      <a:pt x="1114" y="5287"/>
                    </a:cubicBezTo>
                    <a:cubicBezTo>
                      <a:pt x="1183" y="5308"/>
                      <a:pt x="1260" y="5334"/>
                      <a:pt x="1346" y="5364"/>
                    </a:cubicBezTo>
                    <a:cubicBezTo>
                      <a:pt x="1873" y="5544"/>
                      <a:pt x="2040" y="5612"/>
                      <a:pt x="2121" y="5676"/>
                    </a:cubicBezTo>
                    <a:cubicBezTo>
                      <a:pt x="2130" y="5685"/>
                      <a:pt x="2130" y="5685"/>
                      <a:pt x="2134" y="5693"/>
                    </a:cubicBezTo>
                    <a:cubicBezTo>
                      <a:pt x="2143" y="5702"/>
                      <a:pt x="2151" y="5711"/>
                      <a:pt x="2168" y="5723"/>
                    </a:cubicBezTo>
                    <a:cubicBezTo>
                      <a:pt x="2370" y="5895"/>
                      <a:pt x="2622" y="5933"/>
                      <a:pt x="2802" y="5933"/>
                    </a:cubicBezTo>
                    <a:cubicBezTo>
                      <a:pt x="2931" y="5933"/>
                      <a:pt x="3016" y="5916"/>
                      <a:pt x="3025" y="5912"/>
                    </a:cubicBezTo>
                    <a:cubicBezTo>
                      <a:pt x="3299" y="5856"/>
                      <a:pt x="3419" y="5702"/>
                      <a:pt x="3560" y="5518"/>
                    </a:cubicBezTo>
                    <a:cubicBezTo>
                      <a:pt x="3659" y="5394"/>
                      <a:pt x="3766" y="5252"/>
                      <a:pt x="3954" y="5107"/>
                    </a:cubicBezTo>
                    <a:cubicBezTo>
                      <a:pt x="4147" y="4957"/>
                      <a:pt x="4284" y="4931"/>
                      <a:pt x="4426" y="4905"/>
                    </a:cubicBezTo>
                    <a:cubicBezTo>
                      <a:pt x="4584" y="4875"/>
                      <a:pt x="4751" y="4845"/>
                      <a:pt x="4957" y="4661"/>
                    </a:cubicBezTo>
                    <a:cubicBezTo>
                      <a:pt x="5081" y="4550"/>
                      <a:pt x="5158" y="4443"/>
                      <a:pt x="5222" y="4357"/>
                    </a:cubicBezTo>
                    <a:cubicBezTo>
                      <a:pt x="5312" y="4233"/>
                      <a:pt x="5359" y="4177"/>
                      <a:pt x="5462" y="4151"/>
                    </a:cubicBezTo>
                    <a:cubicBezTo>
                      <a:pt x="5496" y="4143"/>
                      <a:pt x="5529" y="4140"/>
                      <a:pt x="5561" y="4140"/>
                    </a:cubicBezTo>
                    <a:cubicBezTo>
                      <a:pt x="5662" y="4140"/>
                      <a:pt x="5758" y="4174"/>
                      <a:pt x="5839" y="4203"/>
                    </a:cubicBezTo>
                    <a:cubicBezTo>
                      <a:pt x="5897" y="4224"/>
                      <a:pt x="5962" y="4249"/>
                      <a:pt x="6024" y="4249"/>
                    </a:cubicBezTo>
                    <a:cubicBezTo>
                      <a:pt x="6072" y="4249"/>
                      <a:pt x="6118" y="4233"/>
                      <a:pt x="6156" y="4190"/>
                    </a:cubicBezTo>
                    <a:cubicBezTo>
                      <a:pt x="6250" y="4074"/>
                      <a:pt x="6160" y="3942"/>
                      <a:pt x="6075" y="3817"/>
                    </a:cubicBezTo>
                    <a:cubicBezTo>
                      <a:pt x="5976" y="3667"/>
                      <a:pt x="5852" y="3487"/>
                      <a:pt x="5878" y="3286"/>
                    </a:cubicBezTo>
                    <a:cubicBezTo>
                      <a:pt x="5891" y="3192"/>
                      <a:pt x="5929" y="3128"/>
                      <a:pt x="5972" y="3059"/>
                    </a:cubicBezTo>
                    <a:cubicBezTo>
                      <a:pt x="6028" y="2961"/>
                      <a:pt x="6096" y="2849"/>
                      <a:pt x="6071" y="2674"/>
                    </a:cubicBezTo>
                    <a:cubicBezTo>
                      <a:pt x="6049" y="2545"/>
                      <a:pt x="5989" y="2485"/>
                      <a:pt x="5933" y="2425"/>
                    </a:cubicBezTo>
                    <a:cubicBezTo>
                      <a:pt x="5891" y="2382"/>
                      <a:pt x="5852" y="2339"/>
                      <a:pt x="5805" y="2254"/>
                    </a:cubicBezTo>
                    <a:cubicBezTo>
                      <a:pt x="5689" y="2040"/>
                      <a:pt x="5629" y="1697"/>
                      <a:pt x="5766" y="1453"/>
                    </a:cubicBezTo>
                    <a:cubicBezTo>
                      <a:pt x="5818" y="1367"/>
                      <a:pt x="5869" y="1333"/>
                      <a:pt x="5925" y="1294"/>
                    </a:cubicBezTo>
                    <a:cubicBezTo>
                      <a:pt x="5989" y="1251"/>
                      <a:pt x="6062" y="1200"/>
                      <a:pt x="6100" y="1089"/>
                    </a:cubicBezTo>
                    <a:cubicBezTo>
                      <a:pt x="6199" y="815"/>
                      <a:pt x="5985" y="472"/>
                      <a:pt x="543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4"/>
              <p:cNvSpPr/>
              <p:nvPr/>
            </p:nvSpPr>
            <p:spPr>
              <a:xfrm>
                <a:off x="1888194" y="2872021"/>
                <a:ext cx="293215" cy="422252"/>
              </a:xfrm>
              <a:custGeom>
                <a:rect b="b" l="l" r="r" t="t"/>
                <a:pathLst>
                  <a:path extrusionOk="0" h="3629" w="2520">
                    <a:moveTo>
                      <a:pt x="95" y="0"/>
                    </a:moveTo>
                    <a:cubicBezTo>
                      <a:pt x="22" y="146"/>
                      <a:pt x="1" y="283"/>
                      <a:pt x="27" y="412"/>
                    </a:cubicBezTo>
                    <a:cubicBezTo>
                      <a:pt x="70" y="579"/>
                      <a:pt x="177" y="664"/>
                      <a:pt x="271" y="741"/>
                    </a:cubicBezTo>
                    <a:cubicBezTo>
                      <a:pt x="335" y="788"/>
                      <a:pt x="395" y="836"/>
                      <a:pt x="451" y="913"/>
                    </a:cubicBezTo>
                    <a:cubicBezTo>
                      <a:pt x="558" y="1063"/>
                      <a:pt x="545" y="1225"/>
                      <a:pt x="536" y="1384"/>
                    </a:cubicBezTo>
                    <a:cubicBezTo>
                      <a:pt x="528" y="1547"/>
                      <a:pt x="515" y="1735"/>
                      <a:pt x="674" y="1864"/>
                    </a:cubicBezTo>
                    <a:cubicBezTo>
                      <a:pt x="764" y="1937"/>
                      <a:pt x="874" y="1962"/>
                      <a:pt x="980" y="1962"/>
                    </a:cubicBezTo>
                    <a:cubicBezTo>
                      <a:pt x="1139" y="1962"/>
                      <a:pt x="1289" y="1906"/>
                      <a:pt x="1350" y="1881"/>
                    </a:cubicBezTo>
                    <a:cubicBezTo>
                      <a:pt x="1509" y="1817"/>
                      <a:pt x="1629" y="1714"/>
                      <a:pt x="1719" y="1607"/>
                    </a:cubicBezTo>
                    <a:lnTo>
                      <a:pt x="1719" y="1607"/>
                    </a:lnTo>
                    <a:cubicBezTo>
                      <a:pt x="1684" y="1731"/>
                      <a:pt x="1646" y="1885"/>
                      <a:pt x="1590" y="2061"/>
                    </a:cubicBezTo>
                    <a:cubicBezTo>
                      <a:pt x="1543" y="2215"/>
                      <a:pt x="1505" y="2335"/>
                      <a:pt x="1475" y="2425"/>
                    </a:cubicBezTo>
                    <a:cubicBezTo>
                      <a:pt x="1397" y="2656"/>
                      <a:pt x="1359" y="2763"/>
                      <a:pt x="1397" y="2909"/>
                    </a:cubicBezTo>
                    <a:cubicBezTo>
                      <a:pt x="1479" y="3230"/>
                      <a:pt x="1826" y="3466"/>
                      <a:pt x="2460" y="3628"/>
                    </a:cubicBezTo>
                    <a:lnTo>
                      <a:pt x="2520" y="3397"/>
                    </a:lnTo>
                    <a:cubicBezTo>
                      <a:pt x="1993" y="3260"/>
                      <a:pt x="1689" y="3072"/>
                      <a:pt x="1633" y="2853"/>
                    </a:cubicBezTo>
                    <a:cubicBezTo>
                      <a:pt x="1612" y="2776"/>
                      <a:pt x="1629" y="2720"/>
                      <a:pt x="1702" y="2502"/>
                    </a:cubicBezTo>
                    <a:cubicBezTo>
                      <a:pt x="1732" y="2408"/>
                      <a:pt x="1774" y="2288"/>
                      <a:pt x="1821" y="2129"/>
                    </a:cubicBezTo>
                    <a:cubicBezTo>
                      <a:pt x="1894" y="1885"/>
                      <a:pt x="1959" y="1654"/>
                      <a:pt x="1993" y="1478"/>
                    </a:cubicBezTo>
                    <a:cubicBezTo>
                      <a:pt x="2044" y="1247"/>
                      <a:pt x="2066" y="1075"/>
                      <a:pt x="1941" y="1028"/>
                    </a:cubicBezTo>
                    <a:cubicBezTo>
                      <a:pt x="1923" y="1021"/>
                      <a:pt x="1905" y="1017"/>
                      <a:pt x="1889" y="1017"/>
                    </a:cubicBezTo>
                    <a:cubicBezTo>
                      <a:pt x="1805" y="1017"/>
                      <a:pt x="1752" y="1109"/>
                      <a:pt x="1706" y="1191"/>
                    </a:cubicBezTo>
                    <a:cubicBezTo>
                      <a:pt x="1629" y="1328"/>
                      <a:pt x="1500" y="1559"/>
                      <a:pt x="1256" y="1658"/>
                    </a:cubicBezTo>
                    <a:cubicBezTo>
                      <a:pt x="1191" y="1688"/>
                      <a:pt x="1079" y="1721"/>
                      <a:pt x="978" y="1721"/>
                    </a:cubicBezTo>
                    <a:cubicBezTo>
                      <a:pt x="918" y="1721"/>
                      <a:pt x="863" y="1709"/>
                      <a:pt x="823" y="1679"/>
                    </a:cubicBezTo>
                    <a:cubicBezTo>
                      <a:pt x="768" y="1632"/>
                      <a:pt x="768" y="1559"/>
                      <a:pt x="776" y="1397"/>
                    </a:cubicBezTo>
                    <a:cubicBezTo>
                      <a:pt x="789" y="1217"/>
                      <a:pt x="802" y="994"/>
                      <a:pt x="648" y="776"/>
                    </a:cubicBezTo>
                    <a:cubicBezTo>
                      <a:pt x="575" y="669"/>
                      <a:pt x="489" y="604"/>
                      <a:pt x="421" y="549"/>
                    </a:cubicBezTo>
                    <a:cubicBezTo>
                      <a:pt x="331" y="480"/>
                      <a:pt x="284" y="441"/>
                      <a:pt x="262" y="356"/>
                    </a:cubicBezTo>
                    <a:cubicBezTo>
                      <a:pt x="245" y="287"/>
                      <a:pt x="262" y="206"/>
                      <a:pt x="309" y="112"/>
                    </a:cubicBezTo>
                    <a:lnTo>
                      <a:pt x="95"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4"/>
              <p:cNvSpPr/>
              <p:nvPr/>
            </p:nvSpPr>
            <p:spPr>
              <a:xfrm>
                <a:off x="2245179" y="2169925"/>
                <a:ext cx="678350" cy="1063019"/>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4"/>
              <p:cNvSpPr/>
              <p:nvPr/>
            </p:nvSpPr>
            <p:spPr>
              <a:xfrm>
                <a:off x="2392604" y="2229034"/>
                <a:ext cx="439240" cy="186517"/>
              </a:xfrm>
              <a:custGeom>
                <a:rect b="b" l="l" r="r" t="t"/>
                <a:pathLst>
                  <a:path extrusionOk="0" h="1603" w="3775">
                    <a:moveTo>
                      <a:pt x="3372" y="1"/>
                    </a:moveTo>
                    <a:lnTo>
                      <a:pt x="3179" y="146"/>
                    </a:lnTo>
                    <a:cubicBezTo>
                      <a:pt x="3449" y="497"/>
                      <a:pt x="3513" y="930"/>
                      <a:pt x="3334" y="1166"/>
                    </a:cubicBezTo>
                    <a:cubicBezTo>
                      <a:pt x="3216" y="1319"/>
                      <a:pt x="3012" y="1364"/>
                      <a:pt x="2813" y="1364"/>
                    </a:cubicBezTo>
                    <a:cubicBezTo>
                      <a:pt x="2577" y="1364"/>
                      <a:pt x="2348" y="1300"/>
                      <a:pt x="2275" y="1277"/>
                    </a:cubicBezTo>
                    <a:cubicBezTo>
                      <a:pt x="2018" y="1200"/>
                      <a:pt x="1877" y="1080"/>
                      <a:pt x="1701" y="926"/>
                    </a:cubicBezTo>
                    <a:cubicBezTo>
                      <a:pt x="1552" y="797"/>
                      <a:pt x="1385" y="656"/>
                      <a:pt x="1115" y="502"/>
                    </a:cubicBezTo>
                    <a:cubicBezTo>
                      <a:pt x="785" y="322"/>
                      <a:pt x="425" y="193"/>
                      <a:pt x="44" y="125"/>
                    </a:cubicBezTo>
                    <a:lnTo>
                      <a:pt x="1" y="365"/>
                    </a:lnTo>
                    <a:cubicBezTo>
                      <a:pt x="356" y="425"/>
                      <a:pt x="691" y="545"/>
                      <a:pt x="995" y="712"/>
                    </a:cubicBezTo>
                    <a:cubicBezTo>
                      <a:pt x="1247" y="853"/>
                      <a:pt x="1406" y="990"/>
                      <a:pt x="1543" y="1110"/>
                    </a:cubicBezTo>
                    <a:cubicBezTo>
                      <a:pt x="1727" y="1264"/>
                      <a:pt x="1899" y="1414"/>
                      <a:pt x="2207" y="1508"/>
                    </a:cubicBezTo>
                    <a:cubicBezTo>
                      <a:pt x="2318" y="1543"/>
                      <a:pt x="2558" y="1603"/>
                      <a:pt x="2815" y="1603"/>
                    </a:cubicBezTo>
                    <a:cubicBezTo>
                      <a:pt x="3077" y="1603"/>
                      <a:pt x="3351" y="1538"/>
                      <a:pt x="3522" y="1311"/>
                    </a:cubicBezTo>
                    <a:cubicBezTo>
                      <a:pt x="3775" y="986"/>
                      <a:pt x="3710" y="446"/>
                      <a:pt x="337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4"/>
              <p:cNvSpPr/>
              <p:nvPr/>
            </p:nvSpPr>
            <p:spPr>
              <a:xfrm>
                <a:off x="2077159" y="2287911"/>
                <a:ext cx="469609" cy="975986"/>
              </a:xfrm>
              <a:custGeom>
                <a:rect b="b" l="l" r="r" t="t"/>
                <a:pathLst>
                  <a:path extrusionOk="0" h="8388" w="4036">
                    <a:moveTo>
                      <a:pt x="2900" y="0"/>
                    </a:moveTo>
                    <a:lnTo>
                      <a:pt x="2810" y="223"/>
                    </a:lnTo>
                    <a:cubicBezTo>
                      <a:pt x="2960" y="283"/>
                      <a:pt x="3166" y="398"/>
                      <a:pt x="3312" y="617"/>
                    </a:cubicBezTo>
                    <a:cubicBezTo>
                      <a:pt x="3496" y="891"/>
                      <a:pt x="3586" y="1324"/>
                      <a:pt x="3419" y="1504"/>
                    </a:cubicBezTo>
                    <a:cubicBezTo>
                      <a:pt x="3346" y="1581"/>
                      <a:pt x="3226" y="1593"/>
                      <a:pt x="3123" y="1602"/>
                    </a:cubicBezTo>
                    <a:cubicBezTo>
                      <a:pt x="3016" y="1611"/>
                      <a:pt x="2888" y="1623"/>
                      <a:pt x="2853" y="1748"/>
                    </a:cubicBezTo>
                    <a:cubicBezTo>
                      <a:pt x="2815" y="1906"/>
                      <a:pt x="2982" y="1992"/>
                      <a:pt x="3213" y="2103"/>
                    </a:cubicBezTo>
                    <a:cubicBezTo>
                      <a:pt x="3440" y="2215"/>
                      <a:pt x="3749" y="2369"/>
                      <a:pt x="3770" y="2557"/>
                    </a:cubicBezTo>
                    <a:cubicBezTo>
                      <a:pt x="3783" y="2647"/>
                      <a:pt x="3723" y="2716"/>
                      <a:pt x="3616" y="2831"/>
                    </a:cubicBezTo>
                    <a:cubicBezTo>
                      <a:pt x="3492" y="2968"/>
                      <a:pt x="3333" y="3136"/>
                      <a:pt x="3329" y="3423"/>
                    </a:cubicBezTo>
                    <a:cubicBezTo>
                      <a:pt x="3329" y="3598"/>
                      <a:pt x="3384" y="3727"/>
                      <a:pt x="3432" y="3834"/>
                    </a:cubicBezTo>
                    <a:cubicBezTo>
                      <a:pt x="3483" y="3949"/>
                      <a:pt x="3509" y="4009"/>
                      <a:pt x="3474" y="4082"/>
                    </a:cubicBezTo>
                    <a:cubicBezTo>
                      <a:pt x="3432" y="4181"/>
                      <a:pt x="3307" y="4266"/>
                      <a:pt x="3187" y="4279"/>
                    </a:cubicBezTo>
                    <a:cubicBezTo>
                      <a:pt x="3176" y="4281"/>
                      <a:pt x="3165" y="4281"/>
                      <a:pt x="3155" y="4281"/>
                    </a:cubicBezTo>
                    <a:cubicBezTo>
                      <a:pt x="3109" y="4281"/>
                      <a:pt x="3074" y="4266"/>
                      <a:pt x="3025" y="4245"/>
                    </a:cubicBezTo>
                    <a:cubicBezTo>
                      <a:pt x="2962" y="4215"/>
                      <a:pt x="2883" y="4182"/>
                      <a:pt x="2768" y="4182"/>
                    </a:cubicBezTo>
                    <a:cubicBezTo>
                      <a:pt x="2750" y="4182"/>
                      <a:pt x="2732" y="4183"/>
                      <a:pt x="2712" y="4185"/>
                    </a:cubicBezTo>
                    <a:cubicBezTo>
                      <a:pt x="2459" y="4202"/>
                      <a:pt x="2335" y="4305"/>
                      <a:pt x="2279" y="4386"/>
                    </a:cubicBezTo>
                    <a:cubicBezTo>
                      <a:pt x="2181" y="4532"/>
                      <a:pt x="2219" y="4678"/>
                      <a:pt x="2258" y="4806"/>
                    </a:cubicBezTo>
                    <a:cubicBezTo>
                      <a:pt x="2288" y="4917"/>
                      <a:pt x="2314" y="5012"/>
                      <a:pt x="2266" y="5119"/>
                    </a:cubicBezTo>
                    <a:cubicBezTo>
                      <a:pt x="2215" y="5239"/>
                      <a:pt x="2095" y="5320"/>
                      <a:pt x="2057" y="5320"/>
                    </a:cubicBezTo>
                    <a:cubicBezTo>
                      <a:pt x="2039" y="5299"/>
                      <a:pt x="2022" y="5226"/>
                      <a:pt x="2014" y="5179"/>
                    </a:cubicBezTo>
                    <a:cubicBezTo>
                      <a:pt x="1988" y="5055"/>
                      <a:pt x="1954" y="4900"/>
                      <a:pt x="1812" y="4840"/>
                    </a:cubicBezTo>
                    <a:cubicBezTo>
                      <a:pt x="1779" y="4828"/>
                      <a:pt x="1743" y="4822"/>
                      <a:pt x="1706" y="4822"/>
                    </a:cubicBezTo>
                    <a:cubicBezTo>
                      <a:pt x="1554" y="4822"/>
                      <a:pt x="1381" y="4920"/>
                      <a:pt x="1298" y="5067"/>
                    </a:cubicBezTo>
                    <a:cubicBezTo>
                      <a:pt x="1140" y="5346"/>
                      <a:pt x="1363" y="5676"/>
                      <a:pt x="1577" y="5997"/>
                    </a:cubicBezTo>
                    <a:cubicBezTo>
                      <a:pt x="1752" y="6263"/>
                      <a:pt x="1937" y="6537"/>
                      <a:pt x="1851" y="6695"/>
                    </a:cubicBezTo>
                    <a:cubicBezTo>
                      <a:pt x="1803" y="6784"/>
                      <a:pt x="1678" y="6843"/>
                      <a:pt x="1588" y="6843"/>
                    </a:cubicBezTo>
                    <a:cubicBezTo>
                      <a:pt x="1566" y="6843"/>
                      <a:pt x="1546" y="6840"/>
                      <a:pt x="1530" y="6832"/>
                    </a:cubicBezTo>
                    <a:cubicBezTo>
                      <a:pt x="1448" y="6798"/>
                      <a:pt x="1435" y="6605"/>
                      <a:pt x="1423" y="6434"/>
                    </a:cubicBezTo>
                    <a:cubicBezTo>
                      <a:pt x="1401" y="6168"/>
                      <a:pt x="1375" y="5864"/>
                      <a:pt x="1136" y="5731"/>
                    </a:cubicBezTo>
                    <a:cubicBezTo>
                      <a:pt x="1057" y="5685"/>
                      <a:pt x="967" y="5666"/>
                      <a:pt x="879" y="5666"/>
                    </a:cubicBezTo>
                    <a:cubicBezTo>
                      <a:pt x="746" y="5666"/>
                      <a:pt x="615" y="5710"/>
                      <a:pt x="527" y="5774"/>
                    </a:cubicBezTo>
                    <a:cubicBezTo>
                      <a:pt x="0" y="6155"/>
                      <a:pt x="480" y="7578"/>
                      <a:pt x="814" y="8387"/>
                    </a:cubicBezTo>
                    <a:lnTo>
                      <a:pt x="1037" y="8297"/>
                    </a:lnTo>
                    <a:cubicBezTo>
                      <a:pt x="544" y="7102"/>
                      <a:pt x="399" y="6168"/>
                      <a:pt x="669" y="5971"/>
                    </a:cubicBezTo>
                    <a:cubicBezTo>
                      <a:pt x="722" y="5931"/>
                      <a:pt x="805" y="5906"/>
                      <a:pt x="883" y="5906"/>
                    </a:cubicBezTo>
                    <a:cubicBezTo>
                      <a:pt x="931" y="5906"/>
                      <a:pt x="978" y="5916"/>
                      <a:pt x="1016" y="5937"/>
                    </a:cubicBezTo>
                    <a:cubicBezTo>
                      <a:pt x="1144" y="6010"/>
                      <a:pt x="1161" y="6237"/>
                      <a:pt x="1183" y="6451"/>
                    </a:cubicBezTo>
                    <a:cubicBezTo>
                      <a:pt x="1200" y="6699"/>
                      <a:pt x="1221" y="6961"/>
                      <a:pt x="1431" y="7055"/>
                    </a:cubicBezTo>
                    <a:cubicBezTo>
                      <a:pt x="1477" y="7076"/>
                      <a:pt x="1529" y="7085"/>
                      <a:pt x="1584" y="7085"/>
                    </a:cubicBezTo>
                    <a:cubicBezTo>
                      <a:pt x="1767" y="7085"/>
                      <a:pt x="1976" y="6976"/>
                      <a:pt x="2065" y="6811"/>
                    </a:cubicBezTo>
                    <a:cubicBezTo>
                      <a:pt x="2215" y="6524"/>
                      <a:pt x="1992" y="6190"/>
                      <a:pt x="1778" y="5864"/>
                    </a:cubicBezTo>
                    <a:cubicBezTo>
                      <a:pt x="1602" y="5603"/>
                      <a:pt x="1423" y="5333"/>
                      <a:pt x="1508" y="5183"/>
                    </a:cubicBezTo>
                    <a:cubicBezTo>
                      <a:pt x="1550" y="5107"/>
                      <a:pt x="1657" y="5061"/>
                      <a:pt x="1707" y="5061"/>
                    </a:cubicBezTo>
                    <a:cubicBezTo>
                      <a:pt x="1713" y="5061"/>
                      <a:pt x="1718" y="5062"/>
                      <a:pt x="1722" y="5063"/>
                    </a:cubicBezTo>
                    <a:cubicBezTo>
                      <a:pt x="1748" y="5076"/>
                      <a:pt x="1770" y="5174"/>
                      <a:pt x="1778" y="5230"/>
                    </a:cubicBezTo>
                    <a:cubicBezTo>
                      <a:pt x="1804" y="5350"/>
                      <a:pt x="1838" y="5500"/>
                      <a:pt x="1975" y="5547"/>
                    </a:cubicBezTo>
                    <a:cubicBezTo>
                      <a:pt x="1999" y="5555"/>
                      <a:pt x="2024" y="5558"/>
                      <a:pt x="2050" y="5558"/>
                    </a:cubicBezTo>
                    <a:cubicBezTo>
                      <a:pt x="2222" y="5558"/>
                      <a:pt x="2411" y="5392"/>
                      <a:pt x="2489" y="5213"/>
                    </a:cubicBezTo>
                    <a:cubicBezTo>
                      <a:pt x="2566" y="5029"/>
                      <a:pt x="2523" y="4870"/>
                      <a:pt x="2489" y="4742"/>
                    </a:cubicBezTo>
                    <a:cubicBezTo>
                      <a:pt x="2455" y="4622"/>
                      <a:pt x="2446" y="4571"/>
                      <a:pt x="2476" y="4523"/>
                    </a:cubicBezTo>
                    <a:cubicBezTo>
                      <a:pt x="2498" y="4493"/>
                      <a:pt x="2562" y="4433"/>
                      <a:pt x="2733" y="4421"/>
                    </a:cubicBezTo>
                    <a:cubicBezTo>
                      <a:pt x="2740" y="4420"/>
                      <a:pt x="2747" y="4420"/>
                      <a:pt x="2754" y="4420"/>
                    </a:cubicBezTo>
                    <a:cubicBezTo>
                      <a:pt x="2824" y="4420"/>
                      <a:pt x="2872" y="4440"/>
                      <a:pt x="2930" y="4463"/>
                    </a:cubicBezTo>
                    <a:cubicBezTo>
                      <a:pt x="2993" y="4489"/>
                      <a:pt x="3066" y="4522"/>
                      <a:pt x="3165" y="4522"/>
                    </a:cubicBezTo>
                    <a:cubicBezTo>
                      <a:pt x="3180" y="4522"/>
                      <a:pt x="3196" y="4521"/>
                      <a:pt x="3213" y="4519"/>
                    </a:cubicBezTo>
                    <a:cubicBezTo>
                      <a:pt x="3419" y="4498"/>
                      <a:pt x="3616" y="4356"/>
                      <a:pt x="3693" y="4181"/>
                    </a:cubicBezTo>
                    <a:cubicBezTo>
                      <a:pt x="3774" y="4005"/>
                      <a:pt x="3710" y="3859"/>
                      <a:pt x="3654" y="3735"/>
                    </a:cubicBezTo>
                    <a:cubicBezTo>
                      <a:pt x="3611" y="3641"/>
                      <a:pt x="3569" y="3547"/>
                      <a:pt x="3569" y="3423"/>
                    </a:cubicBezTo>
                    <a:cubicBezTo>
                      <a:pt x="3573" y="3234"/>
                      <a:pt x="3680" y="3114"/>
                      <a:pt x="3796" y="2994"/>
                    </a:cubicBezTo>
                    <a:cubicBezTo>
                      <a:pt x="3907" y="2870"/>
                      <a:pt x="4036" y="2729"/>
                      <a:pt x="4010" y="2527"/>
                    </a:cubicBezTo>
                    <a:cubicBezTo>
                      <a:pt x="3971"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33"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4"/>
              <p:cNvSpPr/>
              <p:nvPr/>
            </p:nvSpPr>
            <p:spPr>
              <a:xfrm>
                <a:off x="2196774" y="2278369"/>
                <a:ext cx="668925" cy="957020"/>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4"/>
              <p:cNvSpPr/>
              <p:nvPr/>
            </p:nvSpPr>
            <p:spPr>
              <a:xfrm>
                <a:off x="2291955" y="2527140"/>
                <a:ext cx="638556" cy="749675"/>
              </a:xfrm>
              <a:custGeom>
                <a:rect b="b" l="l" r="r" t="t"/>
                <a:pathLst>
                  <a:path extrusionOk="0" h="6443" w="5488">
                    <a:moveTo>
                      <a:pt x="4897" y="0"/>
                    </a:moveTo>
                    <a:lnTo>
                      <a:pt x="4897" y="244"/>
                    </a:lnTo>
                    <a:cubicBezTo>
                      <a:pt x="4906" y="244"/>
                      <a:pt x="4915" y="244"/>
                      <a:pt x="4924" y="244"/>
                    </a:cubicBezTo>
                    <a:cubicBezTo>
                      <a:pt x="5055" y="244"/>
                      <a:pt x="5144" y="274"/>
                      <a:pt x="5184" y="330"/>
                    </a:cubicBezTo>
                    <a:cubicBezTo>
                      <a:pt x="5227" y="386"/>
                      <a:pt x="5205" y="471"/>
                      <a:pt x="5158" y="643"/>
                    </a:cubicBezTo>
                    <a:cubicBezTo>
                      <a:pt x="5124" y="767"/>
                      <a:pt x="5085" y="917"/>
                      <a:pt x="5064" y="1105"/>
                    </a:cubicBezTo>
                    <a:cubicBezTo>
                      <a:pt x="5034" y="1388"/>
                      <a:pt x="5077" y="1546"/>
                      <a:pt x="5107" y="1671"/>
                    </a:cubicBezTo>
                    <a:cubicBezTo>
                      <a:pt x="5137" y="1786"/>
                      <a:pt x="5158" y="1859"/>
                      <a:pt x="5124" y="2009"/>
                    </a:cubicBezTo>
                    <a:cubicBezTo>
                      <a:pt x="5051" y="2313"/>
                      <a:pt x="4794" y="2682"/>
                      <a:pt x="4438" y="2802"/>
                    </a:cubicBezTo>
                    <a:cubicBezTo>
                      <a:pt x="4348" y="2833"/>
                      <a:pt x="4267" y="2843"/>
                      <a:pt x="4189" y="2843"/>
                    </a:cubicBezTo>
                    <a:cubicBezTo>
                      <a:pt x="4120" y="2843"/>
                      <a:pt x="4053" y="2835"/>
                      <a:pt x="3984" y="2827"/>
                    </a:cubicBezTo>
                    <a:cubicBezTo>
                      <a:pt x="3917" y="2820"/>
                      <a:pt x="3848" y="2812"/>
                      <a:pt x="3778" y="2812"/>
                    </a:cubicBezTo>
                    <a:cubicBezTo>
                      <a:pt x="3651" y="2812"/>
                      <a:pt x="3519" y="2837"/>
                      <a:pt x="3376" y="2930"/>
                    </a:cubicBezTo>
                    <a:cubicBezTo>
                      <a:pt x="3200" y="3046"/>
                      <a:pt x="3012" y="3251"/>
                      <a:pt x="3055" y="3457"/>
                    </a:cubicBezTo>
                    <a:cubicBezTo>
                      <a:pt x="3093" y="3641"/>
                      <a:pt x="3282" y="3710"/>
                      <a:pt x="3445" y="3770"/>
                    </a:cubicBezTo>
                    <a:cubicBezTo>
                      <a:pt x="3573" y="3812"/>
                      <a:pt x="3702" y="3864"/>
                      <a:pt x="3727" y="3945"/>
                    </a:cubicBezTo>
                    <a:cubicBezTo>
                      <a:pt x="3744" y="3997"/>
                      <a:pt x="3727" y="4078"/>
                      <a:pt x="3689" y="4142"/>
                    </a:cubicBezTo>
                    <a:cubicBezTo>
                      <a:pt x="3659" y="4189"/>
                      <a:pt x="3629" y="4211"/>
                      <a:pt x="3612" y="4215"/>
                    </a:cubicBezTo>
                    <a:cubicBezTo>
                      <a:pt x="3610" y="4215"/>
                      <a:pt x="3609" y="4215"/>
                      <a:pt x="3608" y="4215"/>
                    </a:cubicBezTo>
                    <a:cubicBezTo>
                      <a:pt x="3555" y="4215"/>
                      <a:pt x="3447" y="4050"/>
                      <a:pt x="3380" y="3950"/>
                    </a:cubicBezTo>
                    <a:cubicBezTo>
                      <a:pt x="3230" y="3722"/>
                      <a:pt x="3042" y="3444"/>
                      <a:pt x="2738" y="3427"/>
                    </a:cubicBezTo>
                    <a:cubicBezTo>
                      <a:pt x="2729" y="3426"/>
                      <a:pt x="2720" y="3426"/>
                      <a:pt x="2712" y="3426"/>
                    </a:cubicBezTo>
                    <a:cubicBezTo>
                      <a:pt x="2564" y="3426"/>
                      <a:pt x="2401" y="3494"/>
                      <a:pt x="2284" y="3607"/>
                    </a:cubicBezTo>
                    <a:cubicBezTo>
                      <a:pt x="2190" y="3692"/>
                      <a:pt x="2138" y="3791"/>
                      <a:pt x="2134" y="3890"/>
                    </a:cubicBezTo>
                    <a:cubicBezTo>
                      <a:pt x="2130" y="4104"/>
                      <a:pt x="2339" y="4215"/>
                      <a:pt x="2545" y="4331"/>
                    </a:cubicBezTo>
                    <a:cubicBezTo>
                      <a:pt x="2721" y="4425"/>
                      <a:pt x="2909" y="4528"/>
                      <a:pt x="2918" y="4669"/>
                    </a:cubicBezTo>
                    <a:cubicBezTo>
                      <a:pt x="2931" y="4785"/>
                      <a:pt x="2832" y="4930"/>
                      <a:pt x="2755" y="4943"/>
                    </a:cubicBezTo>
                    <a:cubicBezTo>
                      <a:pt x="2752" y="4944"/>
                      <a:pt x="2750" y="4944"/>
                      <a:pt x="2747" y="4944"/>
                    </a:cubicBezTo>
                    <a:cubicBezTo>
                      <a:pt x="2648" y="4944"/>
                      <a:pt x="2491" y="4716"/>
                      <a:pt x="2391" y="4562"/>
                    </a:cubicBezTo>
                    <a:cubicBezTo>
                      <a:pt x="2242" y="4343"/>
                      <a:pt x="2105" y="4132"/>
                      <a:pt x="1919" y="4132"/>
                    </a:cubicBezTo>
                    <a:cubicBezTo>
                      <a:pt x="1901" y="4132"/>
                      <a:pt x="1883" y="4134"/>
                      <a:pt x="1864" y="4138"/>
                    </a:cubicBezTo>
                    <a:cubicBezTo>
                      <a:pt x="1650" y="4185"/>
                      <a:pt x="1534" y="4511"/>
                      <a:pt x="1581" y="4755"/>
                    </a:cubicBezTo>
                    <a:cubicBezTo>
                      <a:pt x="1607" y="4896"/>
                      <a:pt x="1680" y="5008"/>
                      <a:pt x="1765" y="5093"/>
                    </a:cubicBezTo>
                    <a:cubicBezTo>
                      <a:pt x="1735" y="5090"/>
                      <a:pt x="1704" y="5088"/>
                      <a:pt x="1672" y="5088"/>
                    </a:cubicBezTo>
                    <a:cubicBezTo>
                      <a:pt x="1584" y="5088"/>
                      <a:pt x="1493" y="5103"/>
                      <a:pt x="1401" y="5140"/>
                    </a:cubicBezTo>
                    <a:cubicBezTo>
                      <a:pt x="1221" y="5222"/>
                      <a:pt x="1144" y="5367"/>
                      <a:pt x="1076" y="5509"/>
                    </a:cubicBezTo>
                    <a:cubicBezTo>
                      <a:pt x="1033" y="5594"/>
                      <a:pt x="990" y="5680"/>
                      <a:pt x="917" y="5770"/>
                    </a:cubicBezTo>
                    <a:cubicBezTo>
                      <a:pt x="733" y="5997"/>
                      <a:pt x="420" y="6147"/>
                      <a:pt x="1" y="6203"/>
                    </a:cubicBezTo>
                    <a:lnTo>
                      <a:pt x="31" y="6443"/>
                    </a:lnTo>
                    <a:cubicBezTo>
                      <a:pt x="519" y="6374"/>
                      <a:pt x="879" y="6198"/>
                      <a:pt x="1106" y="5920"/>
                    </a:cubicBezTo>
                    <a:cubicBezTo>
                      <a:pt x="1191" y="5813"/>
                      <a:pt x="1243" y="5710"/>
                      <a:pt x="1290" y="5616"/>
                    </a:cubicBezTo>
                    <a:cubicBezTo>
                      <a:pt x="1359" y="5479"/>
                      <a:pt x="1401" y="5406"/>
                      <a:pt x="1500" y="5363"/>
                    </a:cubicBezTo>
                    <a:cubicBezTo>
                      <a:pt x="1553" y="5340"/>
                      <a:pt x="1610" y="5331"/>
                      <a:pt x="1668" y="5331"/>
                    </a:cubicBezTo>
                    <a:cubicBezTo>
                      <a:pt x="1779" y="5331"/>
                      <a:pt x="1891" y="5363"/>
                      <a:pt x="1975" y="5389"/>
                    </a:cubicBezTo>
                    <a:cubicBezTo>
                      <a:pt x="2029" y="5403"/>
                      <a:pt x="2086" y="5420"/>
                      <a:pt x="2137" y="5420"/>
                    </a:cubicBezTo>
                    <a:cubicBezTo>
                      <a:pt x="2191" y="5420"/>
                      <a:pt x="2238" y="5401"/>
                      <a:pt x="2267" y="5342"/>
                    </a:cubicBezTo>
                    <a:cubicBezTo>
                      <a:pt x="2322" y="5230"/>
                      <a:pt x="2220" y="5153"/>
                      <a:pt x="2125" y="5085"/>
                    </a:cubicBezTo>
                    <a:cubicBezTo>
                      <a:pt x="2014" y="5003"/>
                      <a:pt x="1851" y="4879"/>
                      <a:pt x="1817" y="4712"/>
                    </a:cubicBezTo>
                    <a:cubicBezTo>
                      <a:pt x="1787" y="4553"/>
                      <a:pt x="1873" y="4382"/>
                      <a:pt x="1915" y="4374"/>
                    </a:cubicBezTo>
                    <a:cubicBezTo>
                      <a:pt x="1915" y="4374"/>
                      <a:pt x="1941" y="4374"/>
                      <a:pt x="2001" y="4438"/>
                    </a:cubicBezTo>
                    <a:cubicBezTo>
                      <a:pt x="2061" y="4502"/>
                      <a:pt x="2125" y="4596"/>
                      <a:pt x="2190" y="4695"/>
                    </a:cubicBezTo>
                    <a:cubicBezTo>
                      <a:pt x="2350" y="4935"/>
                      <a:pt x="2517" y="5183"/>
                      <a:pt x="2741" y="5183"/>
                    </a:cubicBezTo>
                    <a:cubicBezTo>
                      <a:pt x="2757" y="5183"/>
                      <a:pt x="2773" y="5181"/>
                      <a:pt x="2789" y="5179"/>
                    </a:cubicBezTo>
                    <a:cubicBezTo>
                      <a:pt x="2999" y="5145"/>
                      <a:pt x="3179" y="4888"/>
                      <a:pt x="3158" y="4648"/>
                    </a:cubicBezTo>
                    <a:cubicBezTo>
                      <a:pt x="3136" y="4378"/>
                      <a:pt x="2871" y="4236"/>
                      <a:pt x="2661" y="4117"/>
                    </a:cubicBezTo>
                    <a:cubicBezTo>
                      <a:pt x="2532" y="4048"/>
                      <a:pt x="2374" y="3962"/>
                      <a:pt x="2374" y="3898"/>
                    </a:cubicBezTo>
                    <a:cubicBezTo>
                      <a:pt x="2374" y="3872"/>
                      <a:pt x="2395" y="3830"/>
                      <a:pt x="2447" y="3782"/>
                    </a:cubicBezTo>
                    <a:cubicBezTo>
                      <a:pt x="2520" y="3713"/>
                      <a:pt x="2626" y="3667"/>
                      <a:pt x="2717" y="3667"/>
                    </a:cubicBezTo>
                    <a:cubicBezTo>
                      <a:pt x="2721" y="3667"/>
                      <a:pt x="2725" y="3667"/>
                      <a:pt x="2729" y="3667"/>
                    </a:cubicBezTo>
                    <a:cubicBezTo>
                      <a:pt x="2909" y="3675"/>
                      <a:pt x="3055" y="3894"/>
                      <a:pt x="3183" y="4082"/>
                    </a:cubicBezTo>
                    <a:cubicBezTo>
                      <a:pt x="3309" y="4274"/>
                      <a:pt x="3427" y="4456"/>
                      <a:pt x="3604" y="4456"/>
                    </a:cubicBezTo>
                    <a:cubicBezTo>
                      <a:pt x="3620" y="4456"/>
                      <a:pt x="3637" y="4454"/>
                      <a:pt x="3655" y="4451"/>
                    </a:cubicBezTo>
                    <a:cubicBezTo>
                      <a:pt x="3744" y="4434"/>
                      <a:pt x="3830" y="4369"/>
                      <a:pt x="3890" y="4271"/>
                    </a:cubicBezTo>
                    <a:cubicBezTo>
                      <a:pt x="3967" y="4147"/>
                      <a:pt x="3993" y="3997"/>
                      <a:pt x="3959" y="3877"/>
                    </a:cubicBezTo>
                    <a:cubicBezTo>
                      <a:pt x="3899" y="3675"/>
                      <a:pt x="3693" y="3603"/>
                      <a:pt x="3526" y="3543"/>
                    </a:cubicBezTo>
                    <a:cubicBezTo>
                      <a:pt x="3423" y="3504"/>
                      <a:pt x="3303" y="3461"/>
                      <a:pt x="3290" y="3410"/>
                    </a:cubicBezTo>
                    <a:cubicBezTo>
                      <a:pt x="3278" y="3346"/>
                      <a:pt x="3376" y="3217"/>
                      <a:pt x="3509" y="3131"/>
                    </a:cubicBezTo>
                    <a:cubicBezTo>
                      <a:pt x="3602" y="3070"/>
                      <a:pt x="3685" y="3052"/>
                      <a:pt x="3775" y="3052"/>
                    </a:cubicBezTo>
                    <a:cubicBezTo>
                      <a:pt x="3831" y="3052"/>
                      <a:pt x="3889" y="3059"/>
                      <a:pt x="3954" y="3067"/>
                    </a:cubicBezTo>
                    <a:cubicBezTo>
                      <a:pt x="4026" y="3075"/>
                      <a:pt x="4102" y="3083"/>
                      <a:pt x="4184" y="3083"/>
                    </a:cubicBezTo>
                    <a:cubicBezTo>
                      <a:pt x="4284" y="3083"/>
                      <a:pt x="4393" y="3071"/>
                      <a:pt x="4515" y="3029"/>
                    </a:cubicBezTo>
                    <a:cubicBezTo>
                      <a:pt x="4974" y="2874"/>
                      <a:pt x="5274" y="2420"/>
                      <a:pt x="5359" y="2065"/>
                    </a:cubicBezTo>
                    <a:cubicBezTo>
                      <a:pt x="5406" y="1859"/>
                      <a:pt x="5372" y="1731"/>
                      <a:pt x="5342" y="1611"/>
                    </a:cubicBezTo>
                    <a:cubicBezTo>
                      <a:pt x="5308" y="1491"/>
                      <a:pt x="5278" y="1371"/>
                      <a:pt x="5304" y="1131"/>
                    </a:cubicBezTo>
                    <a:cubicBezTo>
                      <a:pt x="5321" y="964"/>
                      <a:pt x="5355" y="827"/>
                      <a:pt x="5389" y="707"/>
                    </a:cubicBezTo>
                    <a:cubicBezTo>
                      <a:pt x="5445" y="510"/>
                      <a:pt x="5488" y="338"/>
                      <a:pt x="5376" y="184"/>
                    </a:cubicBezTo>
                    <a:cubicBezTo>
                      <a:pt x="5282" y="64"/>
                      <a:pt x="5124" y="0"/>
                      <a:pt x="490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4"/>
              <p:cNvSpPr/>
              <p:nvPr/>
            </p:nvSpPr>
            <p:spPr>
              <a:xfrm>
                <a:off x="1448596" y="1988409"/>
                <a:ext cx="1573701" cy="1347740"/>
              </a:xfrm>
              <a:custGeom>
                <a:rect b="b" l="l" r="r" t="t"/>
                <a:pathLst>
                  <a:path extrusionOk="0" h="11583" w="13525">
                    <a:moveTo>
                      <a:pt x="10259" y="1065"/>
                    </a:moveTo>
                    <a:cubicBezTo>
                      <a:pt x="10315" y="1065"/>
                      <a:pt x="10352" y="1073"/>
                      <a:pt x="10393" y="1088"/>
                    </a:cubicBezTo>
                    <a:cubicBezTo>
                      <a:pt x="10560" y="1148"/>
                      <a:pt x="10586" y="1259"/>
                      <a:pt x="10718" y="1280"/>
                    </a:cubicBezTo>
                    <a:cubicBezTo>
                      <a:pt x="10729" y="1282"/>
                      <a:pt x="10740" y="1282"/>
                      <a:pt x="10752" y="1282"/>
                    </a:cubicBezTo>
                    <a:cubicBezTo>
                      <a:pt x="10820" y="1282"/>
                      <a:pt x="10916" y="1256"/>
                      <a:pt x="11044" y="1143"/>
                    </a:cubicBezTo>
                    <a:cubicBezTo>
                      <a:pt x="11082" y="1195"/>
                      <a:pt x="11164" y="1293"/>
                      <a:pt x="11309" y="1353"/>
                    </a:cubicBezTo>
                    <a:cubicBezTo>
                      <a:pt x="11398" y="1390"/>
                      <a:pt x="11483" y="1402"/>
                      <a:pt x="11557" y="1402"/>
                    </a:cubicBezTo>
                    <a:cubicBezTo>
                      <a:pt x="11664" y="1402"/>
                      <a:pt x="11746" y="1376"/>
                      <a:pt x="11776" y="1366"/>
                    </a:cubicBezTo>
                    <a:lnTo>
                      <a:pt x="11776" y="1366"/>
                    </a:lnTo>
                    <a:cubicBezTo>
                      <a:pt x="11776" y="1375"/>
                      <a:pt x="11763" y="1550"/>
                      <a:pt x="11905" y="1662"/>
                    </a:cubicBezTo>
                    <a:cubicBezTo>
                      <a:pt x="11964" y="1708"/>
                      <a:pt x="12035" y="1731"/>
                      <a:pt x="12107" y="1731"/>
                    </a:cubicBezTo>
                    <a:cubicBezTo>
                      <a:pt x="12155" y="1731"/>
                      <a:pt x="12203" y="1721"/>
                      <a:pt x="12248" y="1700"/>
                    </a:cubicBezTo>
                    <a:lnTo>
                      <a:pt x="12248" y="1700"/>
                    </a:lnTo>
                    <a:cubicBezTo>
                      <a:pt x="12235" y="1734"/>
                      <a:pt x="12205" y="1816"/>
                      <a:pt x="12230" y="1910"/>
                    </a:cubicBezTo>
                    <a:cubicBezTo>
                      <a:pt x="12265" y="2034"/>
                      <a:pt x="12376" y="2133"/>
                      <a:pt x="12517" y="2159"/>
                    </a:cubicBezTo>
                    <a:cubicBezTo>
                      <a:pt x="12427" y="2218"/>
                      <a:pt x="12389" y="2330"/>
                      <a:pt x="12423" y="2428"/>
                    </a:cubicBezTo>
                    <a:cubicBezTo>
                      <a:pt x="12453" y="2520"/>
                      <a:pt x="12542" y="2584"/>
                      <a:pt x="12640" y="2584"/>
                    </a:cubicBezTo>
                    <a:cubicBezTo>
                      <a:pt x="12656" y="2584"/>
                      <a:pt x="12672" y="2582"/>
                      <a:pt x="12689" y="2578"/>
                    </a:cubicBezTo>
                    <a:cubicBezTo>
                      <a:pt x="12714" y="2707"/>
                      <a:pt x="12762" y="2887"/>
                      <a:pt x="12860" y="3079"/>
                    </a:cubicBezTo>
                    <a:cubicBezTo>
                      <a:pt x="12950" y="3247"/>
                      <a:pt x="13049" y="3371"/>
                      <a:pt x="13130" y="3461"/>
                    </a:cubicBezTo>
                    <a:cubicBezTo>
                      <a:pt x="13027" y="3632"/>
                      <a:pt x="13036" y="3816"/>
                      <a:pt x="13130" y="3902"/>
                    </a:cubicBezTo>
                    <a:cubicBezTo>
                      <a:pt x="13147" y="3919"/>
                      <a:pt x="13194" y="3953"/>
                      <a:pt x="13284" y="3958"/>
                    </a:cubicBezTo>
                    <a:cubicBezTo>
                      <a:pt x="13263" y="3970"/>
                      <a:pt x="13130" y="4060"/>
                      <a:pt x="13109" y="4227"/>
                    </a:cubicBezTo>
                    <a:cubicBezTo>
                      <a:pt x="13091" y="4365"/>
                      <a:pt x="13160" y="4506"/>
                      <a:pt x="13284" y="4592"/>
                    </a:cubicBezTo>
                    <a:cubicBezTo>
                      <a:pt x="13121" y="4720"/>
                      <a:pt x="13053" y="4921"/>
                      <a:pt x="13109" y="5088"/>
                    </a:cubicBezTo>
                    <a:cubicBezTo>
                      <a:pt x="13160" y="5230"/>
                      <a:pt x="13284" y="5298"/>
                      <a:pt x="13323" y="5315"/>
                    </a:cubicBezTo>
                    <a:cubicBezTo>
                      <a:pt x="13267" y="5341"/>
                      <a:pt x="13104" y="5414"/>
                      <a:pt x="12997" y="5602"/>
                    </a:cubicBezTo>
                    <a:cubicBezTo>
                      <a:pt x="12886" y="5800"/>
                      <a:pt x="12911" y="5988"/>
                      <a:pt x="12920" y="6044"/>
                    </a:cubicBezTo>
                    <a:cubicBezTo>
                      <a:pt x="12950" y="6249"/>
                      <a:pt x="13066" y="6382"/>
                      <a:pt x="13109" y="6425"/>
                    </a:cubicBezTo>
                    <a:cubicBezTo>
                      <a:pt x="12937" y="6455"/>
                      <a:pt x="12796" y="6571"/>
                      <a:pt x="12749" y="6733"/>
                    </a:cubicBezTo>
                    <a:cubicBezTo>
                      <a:pt x="12689" y="6913"/>
                      <a:pt x="12757" y="7115"/>
                      <a:pt x="12920" y="7230"/>
                    </a:cubicBezTo>
                    <a:cubicBezTo>
                      <a:pt x="12830" y="7504"/>
                      <a:pt x="12740" y="7778"/>
                      <a:pt x="12650" y="8053"/>
                    </a:cubicBezTo>
                    <a:cubicBezTo>
                      <a:pt x="12582" y="8061"/>
                      <a:pt x="12423" y="8095"/>
                      <a:pt x="12286" y="8224"/>
                    </a:cubicBezTo>
                    <a:cubicBezTo>
                      <a:pt x="12042" y="8460"/>
                      <a:pt x="12089" y="8802"/>
                      <a:pt x="12098" y="8837"/>
                    </a:cubicBezTo>
                    <a:cubicBezTo>
                      <a:pt x="12074" y="8834"/>
                      <a:pt x="12050" y="8833"/>
                      <a:pt x="12027" y="8833"/>
                    </a:cubicBezTo>
                    <a:cubicBezTo>
                      <a:pt x="11792" y="8833"/>
                      <a:pt x="11594" y="8948"/>
                      <a:pt x="11524" y="9124"/>
                    </a:cubicBezTo>
                    <a:cubicBezTo>
                      <a:pt x="11464" y="9265"/>
                      <a:pt x="11502" y="9398"/>
                      <a:pt x="11524" y="9449"/>
                    </a:cubicBezTo>
                    <a:cubicBezTo>
                      <a:pt x="11505" y="9446"/>
                      <a:pt x="11466" y="9441"/>
                      <a:pt x="11414" y="9441"/>
                    </a:cubicBezTo>
                    <a:cubicBezTo>
                      <a:pt x="11310" y="9441"/>
                      <a:pt x="11154" y="9462"/>
                      <a:pt x="11005" y="9565"/>
                    </a:cubicBezTo>
                    <a:cubicBezTo>
                      <a:pt x="10718" y="9766"/>
                      <a:pt x="10701" y="10104"/>
                      <a:pt x="10701" y="10139"/>
                    </a:cubicBezTo>
                    <a:cubicBezTo>
                      <a:pt x="10605" y="10039"/>
                      <a:pt x="10483" y="9978"/>
                      <a:pt x="10364" y="9978"/>
                    </a:cubicBezTo>
                    <a:cubicBezTo>
                      <a:pt x="10335" y="9978"/>
                      <a:pt x="10306" y="9981"/>
                      <a:pt x="10277" y="9989"/>
                    </a:cubicBezTo>
                    <a:cubicBezTo>
                      <a:pt x="10067" y="10040"/>
                      <a:pt x="9904" y="10314"/>
                      <a:pt x="9990" y="10610"/>
                    </a:cubicBezTo>
                    <a:cubicBezTo>
                      <a:pt x="9964" y="10597"/>
                      <a:pt x="9865" y="10542"/>
                      <a:pt x="9729" y="10542"/>
                    </a:cubicBezTo>
                    <a:cubicBezTo>
                      <a:pt x="9685" y="10542"/>
                      <a:pt x="9638" y="10548"/>
                      <a:pt x="9587" y="10563"/>
                    </a:cubicBezTo>
                    <a:cubicBezTo>
                      <a:pt x="9352" y="10627"/>
                      <a:pt x="9258" y="10841"/>
                      <a:pt x="9245" y="10867"/>
                    </a:cubicBezTo>
                    <a:cubicBezTo>
                      <a:pt x="9156" y="10752"/>
                      <a:pt x="9022" y="10690"/>
                      <a:pt x="8887" y="10690"/>
                    </a:cubicBezTo>
                    <a:cubicBezTo>
                      <a:pt x="8840" y="10690"/>
                      <a:pt x="8793" y="10697"/>
                      <a:pt x="8748" y="10713"/>
                    </a:cubicBezTo>
                    <a:cubicBezTo>
                      <a:pt x="8594" y="10768"/>
                      <a:pt x="8482" y="10910"/>
                      <a:pt x="8461" y="11077"/>
                    </a:cubicBezTo>
                    <a:cubicBezTo>
                      <a:pt x="8277" y="11115"/>
                      <a:pt x="8088" y="11154"/>
                      <a:pt x="7904" y="11192"/>
                    </a:cubicBezTo>
                    <a:cubicBezTo>
                      <a:pt x="7865" y="11073"/>
                      <a:pt x="7788" y="10893"/>
                      <a:pt x="7617" y="10773"/>
                    </a:cubicBezTo>
                    <a:cubicBezTo>
                      <a:pt x="7356" y="10584"/>
                      <a:pt x="7167" y="10738"/>
                      <a:pt x="6872" y="10563"/>
                    </a:cubicBezTo>
                    <a:cubicBezTo>
                      <a:pt x="6598" y="10396"/>
                      <a:pt x="6606" y="10169"/>
                      <a:pt x="6315" y="10083"/>
                    </a:cubicBezTo>
                    <a:cubicBezTo>
                      <a:pt x="6281" y="10072"/>
                      <a:pt x="6212" y="10052"/>
                      <a:pt x="6140" y="10052"/>
                    </a:cubicBezTo>
                    <a:cubicBezTo>
                      <a:pt x="6096" y="10052"/>
                      <a:pt x="6050" y="10060"/>
                      <a:pt x="6011" y="10083"/>
                    </a:cubicBezTo>
                    <a:cubicBezTo>
                      <a:pt x="5814" y="10194"/>
                      <a:pt x="5788" y="10636"/>
                      <a:pt x="5972" y="11175"/>
                    </a:cubicBezTo>
                    <a:cubicBezTo>
                      <a:pt x="5737" y="11162"/>
                      <a:pt x="5432" y="11120"/>
                      <a:pt x="5094" y="11013"/>
                    </a:cubicBezTo>
                    <a:cubicBezTo>
                      <a:pt x="5051" y="10995"/>
                      <a:pt x="4212" y="10691"/>
                      <a:pt x="3522" y="9946"/>
                    </a:cubicBezTo>
                    <a:cubicBezTo>
                      <a:pt x="3304" y="9706"/>
                      <a:pt x="3162" y="9440"/>
                      <a:pt x="3119" y="9171"/>
                    </a:cubicBezTo>
                    <a:cubicBezTo>
                      <a:pt x="3106" y="9102"/>
                      <a:pt x="3111" y="9008"/>
                      <a:pt x="3115" y="8905"/>
                    </a:cubicBezTo>
                    <a:cubicBezTo>
                      <a:pt x="3124" y="8609"/>
                      <a:pt x="3136" y="8168"/>
                      <a:pt x="2777" y="7838"/>
                    </a:cubicBezTo>
                    <a:cubicBezTo>
                      <a:pt x="2721" y="7787"/>
                      <a:pt x="2592" y="7671"/>
                      <a:pt x="2408" y="7646"/>
                    </a:cubicBezTo>
                    <a:cubicBezTo>
                      <a:pt x="2383" y="7642"/>
                      <a:pt x="2357" y="7641"/>
                      <a:pt x="2332" y="7641"/>
                    </a:cubicBezTo>
                    <a:cubicBezTo>
                      <a:pt x="1982" y="7641"/>
                      <a:pt x="1649" y="7951"/>
                      <a:pt x="1577" y="8023"/>
                    </a:cubicBezTo>
                    <a:cubicBezTo>
                      <a:pt x="1543" y="8048"/>
                      <a:pt x="1462" y="8117"/>
                      <a:pt x="1350" y="8215"/>
                    </a:cubicBezTo>
                    <a:cubicBezTo>
                      <a:pt x="1247" y="8310"/>
                      <a:pt x="1196" y="8357"/>
                      <a:pt x="1102" y="8382"/>
                    </a:cubicBezTo>
                    <a:cubicBezTo>
                      <a:pt x="1058" y="8394"/>
                      <a:pt x="1012" y="8400"/>
                      <a:pt x="966" y="8400"/>
                    </a:cubicBezTo>
                    <a:cubicBezTo>
                      <a:pt x="792" y="8400"/>
                      <a:pt x="609" y="8322"/>
                      <a:pt x="498" y="8194"/>
                    </a:cubicBezTo>
                    <a:cubicBezTo>
                      <a:pt x="241" y="7898"/>
                      <a:pt x="416" y="7384"/>
                      <a:pt x="643" y="7123"/>
                    </a:cubicBezTo>
                    <a:cubicBezTo>
                      <a:pt x="828" y="6913"/>
                      <a:pt x="1068" y="6849"/>
                      <a:pt x="1157" y="6823"/>
                    </a:cubicBezTo>
                    <a:cubicBezTo>
                      <a:pt x="1258" y="6797"/>
                      <a:pt x="1355" y="6787"/>
                      <a:pt x="1446" y="6787"/>
                    </a:cubicBezTo>
                    <a:cubicBezTo>
                      <a:pt x="1687" y="6787"/>
                      <a:pt x="1885" y="6860"/>
                      <a:pt x="1997" y="6913"/>
                    </a:cubicBezTo>
                    <a:lnTo>
                      <a:pt x="2091" y="6956"/>
                    </a:lnTo>
                    <a:lnTo>
                      <a:pt x="2147" y="6870"/>
                    </a:lnTo>
                    <a:cubicBezTo>
                      <a:pt x="2245" y="6712"/>
                      <a:pt x="2370" y="6571"/>
                      <a:pt x="2515" y="6455"/>
                    </a:cubicBezTo>
                    <a:cubicBezTo>
                      <a:pt x="2700" y="6309"/>
                      <a:pt x="2879" y="6245"/>
                      <a:pt x="3081" y="6172"/>
                    </a:cubicBezTo>
                    <a:cubicBezTo>
                      <a:pt x="3119" y="6159"/>
                      <a:pt x="3154" y="6146"/>
                      <a:pt x="3192" y="6134"/>
                    </a:cubicBezTo>
                    <a:cubicBezTo>
                      <a:pt x="3488" y="6022"/>
                      <a:pt x="3800" y="5967"/>
                      <a:pt x="4122" y="5967"/>
                    </a:cubicBezTo>
                    <a:cubicBezTo>
                      <a:pt x="4464" y="5967"/>
                      <a:pt x="4807" y="6031"/>
                      <a:pt x="5115" y="6155"/>
                    </a:cubicBezTo>
                    <a:cubicBezTo>
                      <a:pt x="5240" y="6206"/>
                      <a:pt x="5368" y="6262"/>
                      <a:pt x="5488" y="6322"/>
                    </a:cubicBezTo>
                    <a:cubicBezTo>
                      <a:pt x="5822" y="6481"/>
                      <a:pt x="6139" y="6631"/>
                      <a:pt x="6503" y="6631"/>
                    </a:cubicBezTo>
                    <a:cubicBezTo>
                      <a:pt x="6945" y="6631"/>
                      <a:pt x="7321" y="6408"/>
                      <a:pt x="7647" y="5945"/>
                    </a:cubicBezTo>
                    <a:cubicBezTo>
                      <a:pt x="8063" y="5367"/>
                      <a:pt x="7977" y="4630"/>
                      <a:pt x="7883" y="3795"/>
                    </a:cubicBezTo>
                    <a:cubicBezTo>
                      <a:pt x="7776" y="2874"/>
                      <a:pt x="7540" y="2141"/>
                      <a:pt x="7600" y="2120"/>
                    </a:cubicBezTo>
                    <a:cubicBezTo>
                      <a:pt x="7601" y="2120"/>
                      <a:pt x="7601" y="2120"/>
                      <a:pt x="7602" y="2120"/>
                    </a:cubicBezTo>
                    <a:cubicBezTo>
                      <a:pt x="7669" y="2120"/>
                      <a:pt x="7931" y="2982"/>
                      <a:pt x="8124" y="2982"/>
                    </a:cubicBezTo>
                    <a:cubicBezTo>
                      <a:pt x="8128" y="2982"/>
                      <a:pt x="8132" y="2982"/>
                      <a:pt x="8135" y="2981"/>
                    </a:cubicBezTo>
                    <a:cubicBezTo>
                      <a:pt x="8221" y="2968"/>
                      <a:pt x="8264" y="2724"/>
                      <a:pt x="8345" y="2236"/>
                    </a:cubicBezTo>
                    <a:cubicBezTo>
                      <a:pt x="8392" y="1940"/>
                      <a:pt x="8418" y="1790"/>
                      <a:pt x="8384" y="1679"/>
                    </a:cubicBezTo>
                    <a:cubicBezTo>
                      <a:pt x="8264" y="1310"/>
                      <a:pt x="7793" y="1178"/>
                      <a:pt x="7814" y="1135"/>
                    </a:cubicBezTo>
                    <a:cubicBezTo>
                      <a:pt x="7815" y="1132"/>
                      <a:pt x="7818" y="1131"/>
                      <a:pt x="7823" y="1131"/>
                    </a:cubicBezTo>
                    <a:cubicBezTo>
                      <a:pt x="7876" y="1131"/>
                      <a:pt x="8155" y="1310"/>
                      <a:pt x="8551" y="1310"/>
                    </a:cubicBezTo>
                    <a:cubicBezTo>
                      <a:pt x="8864" y="1310"/>
                      <a:pt x="9172" y="1242"/>
                      <a:pt x="9472" y="1178"/>
                    </a:cubicBezTo>
                    <a:cubicBezTo>
                      <a:pt x="9695" y="1135"/>
                      <a:pt x="9802" y="1118"/>
                      <a:pt x="10020" y="1088"/>
                    </a:cubicBezTo>
                    <a:cubicBezTo>
                      <a:pt x="10131" y="1073"/>
                      <a:pt x="10204" y="1065"/>
                      <a:pt x="10259" y="1065"/>
                    </a:cubicBezTo>
                    <a:close/>
                    <a:moveTo>
                      <a:pt x="6985" y="1"/>
                    </a:moveTo>
                    <a:cubicBezTo>
                      <a:pt x="6785" y="1"/>
                      <a:pt x="6594" y="72"/>
                      <a:pt x="6452" y="205"/>
                    </a:cubicBezTo>
                    <a:cubicBezTo>
                      <a:pt x="6221" y="428"/>
                      <a:pt x="6221" y="724"/>
                      <a:pt x="6221" y="779"/>
                    </a:cubicBezTo>
                    <a:cubicBezTo>
                      <a:pt x="6426" y="1066"/>
                      <a:pt x="6628" y="1353"/>
                      <a:pt x="6833" y="1640"/>
                    </a:cubicBezTo>
                    <a:cubicBezTo>
                      <a:pt x="7000" y="1872"/>
                      <a:pt x="7210" y="2206"/>
                      <a:pt x="7377" y="2643"/>
                    </a:cubicBezTo>
                    <a:cubicBezTo>
                      <a:pt x="7416" y="2741"/>
                      <a:pt x="7578" y="3165"/>
                      <a:pt x="7651" y="3821"/>
                    </a:cubicBezTo>
                    <a:cubicBezTo>
                      <a:pt x="7758" y="4771"/>
                      <a:pt x="7801" y="5333"/>
                      <a:pt x="7459" y="5812"/>
                    </a:cubicBezTo>
                    <a:cubicBezTo>
                      <a:pt x="7180" y="6211"/>
                      <a:pt x="6867" y="6399"/>
                      <a:pt x="6503" y="6399"/>
                    </a:cubicBezTo>
                    <a:cubicBezTo>
                      <a:pt x="6195" y="6399"/>
                      <a:pt x="5899" y="6262"/>
                      <a:pt x="5587" y="6112"/>
                    </a:cubicBezTo>
                    <a:cubicBezTo>
                      <a:pt x="5462" y="6057"/>
                      <a:pt x="5334" y="5992"/>
                      <a:pt x="5201" y="5941"/>
                    </a:cubicBezTo>
                    <a:cubicBezTo>
                      <a:pt x="4867" y="5808"/>
                      <a:pt x="4494" y="5735"/>
                      <a:pt x="4122" y="5735"/>
                    </a:cubicBezTo>
                    <a:cubicBezTo>
                      <a:pt x="3770" y="5735"/>
                      <a:pt x="3432" y="5795"/>
                      <a:pt x="3111" y="5915"/>
                    </a:cubicBezTo>
                    <a:cubicBezTo>
                      <a:pt x="3072" y="5928"/>
                      <a:pt x="3038" y="5941"/>
                      <a:pt x="3004" y="5954"/>
                    </a:cubicBezTo>
                    <a:cubicBezTo>
                      <a:pt x="2790" y="6031"/>
                      <a:pt x="2588" y="6104"/>
                      <a:pt x="2374" y="6275"/>
                    </a:cubicBezTo>
                    <a:cubicBezTo>
                      <a:pt x="2233" y="6386"/>
                      <a:pt x="2108" y="6519"/>
                      <a:pt x="2006" y="6665"/>
                    </a:cubicBezTo>
                    <a:cubicBezTo>
                      <a:pt x="1872" y="6611"/>
                      <a:pt x="1681" y="6558"/>
                      <a:pt x="1459" y="6558"/>
                    </a:cubicBezTo>
                    <a:cubicBezTo>
                      <a:pt x="1347" y="6558"/>
                      <a:pt x="1227" y="6572"/>
                      <a:pt x="1102" y="6605"/>
                    </a:cubicBezTo>
                    <a:cubicBezTo>
                      <a:pt x="1003" y="6631"/>
                      <a:pt x="703" y="6708"/>
                      <a:pt x="472" y="6973"/>
                    </a:cubicBezTo>
                    <a:cubicBezTo>
                      <a:pt x="147" y="7342"/>
                      <a:pt x="1" y="7971"/>
                      <a:pt x="326" y="8348"/>
                    </a:cubicBezTo>
                    <a:cubicBezTo>
                      <a:pt x="478" y="8523"/>
                      <a:pt x="727" y="8630"/>
                      <a:pt x="967" y="8630"/>
                    </a:cubicBezTo>
                    <a:cubicBezTo>
                      <a:pt x="1032" y="8630"/>
                      <a:pt x="1096" y="8622"/>
                      <a:pt x="1157" y="8605"/>
                    </a:cubicBezTo>
                    <a:cubicBezTo>
                      <a:pt x="1312" y="8567"/>
                      <a:pt x="1397" y="8485"/>
                      <a:pt x="1509" y="8382"/>
                    </a:cubicBezTo>
                    <a:cubicBezTo>
                      <a:pt x="1564" y="8331"/>
                      <a:pt x="1629" y="8271"/>
                      <a:pt x="1719" y="8203"/>
                    </a:cubicBezTo>
                    <a:cubicBezTo>
                      <a:pt x="1890" y="8065"/>
                      <a:pt x="2074" y="7950"/>
                      <a:pt x="2271" y="7860"/>
                    </a:cubicBezTo>
                    <a:cubicBezTo>
                      <a:pt x="2301" y="7860"/>
                      <a:pt x="2331" y="7864"/>
                      <a:pt x="2361" y="7873"/>
                    </a:cubicBezTo>
                    <a:cubicBezTo>
                      <a:pt x="2370" y="7873"/>
                      <a:pt x="2507" y="7907"/>
                      <a:pt x="2622" y="8010"/>
                    </a:cubicBezTo>
                    <a:cubicBezTo>
                      <a:pt x="2901" y="8267"/>
                      <a:pt x="2892" y="8614"/>
                      <a:pt x="2884" y="8896"/>
                    </a:cubicBezTo>
                    <a:cubicBezTo>
                      <a:pt x="2879" y="9012"/>
                      <a:pt x="2875" y="9119"/>
                      <a:pt x="2892" y="9209"/>
                    </a:cubicBezTo>
                    <a:cubicBezTo>
                      <a:pt x="2944" y="9522"/>
                      <a:pt x="3102" y="9830"/>
                      <a:pt x="3355" y="10100"/>
                    </a:cubicBezTo>
                    <a:cubicBezTo>
                      <a:pt x="3809" y="10593"/>
                      <a:pt x="4366" y="10974"/>
                      <a:pt x="5008" y="11227"/>
                    </a:cubicBezTo>
                    <a:cubicBezTo>
                      <a:pt x="5617" y="11462"/>
                      <a:pt x="6285" y="11582"/>
                      <a:pt x="6996" y="11582"/>
                    </a:cubicBezTo>
                    <a:cubicBezTo>
                      <a:pt x="8041" y="11582"/>
                      <a:pt x="9142" y="11308"/>
                      <a:pt x="10093" y="10815"/>
                    </a:cubicBezTo>
                    <a:cubicBezTo>
                      <a:pt x="11082" y="10301"/>
                      <a:pt x="11866" y="9582"/>
                      <a:pt x="12363" y="8738"/>
                    </a:cubicBezTo>
                    <a:cubicBezTo>
                      <a:pt x="12937" y="7766"/>
                      <a:pt x="13310" y="6622"/>
                      <a:pt x="13413" y="5517"/>
                    </a:cubicBezTo>
                    <a:cubicBezTo>
                      <a:pt x="13524" y="4313"/>
                      <a:pt x="13318" y="3182"/>
                      <a:pt x="12817" y="2248"/>
                    </a:cubicBezTo>
                    <a:cubicBezTo>
                      <a:pt x="12547" y="1739"/>
                      <a:pt x="12248" y="1383"/>
                      <a:pt x="11896" y="1169"/>
                    </a:cubicBezTo>
                    <a:cubicBezTo>
                      <a:pt x="11536" y="946"/>
                      <a:pt x="11087" y="843"/>
                      <a:pt x="10478" y="843"/>
                    </a:cubicBezTo>
                    <a:cubicBezTo>
                      <a:pt x="10337" y="843"/>
                      <a:pt x="10191" y="848"/>
                      <a:pt x="10007" y="856"/>
                    </a:cubicBezTo>
                    <a:cubicBezTo>
                      <a:pt x="9840" y="869"/>
                      <a:pt x="9639" y="912"/>
                      <a:pt x="9425" y="955"/>
                    </a:cubicBezTo>
                    <a:cubicBezTo>
                      <a:pt x="9138" y="1015"/>
                      <a:pt x="8838" y="1079"/>
                      <a:pt x="8551" y="1079"/>
                    </a:cubicBezTo>
                    <a:cubicBezTo>
                      <a:pt x="8388" y="1079"/>
                      <a:pt x="8157" y="1062"/>
                      <a:pt x="7925" y="933"/>
                    </a:cubicBezTo>
                    <a:cubicBezTo>
                      <a:pt x="7493" y="698"/>
                      <a:pt x="7364" y="218"/>
                      <a:pt x="7330" y="72"/>
                    </a:cubicBezTo>
                    <a:cubicBezTo>
                      <a:pt x="7218" y="24"/>
                      <a:pt x="7100" y="1"/>
                      <a:pt x="698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4"/>
              <p:cNvSpPr/>
              <p:nvPr/>
            </p:nvSpPr>
            <p:spPr>
              <a:xfrm>
                <a:off x="2155351" y="2021687"/>
                <a:ext cx="158126" cy="224449"/>
              </a:xfrm>
              <a:custGeom>
                <a:rect b="b" l="l" r="r" t="t"/>
                <a:pathLst>
                  <a:path extrusionOk="0" h="1929" w="1359">
                    <a:moveTo>
                      <a:pt x="65" y="1"/>
                    </a:moveTo>
                    <a:lnTo>
                      <a:pt x="1" y="73"/>
                    </a:lnTo>
                    <a:cubicBezTo>
                      <a:pt x="228" y="279"/>
                      <a:pt x="438" y="506"/>
                      <a:pt x="626" y="755"/>
                    </a:cubicBezTo>
                    <a:cubicBezTo>
                      <a:pt x="892" y="1110"/>
                      <a:pt x="1110" y="1508"/>
                      <a:pt x="1269" y="1928"/>
                    </a:cubicBezTo>
                    <a:lnTo>
                      <a:pt x="1359" y="1894"/>
                    </a:lnTo>
                    <a:cubicBezTo>
                      <a:pt x="1196" y="1466"/>
                      <a:pt x="978" y="1063"/>
                      <a:pt x="703" y="695"/>
                    </a:cubicBezTo>
                    <a:cubicBezTo>
                      <a:pt x="515" y="446"/>
                      <a:pt x="297" y="211"/>
                      <a:pt x="6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4"/>
              <p:cNvSpPr/>
              <p:nvPr/>
            </p:nvSpPr>
            <p:spPr>
              <a:xfrm>
                <a:off x="2157911" y="1992249"/>
                <a:ext cx="142186" cy="167668"/>
              </a:xfrm>
              <a:custGeom>
                <a:rect b="b" l="l" r="r" t="t"/>
                <a:pathLst>
                  <a:path extrusionOk="0" h="1441" w="1222">
                    <a:moveTo>
                      <a:pt x="60" y="1"/>
                    </a:moveTo>
                    <a:lnTo>
                      <a:pt x="0" y="78"/>
                    </a:lnTo>
                    <a:cubicBezTo>
                      <a:pt x="240" y="275"/>
                      <a:pt x="463" y="498"/>
                      <a:pt x="660" y="742"/>
                    </a:cubicBezTo>
                    <a:cubicBezTo>
                      <a:pt x="840" y="960"/>
                      <a:pt x="998" y="1196"/>
                      <a:pt x="1136" y="1440"/>
                    </a:cubicBezTo>
                    <a:lnTo>
                      <a:pt x="1221" y="1393"/>
                    </a:lnTo>
                    <a:cubicBezTo>
                      <a:pt x="1080" y="1145"/>
                      <a:pt x="917" y="900"/>
                      <a:pt x="737" y="678"/>
                    </a:cubicBezTo>
                    <a:cubicBezTo>
                      <a:pt x="536" y="434"/>
                      <a:pt x="305" y="206"/>
                      <a:pt x="6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4"/>
              <p:cNvSpPr/>
              <p:nvPr/>
            </p:nvSpPr>
            <p:spPr>
              <a:xfrm>
                <a:off x="2229122" y="1964439"/>
                <a:ext cx="128223" cy="149051"/>
              </a:xfrm>
              <a:custGeom>
                <a:rect b="b" l="l" r="r" t="t"/>
                <a:pathLst>
                  <a:path extrusionOk="0" h="1281" w="1102">
                    <a:moveTo>
                      <a:pt x="95" y="0"/>
                    </a:moveTo>
                    <a:lnTo>
                      <a:pt x="1" y="21"/>
                    </a:lnTo>
                    <a:cubicBezTo>
                      <a:pt x="39" y="180"/>
                      <a:pt x="99" y="334"/>
                      <a:pt x="177" y="475"/>
                    </a:cubicBezTo>
                    <a:cubicBezTo>
                      <a:pt x="421" y="912"/>
                      <a:pt x="793" y="1152"/>
                      <a:pt x="1063" y="1281"/>
                    </a:cubicBezTo>
                    <a:lnTo>
                      <a:pt x="1102" y="1191"/>
                    </a:lnTo>
                    <a:cubicBezTo>
                      <a:pt x="845" y="1071"/>
                      <a:pt x="494" y="844"/>
                      <a:pt x="262" y="428"/>
                    </a:cubicBezTo>
                    <a:cubicBezTo>
                      <a:pt x="189" y="296"/>
                      <a:pt x="134" y="150"/>
                      <a:pt x="9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4"/>
              <p:cNvSpPr/>
              <p:nvPr/>
            </p:nvSpPr>
            <p:spPr>
              <a:xfrm>
                <a:off x="2184324" y="1981311"/>
                <a:ext cx="171042" cy="188030"/>
              </a:xfrm>
              <a:custGeom>
                <a:rect b="b" l="l" r="r" t="t"/>
                <a:pathLst>
                  <a:path extrusionOk="0" h="1616" w="1470">
                    <a:moveTo>
                      <a:pt x="65" y="1"/>
                    </a:moveTo>
                    <a:lnTo>
                      <a:pt x="0" y="73"/>
                    </a:lnTo>
                    <a:cubicBezTo>
                      <a:pt x="163" y="219"/>
                      <a:pt x="322" y="373"/>
                      <a:pt x="476" y="532"/>
                    </a:cubicBezTo>
                    <a:cubicBezTo>
                      <a:pt x="806" y="870"/>
                      <a:pt x="1110" y="1234"/>
                      <a:pt x="1388" y="1616"/>
                    </a:cubicBezTo>
                    <a:lnTo>
                      <a:pt x="1470" y="1560"/>
                    </a:lnTo>
                    <a:cubicBezTo>
                      <a:pt x="1187" y="1174"/>
                      <a:pt x="879" y="806"/>
                      <a:pt x="544" y="463"/>
                    </a:cubicBezTo>
                    <a:cubicBezTo>
                      <a:pt x="390" y="305"/>
                      <a:pt x="227" y="151"/>
                      <a:pt x="6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4"/>
              <p:cNvSpPr/>
              <p:nvPr/>
            </p:nvSpPr>
            <p:spPr>
              <a:xfrm>
                <a:off x="1490019" y="2765322"/>
                <a:ext cx="217933" cy="147654"/>
              </a:xfrm>
              <a:custGeom>
                <a:rect b="b" l="l" r="r" t="t"/>
                <a:pathLst>
                  <a:path extrusionOk="0" h="1269" w="1873">
                    <a:moveTo>
                      <a:pt x="1800" y="1"/>
                    </a:moveTo>
                    <a:cubicBezTo>
                      <a:pt x="1628" y="725"/>
                      <a:pt x="1170" y="1157"/>
                      <a:pt x="904" y="1187"/>
                    </a:cubicBezTo>
                    <a:cubicBezTo>
                      <a:pt x="862" y="1192"/>
                      <a:pt x="819" y="1195"/>
                      <a:pt x="777" y="1195"/>
                    </a:cubicBezTo>
                    <a:cubicBezTo>
                      <a:pt x="514" y="1195"/>
                      <a:pt x="275" y="1105"/>
                      <a:pt x="253" y="1097"/>
                    </a:cubicBezTo>
                    <a:cubicBezTo>
                      <a:pt x="180" y="1054"/>
                      <a:pt x="112" y="1007"/>
                      <a:pt x="52" y="947"/>
                    </a:cubicBezTo>
                    <a:lnTo>
                      <a:pt x="0" y="1003"/>
                    </a:lnTo>
                    <a:cubicBezTo>
                      <a:pt x="69" y="1063"/>
                      <a:pt x="142" y="1119"/>
                      <a:pt x="219" y="1161"/>
                    </a:cubicBezTo>
                    <a:lnTo>
                      <a:pt x="223" y="1161"/>
                    </a:lnTo>
                    <a:cubicBezTo>
                      <a:pt x="236" y="1166"/>
                      <a:pt x="493" y="1269"/>
                      <a:pt x="780" y="1269"/>
                    </a:cubicBezTo>
                    <a:cubicBezTo>
                      <a:pt x="823" y="1269"/>
                      <a:pt x="866" y="1264"/>
                      <a:pt x="913" y="1260"/>
                    </a:cubicBezTo>
                    <a:cubicBezTo>
                      <a:pt x="1243" y="1221"/>
                      <a:pt x="1701" y="733"/>
                      <a:pt x="1872" y="18"/>
                    </a:cubicBezTo>
                    <a:lnTo>
                      <a:pt x="1800"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4"/>
              <p:cNvSpPr/>
              <p:nvPr/>
            </p:nvSpPr>
            <p:spPr>
              <a:xfrm>
                <a:off x="1475591" y="2862014"/>
                <a:ext cx="227358" cy="80401"/>
              </a:xfrm>
              <a:custGeom>
                <a:rect b="b" l="l" r="r" t="t"/>
                <a:pathLst>
                  <a:path extrusionOk="0" h="691" w="1954">
                    <a:moveTo>
                      <a:pt x="1889" y="1"/>
                    </a:moveTo>
                    <a:cubicBezTo>
                      <a:pt x="1855" y="61"/>
                      <a:pt x="1517" y="579"/>
                      <a:pt x="964" y="613"/>
                    </a:cubicBezTo>
                    <a:cubicBezTo>
                      <a:pt x="942" y="615"/>
                      <a:pt x="920" y="615"/>
                      <a:pt x="898" y="615"/>
                    </a:cubicBezTo>
                    <a:cubicBezTo>
                      <a:pt x="670" y="615"/>
                      <a:pt x="481" y="539"/>
                      <a:pt x="441" y="523"/>
                    </a:cubicBezTo>
                    <a:cubicBezTo>
                      <a:pt x="296" y="459"/>
                      <a:pt x="163" y="360"/>
                      <a:pt x="52" y="245"/>
                    </a:cubicBezTo>
                    <a:lnTo>
                      <a:pt x="0" y="292"/>
                    </a:lnTo>
                    <a:cubicBezTo>
                      <a:pt x="116" y="420"/>
                      <a:pt x="257" y="519"/>
                      <a:pt x="416" y="587"/>
                    </a:cubicBezTo>
                    <a:cubicBezTo>
                      <a:pt x="471" y="613"/>
                      <a:pt x="664" y="690"/>
                      <a:pt x="900" y="690"/>
                    </a:cubicBezTo>
                    <a:cubicBezTo>
                      <a:pt x="921" y="690"/>
                      <a:pt x="943" y="690"/>
                      <a:pt x="968" y="686"/>
                    </a:cubicBezTo>
                    <a:cubicBezTo>
                      <a:pt x="1559" y="652"/>
                      <a:pt x="1915" y="99"/>
                      <a:pt x="1954" y="39"/>
                    </a:cubicBezTo>
                    <a:lnTo>
                      <a:pt x="1889"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4"/>
              <p:cNvSpPr/>
              <p:nvPr/>
            </p:nvSpPr>
            <p:spPr>
              <a:xfrm>
                <a:off x="1523879" y="2817682"/>
                <a:ext cx="143233" cy="64926"/>
              </a:xfrm>
              <a:custGeom>
                <a:rect b="b" l="l" r="r" t="t"/>
                <a:pathLst>
                  <a:path extrusionOk="0" h="558" w="1231">
                    <a:moveTo>
                      <a:pt x="1170" y="0"/>
                    </a:moveTo>
                    <a:cubicBezTo>
                      <a:pt x="1093" y="129"/>
                      <a:pt x="922" y="356"/>
                      <a:pt x="635" y="442"/>
                    </a:cubicBezTo>
                    <a:cubicBezTo>
                      <a:pt x="575" y="460"/>
                      <a:pt x="498" y="483"/>
                      <a:pt x="413" y="483"/>
                    </a:cubicBezTo>
                    <a:cubicBezTo>
                      <a:pt x="358" y="483"/>
                      <a:pt x="300" y="473"/>
                      <a:pt x="241" y="446"/>
                    </a:cubicBezTo>
                    <a:cubicBezTo>
                      <a:pt x="168" y="412"/>
                      <a:pt x="112" y="356"/>
                      <a:pt x="65" y="283"/>
                    </a:cubicBezTo>
                    <a:lnTo>
                      <a:pt x="1" y="326"/>
                    </a:lnTo>
                    <a:cubicBezTo>
                      <a:pt x="56" y="407"/>
                      <a:pt x="129" y="472"/>
                      <a:pt x="211" y="510"/>
                    </a:cubicBezTo>
                    <a:cubicBezTo>
                      <a:pt x="279" y="544"/>
                      <a:pt x="352" y="557"/>
                      <a:pt x="416" y="557"/>
                    </a:cubicBezTo>
                    <a:cubicBezTo>
                      <a:pt x="510" y="557"/>
                      <a:pt x="596" y="532"/>
                      <a:pt x="656" y="510"/>
                    </a:cubicBezTo>
                    <a:cubicBezTo>
                      <a:pt x="965" y="416"/>
                      <a:pt x="1149" y="172"/>
                      <a:pt x="1230" y="35"/>
                    </a:cubicBezTo>
                    <a:lnTo>
                      <a:pt x="11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4"/>
              <p:cNvSpPr/>
              <p:nvPr/>
            </p:nvSpPr>
            <p:spPr>
              <a:xfrm>
                <a:off x="1528882" y="2832576"/>
                <a:ext cx="73885" cy="31067"/>
              </a:xfrm>
              <a:custGeom>
                <a:rect b="b" l="l" r="r" t="t"/>
                <a:pathLst>
                  <a:path extrusionOk="0" h="267" w="635">
                    <a:moveTo>
                      <a:pt x="56" y="1"/>
                    </a:moveTo>
                    <a:lnTo>
                      <a:pt x="1" y="44"/>
                    </a:lnTo>
                    <a:cubicBezTo>
                      <a:pt x="48" y="112"/>
                      <a:pt x="112" y="172"/>
                      <a:pt x="185" y="211"/>
                    </a:cubicBezTo>
                    <a:cubicBezTo>
                      <a:pt x="266" y="254"/>
                      <a:pt x="352" y="266"/>
                      <a:pt x="425" y="266"/>
                    </a:cubicBezTo>
                    <a:cubicBezTo>
                      <a:pt x="523" y="266"/>
                      <a:pt x="600" y="241"/>
                      <a:pt x="635" y="228"/>
                    </a:cubicBezTo>
                    <a:lnTo>
                      <a:pt x="609" y="164"/>
                    </a:lnTo>
                    <a:cubicBezTo>
                      <a:pt x="582" y="174"/>
                      <a:pt x="512" y="195"/>
                      <a:pt x="427" y="195"/>
                    </a:cubicBezTo>
                    <a:cubicBezTo>
                      <a:pt x="363" y="195"/>
                      <a:pt x="290" y="183"/>
                      <a:pt x="219" y="147"/>
                    </a:cubicBezTo>
                    <a:cubicBezTo>
                      <a:pt x="155" y="112"/>
                      <a:pt x="99" y="65"/>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4"/>
              <p:cNvSpPr/>
              <p:nvPr/>
            </p:nvSpPr>
            <p:spPr>
              <a:xfrm>
                <a:off x="1828968" y="1328899"/>
                <a:ext cx="492065" cy="784582"/>
              </a:xfrm>
              <a:custGeom>
                <a:rect b="b" l="l" r="r" t="t"/>
                <a:pathLst>
                  <a:path extrusionOk="0" h="6743" w="4229">
                    <a:moveTo>
                      <a:pt x="420" y="1"/>
                    </a:moveTo>
                    <a:cubicBezTo>
                      <a:pt x="244" y="386"/>
                      <a:pt x="0" y="1080"/>
                      <a:pt x="82" y="1932"/>
                    </a:cubicBezTo>
                    <a:cubicBezTo>
                      <a:pt x="124" y="2386"/>
                      <a:pt x="262" y="2870"/>
                      <a:pt x="711" y="3676"/>
                    </a:cubicBezTo>
                    <a:cubicBezTo>
                      <a:pt x="1482" y="5038"/>
                      <a:pt x="1915" y="5102"/>
                      <a:pt x="2797" y="6379"/>
                    </a:cubicBezTo>
                    <a:cubicBezTo>
                      <a:pt x="2904" y="6537"/>
                      <a:pt x="2994" y="6666"/>
                      <a:pt x="3046" y="6743"/>
                    </a:cubicBezTo>
                    <a:cubicBezTo>
                      <a:pt x="3084" y="6627"/>
                      <a:pt x="3191" y="6374"/>
                      <a:pt x="3448" y="6160"/>
                    </a:cubicBezTo>
                    <a:cubicBezTo>
                      <a:pt x="3770" y="5899"/>
                      <a:pt x="4117" y="5873"/>
                      <a:pt x="4228" y="5869"/>
                    </a:cubicBezTo>
                    <a:cubicBezTo>
                      <a:pt x="4194" y="5813"/>
                      <a:pt x="4164" y="5758"/>
                      <a:pt x="4134" y="5706"/>
                    </a:cubicBezTo>
                    <a:cubicBezTo>
                      <a:pt x="2660" y="3175"/>
                      <a:pt x="1898" y="2990"/>
                      <a:pt x="1748" y="1551"/>
                    </a:cubicBezTo>
                    <a:cubicBezTo>
                      <a:pt x="1709" y="1200"/>
                      <a:pt x="1697" y="673"/>
                      <a:pt x="1859" y="13"/>
                    </a:cubicBezTo>
                    <a:lnTo>
                      <a:pt x="1859" y="13"/>
                    </a:lnTo>
                    <a:cubicBezTo>
                      <a:pt x="1669" y="50"/>
                      <a:pt x="1431" y="80"/>
                      <a:pt x="1160" y="80"/>
                    </a:cubicBezTo>
                    <a:cubicBezTo>
                      <a:pt x="1114" y="80"/>
                      <a:pt x="1068" y="79"/>
                      <a:pt x="1020" y="78"/>
                    </a:cubicBezTo>
                    <a:cubicBezTo>
                      <a:pt x="793" y="65"/>
                      <a:pt x="591" y="35"/>
                      <a:pt x="42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4"/>
              <p:cNvSpPr/>
              <p:nvPr/>
            </p:nvSpPr>
            <p:spPr>
              <a:xfrm>
                <a:off x="2179321" y="2007724"/>
                <a:ext cx="149633" cy="106814"/>
              </a:xfrm>
              <a:custGeom>
                <a:rect b="b" l="l" r="r" t="t"/>
                <a:pathLst>
                  <a:path extrusionOk="0" h="918" w="1286">
                    <a:moveTo>
                      <a:pt x="1217" y="1"/>
                    </a:moveTo>
                    <a:cubicBezTo>
                      <a:pt x="1046" y="5"/>
                      <a:pt x="716" y="52"/>
                      <a:pt x="416" y="301"/>
                    </a:cubicBezTo>
                    <a:cubicBezTo>
                      <a:pt x="176" y="498"/>
                      <a:pt x="61" y="733"/>
                      <a:pt x="1" y="896"/>
                    </a:cubicBezTo>
                    <a:lnTo>
                      <a:pt x="69" y="917"/>
                    </a:lnTo>
                    <a:cubicBezTo>
                      <a:pt x="125" y="763"/>
                      <a:pt x="236" y="540"/>
                      <a:pt x="459" y="356"/>
                    </a:cubicBezTo>
                    <a:cubicBezTo>
                      <a:pt x="746" y="121"/>
                      <a:pt x="1059" y="78"/>
                      <a:pt x="1221" y="73"/>
                    </a:cubicBezTo>
                    <a:lnTo>
                      <a:pt x="1286" y="69"/>
                    </a:lnTo>
                    <a:lnTo>
                      <a:pt x="1239" y="1"/>
                    </a:lnTo>
                    <a:lnTo>
                      <a:pt x="1217" y="14"/>
                    </a:lnTo>
                    <a:lnTo>
                      <a:pt x="12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4"/>
              <p:cNvSpPr/>
              <p:nvPr/>
            </p:nvSpPr>
            <p:spPr>
              <a:xfrm>
                <a:off x="2455786" y="2207741"/>
                <a:ext cx="291818" cy="188961"/>
              </a:xfrm>
              <a:custGeom>
                <a:rect b="b" l="l" r="r" t="t"/>
                <a:pathLst>
                  <a:path extrusionOk="0" h="1624" w="2508">
                    <a:moveTo>
                      <a:pt x="1692" y="0"/>
                    </a:moveTo>
                    <a:cubicBezTo>
                      <a:pt x="978" y="0"/>
                      <a:pt x="1" y="796"/>
                      <a:pt x="92" y="1212"/>
                    </a:cubicBezTo>
                    <a:cubicBezTo>
                      <a:pt x="148" y="1490"/>
                      <a:pt x="700" y="1597"/>
                      <a:pt x="931" y="1619"/>
                    </a:cubicBezTo>
                    <a:cubicBezTo>
                      <a:pt x="969" y="1622"/>
                      <a:pt x="1006" y="1623"/>
                      <a:pt x="1043" y="1623"/>
                    </a:cubicBezTo>
                    <a:cubicBezTo>
                      <a:pt x="1436" y="1623"/>
                      <a:pt x="1731" y="1441"/>
                      <a:pt x="1989" y="1280"/>
                    </a:cubicBezTo>
                    <a:cubicBezTo>
                      <a:pt x="2225" y="1139"/>
                      <a:pt x="2371" y="1049"/>
                      <a:pt x="2422" y="873"/>
                    </a:cubicBezTo>
                    <a:cubicBezTo>
                      <a:pt x="2508" y="586"/>
                      <a:pt x="2298" y="222"/>
                      <a:pt x="2037" y="81"/>
                    </a:cubicBezTo>
                    <a:cubicBezTo>
                      <a:pt x="1935" y="25"/>
                      <a:pt x="1817" y="0"/>
                      <a:pt x="169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4"/>
              <p:cNvSpPr/>
              <p:nvPr/>
            </p:nvSpPr>
            <p:spPr>
              <a:xfrm>
                <a:off x="2474403" y="2627207"/>
                <a:ext cx="349530" cy="382924"/>
              </a:xfrm>
              <a:custGeom>
                <a:rect b="b" l="l" r="r" t="t"/>
                <a:pathLst>
                  <a:path extrusionOk="0" h="3291" w="3004">
                    <a:moveTo>
                      <a:pt x="2442" y="1"/>
                    </a:moveTo>
                    <a:cubicBezTo>
                      <a:pt x="2161" y="1"/>
                      <a:pt x="1817" y="272"/>
                      <a:pt x="1735" y="734"/>
                    </a:cubicBezTo>
                    <a:cubicBezTo>
                      <a:pt x="1568" y="768"/>
                      <a:pt x="977" y="922"/>
                      <a:pt x="604" y="1479"/>
                    </a:cubicBezTo>
                    <a:cubicBezTo>
                      <a:pt x="549" y="1560"/>
                      <a:pt x="0" y="2370"/>
                      <a:pt x="412" y="2922"/>
                    </a:cubicBezTo>
                    <a:cubicBezTo>
                      <a:pt x="592" y="3163"/>
                      <a:pt x="907" y="3291"/>
                      <a:pt x="1235" y="3291"/>
                    </a:cubicBezTo>
                    <a:cubicBezTo>
                      <a:pt x="1484" y="3291"/>
                      <a:pt x="1740" y="3217"/>
                      <a:pt x="1949" y="3064"/>
                    </a:cubicBezTo>
                    <a:cubicBezTo>
                      <a:pt x="2412" y="2725"/>
                      <a:pt x="2562" y="2053"/>
                      <a:pt x="2262" y="1500"/>
                    </a:cubicBezTo>
                    <a:cubicBezTo>
                      <a:pt x="2609" y="1432"/>
                      <a:pt x="2875" y="1170"/>
                      <a:pt x="2935" y="854"/>
                    </a:cubicBezTo>
                    <a:cubicBezTo>
                      <a:pt x="3003" y="502"/>
                      <a:pt x="2828" y="78"/>
                      <a:pt x="2528" y="10"/>
                    </a:cubicBezTo>
                    <a:cubicBezTo>
                      <a:pt x="2500" y="4"/>
                      <a:pt x="2471" y="1"/>
                      <a:pt x="244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4"/>
              <p:cNvSpPr/>
              <p:nvPr/>
            </p:nvSpPr>
            <p:spPr>
              <a:xfrm>
                <a:off x="1833972" y="2828504"/>
                <a:ext cx="426208" cy="367565"/>
              </a:xfrm>
              <a:custGeom>
                <a:rect b="b" l="l" r="r" t="t"/>
                <a:pathLst>
                  <a:path extrusionOk="0" h="3159" w="3663">
                    <a:moveTo>
                      <a:pt x="1541" y="1"/>
                    </a:moveTo>
                    <a:cubicBezTo>
                      <a:pt x="965" y="1"/>
                      <a:pt x="61" y="648"/>
                      <a:pt x="30" y="1535"/>
                    </a:cubicBezTo>
                    <a:cubicBezTo>
                      <a:pt x="0" y="2336"/>
                      <a:pt x="690" y="3013"/>
                      <a:pt x="1392" y="3137"/>
                    </a:cubicBezTo>
                    <a:cubicBezTo>
                      <a:pt x="1474" y="3152"/>
                      <a:pt x="1556" y="3159"/>
                      <a:pt x="1636" y="3159"/>
                    </a:cubicBezTo>
                    <a:cubicBezTo>
                      <a:pt x="2744" y="3159"/>
                      <a:pt x="3662" y="1862"/>
                      <a:pt x="3478" y="1402"/>
                    </a:cubicBezTo>
                    <a:cubicBezTo>
                      <a:pt x="3376" y="1141"/>
                      <a:pt x="2969" y="1265"/>
                      <a:pt x="2429" y="803"/>
                    </a:cubicBezTo>
                    <a:cubicBezTo>
                      <a:pt x="1979" y="421"/>
                      <a:pt x="2026" y="130"/>
                      <a:pt x="1739" y="32"/>
                    </a:cubicBezTo>
                    <a:cubicBezTo>
                      <a:pt x="1680" y="11"/>
                      <a:pt x="1613" y="1"/>
                      <a:pt x="15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99" name="Google Shape;499;p4"/>
            <p:cNvGrpSpPr/>
            <p:nvPr/>
          </p:nvGrpSpPr>
          <p:grpSpPr>
            <a:xfrm>
              <a:off x="1460113" y="2527150"/>
              <a:ext cx="1485429" cy="1443805"/>
              <a:chOff x="1861663" y="2527150"/>
              <a:chExt cx="1485429" cy="1443805"/>
            </a:xfrm>
          </p:grpSpPr>
          <p:sp>
            <p:nvSpPr>
              <p:cNvPr id="500" name="Google Shape;500;p4"/>
              <p:cNvSpPr/>
              <p:nvPr/>
            </p:nvSpPr>
            <p:spPr>
              <a:xfrm>
                <a:off x="1861663" y="2527150"/>
                <a:ext cx="873942" cy="873942"/>
              </a:xfrm>
              <a:custGeom>
                <a:rect b="b" l="l" r="r" t="t"/>
                <a:pathLst>
                  <a:path extrusionOk="0" h="8105" w="8105">
                    <a:moveTo>
                      <a:pt x="4052" y="793"/>
                    </a:moveTo>
                    <a:cubicBezTo>
                      <a:pt x="5851" y="793"/>
                      <a:pt x="7312" y="2253"/>
                      <a:pt x="7312" y="4052"/>
                    </a:cubicBezTo>
                    <a:cubicBezTo>
                      <a:pt x="7312" y="5851"/>
                      <a:pt x="5851" y="7312"/>
                      <a:pt x="4052" y="7312"/>
                    </a:cubicBezTo>
                    <a:cubicBezTo>
                      <a:pt x="2253" y="7312"/>
                      <a:pt x="793" y="5851"/>
                      <a:pt x="793" y="4052"/>
                    </a:cubicBezTo>
                    <a:cubicBezTo>
                      <a:pt x="793" y="2253"/>
                      <a:pt x="2253" y="793"/>
                      <a:pt x="4052" y="793"/>
                    </a:cubicBezTo>
                    <a:close/>
                    <a:moveTo>
                      <a:pt x="4052" y="0"/>
                    </a:moveTo>
                    <a:cubicBezTo>
                      <a:pt x="1821" y="0"/>
                      <a:pt x="0" y="1816"/>
                      <a:pt x="0" y="4052"/>
                    </a:cubicBezTo>
                    <a:cubicBezTo>
                      <a:pt x="0" y="6284"/>
                      <a:pt x="1821" y="8104"/>
                      <a:pt x="4052" y="8104"/>
                    </a:cubicBezTo>
                    <a:cubicBezTo>
                      <a:pt x="6288" y="8104"/>
                      <a:pt x="8104" y="6284"/>
                      <a:pt x="8104" y="4052"/>
                    </a:cubicBezTo>
                    <a:cubicBezTo>
                      <a:pt x="8104" y="1816"/>
                      <a:pt x="6288" y="0"/>
                      <a:pt x="405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4"/>
              <p:cNvSpPr/>
              <p:nvPr/>
            </p:nvSpPr>
            <p:spPr>
              <a:xfrm>
                <a:off x="1947061" y="2612549"/>
                <a:ext cx="703143" cy="703143"/>
              </a:xfrm>
              <a:custGeom>
                <a:rect b="b" l="l" r="r" t="t"/>
                <a:pathLst>
                  <a:path extrusionOk="0" h="6521" w="6521">
                    <a:moveTo>
                      <a:pt x="3260" y="1"/>
                    </a:moveTo>
                    <a:cubicBezTo>
                      <a:pt x="1461" y="1"/>
                      <a:pt x="1" y="1461"/>
                      <a:pt x="1" y="3260"/>
                    </a:cubicBezTo>
                    <a:cubicBezTo>
                      <a:pt x="1" y="5059"/>
                      <a:pt x="1461" y="6520"/>
                      <a:pt x="3260" y="6520"/>
                    </a:cubicBezTo>
                    <a:cubicBezTo>
                      <a:pt x="5059" y="6520"/>
                      <a:pt x="6520" y="5059"/>
                      <a:pt x="6520" y="3260"/>
                    </a:cubicBezTo>
                    <a:cubicBezTo>
                      <a:pt x="6520" y="1461"/>
                      <a:pt x="5059" y="1"/>
                      <a:pt x="3260" y="1"/>
                    </a:cubicBezTo>
                    <a:close/>
                  </a:path>
                </a:pathLst>
              </a:custGeom>
              <a:solidFill>
                <a:srgbClr val="FFFFFF">
                  <a:alpha val="47058"/>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 name="Google Shape;502;p4"/>
              <p:cNvSpPr/>
              <p:nvPr/>
            </p:nvSpPr>
            <p:spPr>
              <a:xfrm>
                <a:off x="2512399" y="3207105"/>
                <a:ext cx="834693" cy="763850"/>
              </a:xfrm>
              <a:custGeom>
                <a:rect b="b" l="l" r="r" t="t"/>
                <a:pathLst>
                  <a:path extrusionOk="0" h="7084" w="7741">
                    <a:moveTo>
                      <a:pt x="955" y="1"/>
                    </a:moveTo>
                    <a:cubicBezTo>
                      <a:pt x="932" y="1"/>
                      <a:pt x="910" y="2"/>
                      <a:pt x="887" y="4"/>
                    </a:cubicBezTo>
                    <a:cubicBezTo>
                      <a:pt x="673" y="21"/>
                      <a:pt x="467" y="115"/>
                      <a:pt x="309" y="282"/>
                    </a:cubicBezTo>
                    <a:cubicBezTo>
                      <a:pt x="1" y="616"/>
                      <a:pt x="5" y="1139"/>
                      <a:pt x="322" y="1469"/>
                    </a:cubicBezTo>
                    <a:lnTo>
                      <a:pt x="5299" y="6677"/>
                    </a:lnTo>
                    <a:cubicBezTo>
                      <a:pt x="5560" y="6948"/>
                      <a:pt x="5907" y="7083"/>
                      <a:pt x="6254" y="7083"/>
                    </a:cubicBezTo>
                    <a:cubicBezTo>
                      <a:pt x="6608" y="7083"/>
                      <a:pt x="6963" y="6942"/>
                      <a:pt x="7223" y="6660"/>
                    </a:cubicBezTo>
                    <a:cubicBezTo>
                      <a:pt x="7741" y="6099"/>
                      <a:pt x="7677" y="5217"/>
                      <a:pt x="7086" y="4737"/>
                    </a:cubicBezTo>
                    <a:lnTo>
                      <a:pt x="1496" y="196"/>
                    </a:lnTo>
                    <a:cubicBezTo>
                      <a:pt x="1338" y="66"/>
                      <a:pt x="1147" y="1"/>
                      <a:pt x="9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 name="Shape 506"/>
        <p:cNvGrpSpPr/>
        <p:nvPr/>
      </p:nvGrpSpPr>
      <p:grpSpPr>
        <a:xfrm>
          <a:off x="0" y="0"/>
          <a:ext cx="0" cy="0"/>
          <a:chOff x="0" y="0"/>
          <a:chExt cx="0" cy="0"/>
        </a:xfrm>
      </p:grpSpPr>
      <p:sp>
        <p:nvSpPr>
          <p:cNvPr id="507" name="Google Shape;507;p5"/>
          <p:cNvSpPr/>
          <p:nvPr/>
        </p:nvSpPr>
        <p:spPr>
          <a:xfrm>
            <a:off x="620476" y="2008047"/>
            <a:ext cx="1450938" cy="1127393"/>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 name="Google Shape;508;p5"/>
          <p:cNvSpPr txBox="1"/>
          <p:nvPr>
            <p:ph type="title"/>
          </p:nvPr>
        </p:nvSpPr>
        <p:spPr>
          <a:xfrm>
            <a:off x="2169475" y="1478500"/>
            <a:ext cx="2766300" cy="1671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
              <a:t>Abt. the project</a:t>
            </a:r>
            <a:endParaRPr/>
          </a:p>
        </p:txBody>
      </p:sp>
      <p:sp>
        <p:nvSpPr>
          <p:cNvPr id="509" name="Google Shape;509;p5"/>
          <p:cNvSpPr txBox="1"/>
          <p:nvPr>
            <p:ph idx="2" type="title"/>
          </p:nvPr>
        </p:nvSpPr>
        <p:spPr>
          <a:xfrm>
            <a:off x="720000" y="2150838"/>
            <a:ext cx="1251900" cy="841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000"/>
              <a:buNone/>
            </a:pPr>
            <a:r>
              <a:rPr lang="en">
                <a:solidFill>
                  <a:schemeClr val="lt2"/>
                </a:solidFill>
              </a:rPr>
              <a:t>01</a:t>
            </a:r>
            <a:endParaRPr>
              <a:solidFill>
                <a:schemeClr val="lt2"/>
              </a:solidFill>
            </a:endParaRPr>
          </a:p>
        </p:txBody>
      </p:sp>
      <p:sp>
        <p:nvSpPr>
          <p:cNvPr id="510" name="Google Shape;510;p5"/>
          <p:cNvSpPr txBox="1"/>
          <p:nvPr>
            <p:ph idx="1" type="subTitle"/>
          </p:nvPr>
        </p:nvSpPr>
        <p:spPr>
          <a:xfrm>
            <a:off x="2169475" y="3149600"/>
            <a:ext cx="2766300" cy="515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You can enter a subtitle here if you need it</a:t>
            </a:r>
            <a:endParaRPr/>
          </a:p>
        </p:txBody>
      </p:sp>
      <p:grpSp>
        <p:nvGrpSpPr>
          <p:cNvPr id="511" name="Google Shape;511;p5"/>
          <p:cNvGrpSpPr/>
          <p:nvPr/>
        </p:nvGrpSpPr>
        <p:grpSpPr>
          <a:xfrm>
            <a:off x="5133350" y="1631650"/>
            <a:ext cx="3319499" cy="2972448"/>
            <a:chOff x="5133350" y="1631650"/>
            <a:chExt cx="3319499" cy="2972448"/>
          </a:xfrm>
        </p:grpSpPr>
        <p:sp>
          <p:nvSpPr>
            <p:cNvPr id="512" name="Google Shape;512;p5"/>
            <p:cNvSpPr/>
            <p:nvPr/>
          </p:nvSpPr>
          <p:spPr>
            <a:xfrm>
              <a:off x="5133350" y="1817160"/>
              <a:ext cx="3319499" cy="2364313"/>
            </a:xfrm>
            <a:custGeom>
              <a:rect b="b" l="l" r="r" t="t"/>
              <a:pathLst>
                <a:path extrusionOk="0" h="19844" w="27861">
                  <a:moveTo>
                    <a:pt x="6186" y="1"/>
                  </a:moveTo>
                  <a:cubicBezTo>
                    <a:pt x="5950" y="1"/>
                    <a:pt x="5703" y="34"/>
                    <a:pt x="5441" y="105"/>
                  </a:cubicBezTo>
                  <a:cubicBezTo>
                    <a:pt x="3098" y="744"/>
                    <a:pt x="1924" y="3858"/>
                    <a:pt x="1598" y="4736"/>
                  </a:cubicBezTo>
                  <a:cubicBezTo>
                    <a:pt x="1" y="8977"/>
                    <a:pt x="964" y="14768"/>
                    <a:pt x="4023" y="17796"/>
                  </a:cubicBezTo>
                  <a:cubicBezTo>
                    <a:pt x="5543" y="19303"/>
                    <a:pt x="7301" y="19844"/>
                    <a:pt x="9303" y="19844"/>
                  </a:cubicBezTo>
                  <a:cubicBezTo>
                    <a:pt x="11533" y="19844"/>
                    <a:pt x="14066" y="19173"/>
                    <a:pt x="16916" y="18417"/>
                  </a:cubicBezTo>
                  <a:cubicBezTo>
                    <a:pt x="21898" y="17098"/>
                    <a:pt x="25740" y="16083"/>
                    <a:pt x="26734" y="12476"/>
                  </a:cubicBezTo>
                  <a:cubicBezTo>
                    <a:pt x="27861" y="8390"/>
                    <a:pt x="24841" y="2761"/>
                    <a:pt x="21410" y="1695"/>
                  </a:cubicBezTo>
                  <a:cubicBezTo>
                    <a:pt x="21024" y="1574"/>
                    <a:pt x="20668" y="1522"/>
                    <a:pt x="20332" y="1522"/>
                  </a:cubicBezTo>
                  <a:cubicBezTo>
                    <a:pt x="18260" y="1522"/>
                    <a:pt x="16960" y="3498"/>
                    <a:pt x="14167" y="3498"/>
                  </a:cubicBezTo>
                  <a:cubicBezTo>
                    <a:pt x="13860" y="3498"/>
                    <a:pt x="13535" y="3474"/>
                    <a:pt x="13189" y="3421"/>
                  </a:cubicBezTo>
                  <a:cubicBezTo>
                    <a:pt x="9663" y="2883"/>
                    <a:pt x="8403" y="1"/>
                    <a:pt x="6186" y="1"/>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 name="Google Shape;513;p5"/>
            <p:cNvSpPr/>
            <p:nvPr/>
          </p:nvSpPr>
          <p:spPr>
            <a:xfrm>
              <a:off x="6220438" y="1631650"/>
              <a:ext cx="1151179" cy="496001"/>
            </a:xfrm>
            <a:custGeom>
              <a:rect b="b" l="l" r="r" t="t"/>
              <a:pathLst>
                <a:path extrusionOk="0" h="4163" w="9662">
                  <a:moveTo>
                    <a:pt x="3275" y="0"/>
                  </a:moveTo>
                  <a:cubicBezTo>
                    <a:pt x="1795" y="0"/>
                    <a:pt x="574" y="240"/>
                    <a:pt x="339" y="819"/>
                  </a:cubicBezTo>
                  <a:cubicBezTo>
                    <a:pt x="0" y="1641"/>
                    <a:pt x="1641" y="3226"/>
                    <a:pt x="3239" y="3834"/>
                  </a:cubicBezTo>
                  <a:cubicBezTo>
                    <a:pt x="3845" y="4065"/>
                    <a:pt x="4465" y="4163"/>
                    <a:pt x="5068" y="4163"/>
                  </a:cubicBezTo>
                  <a:cubicBezTo>
                    <a:pt x="7498" y="4163"/>
                    <a:pt x="9662" y="2582"/>
                    <a:pt x="9566" y="1765"/>
                  </a:cubicBezTo>
                  <a:cubicBezTo>
                    <a:pt x="9450" y="779"/>
                    <a:pt x="5941" y="0"/>
                    <a:pt x="3275" y="0"/>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 name="Google Shape;514;p5"/>
            <p:cNvSpPr/>
            <p:nvPr/>
          </p:nvSpPr>
          <p:spPr>
            <a:xfrm>
              <a:off x="5548812" y="4392735"/>
              <a:ext cx="2205851" cy="211363"/>
            </a:xfrm>
            <a:custGeom>
              <a:rect b="b" l="l" r="r" t="t"/>
              <a:pathLst>
                <a:path extrusionOk="0" h="1774" w="18514">
                  <a:moveTo>
                    <a:pt x="9257" y="0"/>
                  </a:moveTo>
                  <a:cubicBezTo>
                    <a:pt x="4147" y="0"/>
                    <a:pt x="0" y="399"/>
                    <a:pt x="0" y="887"/>
                  </a:cubicBezTo>
                  <a:cubicBezTo>
                    <a:pt x="0" y="1380"/>
                    <a:pt x="4147" y="1774"/>
                    <a:pt x="9257" y="1774"/>
                  </a:cubicBezTo>
                  <a:cubicBezTo>
                    <a:pt x="14372" y="1774"/>
                    <a:pt x="18514" y="1380"/>
                    <a:pt x="18514" y="887"/>
                  </a:cubicBezTo>
                  <a:cubicBezTo>
                    <a:pt x="18514" y="399"/>
                    <a:pt x="14372" y="0"/>
                    <a:pt x="9257" y="0"/>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5" name="Google Shape;515;p5"/>
          <p:cNvGrpSpPr/>
          <p:nvPr/>
        </p:nvGrpSpPr>
        <p:grpSpPr>
          <a:xfrm>
            <a:off x="6475049" y="1244828"/>
            <a:ext cx="1977799" cy="2430047"/>
            <a:chOff x="6475049" y="1244828"/>
            <a:chExt cx="1977799" cy="2430047"/>
          </a:xfrm>
        </p:grpSpPr>
        <p:sp>
          <p:nvSpPr>
            <p:cNvPr id="516" name="Google Shape;516;p5"/>
            <p:cNvSpPr/>
            <p:nvPr/>
          </p:nvSpPr>
          <p:spPr>
            <a:xfrm>
              <a:off x="6475049" y="1244828"/>
              <a:ext cx="1977799" cy="2430037"/>
            </a:xfrm>
            <a:custGeom>
              <a:rect b="b" l="l" r="r" t="t"/>
              <a:pathLst>
                <a:path extrusionOk="0" h="15975" w="13002">
                  <a:moveTo>
                    <a:pt x="4777" y="0"/>
                  </a:moveTo>
                  <a:cubicBezTo>
                    <a:pt x="4636" y="304"/>
                    <a:pt x="4443" y="853"/>
                    <a:pt x="4507" y="1521"/>
                  </a:cubicBezTo>
                  <a:cubicBezTo>
                    <a:pt x="4541" y="1881"/>
                    <a:pt x="4649" y="2262"/>
                    <a:pt x="5004" y="2896"/>
                  </a:cubicBezTo>
                  <a:cubicBezTo>
                    <a:pt x="5612" y="3971"/>
                    <a:pt x="5951" y="4018"/>
                    <a:pt x="6649" y="5029"/>
                  </a:cubicBezTo>
                  <a:cubicBezTo>
                    <a:pt x="6679" y="5072"/>
                    <a:pt x="6752" y="5170"/>
                    <a:pt x="6846" y="5312"/>
                  </a:cubicBezTo>
                  <a:cubicBezTo>
                    <a:pt x="7116" y="5723"/>
                    <a:pt x="7557" y="6507"/>
                    <a:pt x="7720" y="7509"/>
                  </a:cubicBezTo>
                  <a:cubicBezTo>
                    <a:pt x="7878" y="8490"/>
                    <a:pt x="7690" y="8811"/>
                    <a:pt x="7600" y="8940"/>
                  </a:cubicBezTo>
                  <a:cubicBezTo>
                    <a:pt x="7394" y="9228"/>
                    <a:pt x="7196" y="9327"/>
                    <a:pt x="6991" y="9327"/>
                  </a:cubicBezTo>
                  <a:cubicBezTo>
                    <a:pt x="6697" y="9327"/>
                    <a:pt x="6391" y="9122"/>
                    <a:pt x="6032" y="8978"/>
                  </a:cubicBezTo>
                  <a:cubicBezTo>
                    <a:pt x="5964" y="8950"/>
                    <a:pt x="5577" y="8822"/>
                    <a:pt x="5082" y="8822"/>
                  </a:cubicBezTo>
                  <a:cubicBezTo>
                    <a:pt x="4825" y="8822"/>
                    <a:pt x="4540" y="8856"/>
                    <a:pt x="4254" y="8957"/>
                  </a:cubicBezTo>
                  <a:cubicBezTo>
                    <a:pt x="3869" y="9094"/>
                    <a:pt x="3595" y="9317"/>
                    <a:pt x="3423" y="9484"/>
                  </a:cubicBezTo>
                  <a:cubicBezTo>
                    <a:pt x="3316" y="9420"/>
                    <a:pt x="3107" y="9315"/>
                    <a:pt x="2847" y="9315"/>
                  </a:cubicBezTo>
                  <a:cubicBezTo>
                    <a:pt x="2828" y="9315"/>
                    <a:pt x="2809" y="9316"/>
                    <a:pt x="2789" y="9317"/>
                  </a:cubicBezTo>
                  <a:cubicBezTo>
                    <a:pt x="2772" y="9321"/>
                    <a:pt x="2755" y="9321"/>
                    <a:pt x="2734" y="9325"/>
                  </a:cubicBezTo>
                  <a:cubicBezTo>
                    <a:pt x="2597" y="9342"/>
                    <a:pt x="2331" y="9415"/>
                    <a:pt x="2006" y="9724"/>
                  </a:cubicBezTo>
                  <a:cubicBezTo>
                    <a:pt x="1727" y="9989"/>
                    <a:pt x="1693" y="10109"/>
                    <a:pt x="1085" y="11536"/>
                  </a:cubicBezTo>
                  <a:cubicBezTo>
                    <a:pt x="1020" y="11690"/>
                    <a:pt x="965" y="11823"/>
                    <a:pt x="913" y="11938"/>
                  </a:cubicBezTo>
                  <a:cubicBezTo>
                    <a:pt x="772" y="12281"/>
                    <a:pt x="682" y="12495"/>
                    <a:pt x="609" y="12705"/>
                  </a:cubicBezTo>
                  <a:cubicBezTo>
                    <a:pt x="605" y="12714"/>
                    <a:pt x="605" y="12722"/>
                    <a:pt x="601" y="12731"/>
                  </a:cubicBezTo>
                  <a:cubicBezTo>
                    <a:pt x="588" y="12765"/>
                    <a:pt x="579" y="12795"/>
                    <a:pt x="566" y="12825"/>
                  </a:cubicBezTo>
                  <a:cubicBezTo>
                    <a:pt x="566" y="12834"/>
                    <a:pt x="562" y="12846"/>
                    <a:pt x="558" y="12855"/>
                  </a:cubicBezTo>
                  <a:cubicBezTo>
                    <a:pt x="541" y="12902"/>
                    <a:pt x="524" y="12953"/>
                    <a:pt x="506" y="13009"/>
                  </a:cubicBezTo>
                  <a:cubicBezTo>
                    <a:pt x="412" y="13313"/>
                    <a:pt x="322" y="13647"/>
                    <a:pt x="241" y="14024"/>
                  </a:cubicBezTo>
                  <a:cubicBezTo>
                    <a:pt x="82" y="14757"/>
                    <a:pt x="22" y="15386"/>
                    <a:pt x="1" y="15849"/>
                  </a:cubicBezTo>
                  <a:cubicBezTo>
                    <a:pt x="120" y="15897"/>
                    <a:pt x="349" y="15975"/>
                    <a:pt x="645" y="15975"/>
                  </a:cubicBezTo>
                  <a:cubicBezTo>
                    <a:pt x="690" y="15975"/>
                    <a:pt x="737" y="15973"/>
                    <a:pt x="785" y="15969"/>
                  </a:cubicBezTo>
                  <a:cubicBezTo>
                    <a:pt x="1136" y="15939"/>
                    <a:pt x="1393" y="15806"/>
                    <a:pt x="1522" y="15729"/>
                  </a:cubicBezTo>
                  <a:cubicBezTo>
                    <a:pt x="1740" y="14440"/>
                    <a:pt x="2211" y="12264"/>
                    <a:pt x="3076" y="11266"/>
                  </a:cubicBezTo>
                  <a:cubicBezTo>
                    <a:pt x="3081" y="11257"/>
                    <a:pt x="3085" y="11253"/>
                    <a:pt x="3089" y="11249"/>
                  </a:cubicBezTo>
                  <a:cubicBezTo>
                    <a:pt x="3094" y="11244"/>
                    <a:pt x="3098" y="11240"/>
                    <a:pt x="3102" y="11236"/>
                  </a:cubicBezTo>
                  <a:cubicBezTo>
                    <a:pt x="3102" y="11231"/>
                    <a:pt x="3102" y="11231"/>
                    <a:pt x="3106" y="11227"/>
                  </a:cubicBezTo>
                  <a:cubicBezTo>
                    <a:pt x="3236" y="11078"/>
                    <a:pt x="3444" y="10840"/>
                    <a:pt x="3643" y="10840"/>
                  </a:cubicBezTo>
                  <a:cubicBezTo>
                    <a:pt x="3701" y="10840"/>
                    <a:pt x="3759" y="10861"/>
                    <a:pt x="3813" y="10910"/>
                  </a:cubicBezTo>
                  <a:cubicBezTo>
                    <a:pt x="4049" y="11124"/>
                    <a:pt x="3925" y="11476"/>
                    <a:pt x="3967" y="11750"/>
                  </a:cubicBezTo>
                  <a:cubicBezTo>
                    <a:pt x="4019" y="12050"/>
                    <a:pt x="4173" y="12324"/>
                    <a:pt x="4379" y="12547"/>
                  </a:cubicBezTo>
                  <a:cubicBezTo>
                    <a:pt x="5160" y="13395"/>
                    <a:pt x="6255" y="13772"/>
                    <a:pt x="7382" y="13772"/>
                  </a:cubicBezTo>
                  <a:cubicBezTo>
                    <a:pt x="9115" y="13772"/>
                    <a:pt x="10921" y="12880"/>
                    <a:pt x="11768" y="11441"/>
                  </a:cubicBezTo>
                  <a:cubicBezTo>
                    <a:pt x="12680" y="9895"/>
                    <a:pt x="13001" y="7788"/>
                    <a:pt x="12128" y="6151"/>
                  </a:cubicBezTo>
                  <a:cubicBezTo>
                    <a:pt x="11935" y="5791"/>
                    <a:pt x="11686" y="5449"/>
                    <a:pt x="11339" y="5235"/>
                  </a:cubicBezTo>
                  <a:cubicBezTo>
                    <a:pt x="10968" y="5006"/>
                    <a:pt x="10540" y="4949"/>
                    <a:pt x="10113" y="4949"/>
                  </a:cubicBezTo>
                  <a:cubicBezTo>
                    <a:pt x="9988" y="4949"/>
                    <a:pt x="9864" y="4954"/>
                    <a:pt x="9742" y="4960"/>
                  </a:cubicBezTo>
                  <a:cubicBezTo>
                    <a:pt x="9415" y="4979"/>
                    <a:pt x="8978" y="5135"/>
                    <a:pt x="8603" y="5135"/>
                  </a:cubicBezTo>
                  <a:cubicBezTo>
                    <a:pt x="8457" y="5135"/>
                    <a:pt x="8321" y="5111"/>
                    <a:pt x="8204" y="5046"/>
                  </a:cubicBezTo>
                  <a:cubicBezTo>
                    <a:pt x="7998" y="4930"/>
                    <a:pt x="7874" y="4776"/>
                    <a:pt x="7780" y="4626"/>
                  </a:cubicBezTo>
                  <a:cubicBezTo>
                    <a:pt x="7750" y="4579"/>
                    <a:pt x="7724" y="4536"/>
                    <a:pt x="7703" y="4498"/>
                  </a:cubicBezTo>
                  <a:cubicBezTo>
                    <a:pt x="6542" y="2502"/>
                    <a:pt x="5938" y="2356"/>
                    <a:pt x="5822" y="1221"/>
                  </a:cubicBezTo>
                  <a:cubicBezTo>
                    <a:pt x="5792" y="947"/>
                    <a:pt x="5784" y="531"/>
                    <a:pt x="5908" y="9"/>
                  </a:cubicBezTo>
                  <a:lnTo>
                    <a:pt x="5908" y="9"/>
                  </a:lnTo>
                  <a:cubicBezTo>
                    <a:pt x="5755" y="38"/>
                    <a:pt x="5567" y="62"/>
                    <a:pt x="5349" y="62"/>
                  </a:cubicBezTo>
                  <a:cubicBezTo>
                    <a:pt x="5316" y="62"/>
                    <a:pt x="5283" y="61"/>
                    <a:pt x="5248" y="60"/>
                  </a:cubicBezTo>
                  <a:cubicBezTo>
                    <a:pt x="5068" y="51"/>
                    <a:pt x="4910" y="26"/>
                    <a:pt x="477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 name="Google Shape;517;p5"/>
            <p:cNvSpPr/>
            <p:nvPr/>
          </p:nvSpPr>
          <p:spPr>
            <a:xfrm>
              <a:off x="6794341" y="2717920"/>
              <a:ext cx="239277" cy="141923"/>
            </a:xfrm>
            <a:custGeom>
              <a:rect b="b" l="l" r="r" t="t"/>
              <a:pathLst>
                <a:path extrusionOk="0" h="933" w="1573">
                  <a:moveTo>
                    <a:pt x="1030" y="1"/>
                  </a:moveTo>
                  <a:cubicBezTo>
                    <a:pt x="922" y="1"/>
                    <a:pt x="804" y="27"/>
                    <a:pt x="720" y="44"/>
                  </a:cubicBezTo>
                  <a:cubicBezTo>
                    <a:pt x="549" y="87"/>
                    <a:pt x="172" y="168"/>
                    <a:pt x="87" y="438"/>
                  </a:cubicBezTo>
                  <a:cubicBezTo>
                    <a:pt x="1" y="706"/>
                    <a:pt x="240" y="933"/>
                    <a:pt x="546" y="933"/>
                  </a:cubicBezTo>
                  <a:cubicBezTo>
                    <a:pt x="607" y="933"/>
                    <a:pt x="670" y="924"/>
                    <a:pt x="733" y="905"/>
                  </a:cubicBezTo>
                  <a:cubicBezTo>
                    <a:pt x="1076" y="798"/>
                    <a:pt x="1573" y="344"/>
                    <a:pt x="1234" y="57"/>
                  </a:cubicBezTo>
                  <a:cubicBezTo>
                    <a:pt x="1184" y="15"/>
                    <a:pt x="1109" y="1"/>
                    <a:pt x="103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 name="Google Shape;518;p5"/>
            <p:cNvSpPr/>
            <p:nvPr/>
          </p:nvSpPr>
          <p:spPr>
            <a:xfrm>
              <a:off x="8139962" y="2201334"/>
              <a:ext cx="4716" cy="761"/>
            </a:xfrm>
            <a:custGeom>
              <a:rect b="b" l="l" r="r" t="t"/>
              <a:pathLst>
                <a:path extrusionOk="0" h="5" w="31">
                  <a:moveTo>
                    <a:pt x="0" y="0"/>
                  </a:moveTo>
                  <a:cubicBezTo>
                    <a:pt x="13" y="0"/>
                    <a:pt x="22" y="0"/>
                    <a:pt x="30" y="5"/>
                  </a:cubicBezTo>
                  <a:lnTo>
                    <a:pt x="30" y="0"/>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 name="Google Shape;519;p5"/>
            <p:cNvSpPr/>
            <p:nvPr/>
          </p:nvSpPr>
          <p:spPr>
            <a:xfrm>
              <a:off x="6475049" y="2663310"/>
              <a:ext cx="472621" cy="1011565"/>
            </a:xfrm>
            <a:custGeom>
              <a:rect b="b" l="l" r="r" t="t"/>
              <a:pathLst>
                <a:path extrusionOk="0" h="6650" w="3107">
                  <a:moveTo>
                    <a:pt x="2734" y="0"/>
                  </a:moveTo>
                  <a:lnTo>
                    <a:pt x="2734" y="0"/>
                  </a:lnTo>
                  <a:cubicBezTo>
                    <a:pt x="2597" y="17"/>
                    <a:pt x="2331" y="90"/>
                    <a:pt x="2006" y="399"/>
                  </a:cubicBezTo>
                  <a:cubicBezTo>
                    <a:pt x="1727" y="664"/>
                    <a:pt x="1693" y="784"/>
                    <a:pt x="1085" y="2211"/>
                  </a:cubicBezTo>
                  <a:cubicBezTo>
                    <a:pt x="1033" y="2343"/>
                    <a:pt x="978" y="2468"/>
                    <a:pt x="913" y="2613"/>
                  </a:cubicBezTo>
                  <a:cubicBezTo>
                    <a:pt x="828" y="2810"/>
                    <a:pt x="729" y="3042"/>
                    <a:pt x="609" y="3380"/>
                  </a:cubicBezTo>
                  <a:cubicBezTo>
                    <a:pt x="605" y="3389"/>
                    <a:pt x="605" y="3397"/>
                    <a:pt x="601" y="3406"/>
                  </a:cubicBezTo>
                  <a:cubicBezTo>
                    <a:pt x="588" y="3440"/>
                    <a:pt x="579" y="3470"/>
                    <a:pt x="566" y="3500"/>
                  </a:cubicBezTo>
                  <a:cubicBezTo>
                    <a:pt x="566" y="3509"/>
                    <a:pt x="562" y="3521"/>
                    <a:pt x="558" y="3530"/>
                  </a:cubicBezTo>
                  <a:cubicBezTo>
                    <a:pt x="541" y="3577"/>
                    <a:pt x="524" y="3628"/>
                    <a:pt x="506" y="3684"/>
                  </a:cubicBezTo>
                  <a:cubicBezTo>
                    <a:pt x="412" y="3988"/>
                    <a:pt x="322" y="4322"/>
                    <a:pt x="241" y="4699"/>
                  </a:cubicBezTo>
                  <a:cubicBezTo>
                    <a:pt x="82" y="5432"/>
                    <a:pt x="22" y="6061"/>
                    <a:pt x="1" y="6524"/>
                  </a:cubicBezTo>
                  <a:cubicBezTo>
                    <a:pt x="120" y="6572"/>
                    <a:pt x="349" y="6650"/>
                    <a:pt x="645" y="6650"/>
                  </a:cubicBezTo>
                  <a:cubicBezTo>
                    <a:pt x="690" y="6650"/>
                    <a:pt x="737" y="6648"/>
                    <a:pt x="785" y="6644"/>
                  </a:cubicBezTo>
                  <a:cubicBezTo>
                    <a:pt x="1136" y="6614"/>
                    <a:pt x="1393" y="6481"/>
                    <a:pt x="1522" y="6404"/>
                  </a:cubicBezTo>
                  <a:cubicBezTo>
                    <a:pt x="1740" y="5115"/>
                    <a:pt x="2211" y="2939"/>
                    <a:pt x="3076" y="1941"/>
                  </a:cubicBezTo>
                  <a:cubicBezTo>
                    <a:pt x="3081" y="1932"/>
                    <a:pt x="3085" y="1928"/>
                    <a:pt x="3089" y="1924"/>
                  </a:cubicBezTo>
                  <a:cubicBezTo>
                    <a:pt x="3094" y="1919"/>
                    <a:pt x="3098" y="1915"/>
                    <a:pt x="3102" y="1911"/>
                  </a:cubicBezTo>
                  <a:cubicBezTo>
                    <a:pt x="3102" y="1906"/>
                    <a:pt x="3102" y="1906"/>
                    <a:pt x="3106" y="1902"/>
                  </a:cubicBezTo>
                  <a:lnTo>
                    <a:pt x="3106" y="1902"/>
                  </a:lnTo>
                  <a:cubicBezTo>
                    <a:pt x="2908" y="2025"/>
                    <a:pt x="2693" y="2087"/>
                    <a:pt x="2497" y="2087"/>
                  </a:cubicBezTo>
                  <a:cubicBezTo>
                    <a:pt x="2311" y="2087"/>
                    <a:pt x="2141" y="2032"/>
                    <a:pt x="2018" y="1924"/>
                  </a:cubicBezTo>
                  <a:cubicBezTo>
                    <a:pt x="1650" y="1594"/>
                    <a:pt x="1834" y="990"/>
                    <a:pt x="1869" y="883"/>
                  </a:cubicBezTo>
                  <a:cubicBezTo>
                    <a:pt x="2023" y="403"/>
                    <a:pt x="2430" y="137"/>
                    <a:pt x="273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5"/>
            <p:cNvSpPr/>
            <p:nvPr/>
          </p:nvSpPr>
          <p:spPr>
            <a:xfrm>
              <a:off x="6726041" y="2659355"/>
              <a:ext cx="221632" cy="325982"/>
            </a:xfrm>
            <a:custGeom>
              <a:rect b="b" l="l" r="r" t="t"/>
              <a:pathLst>
                <a:path extrusionOk="0" h="2143" w="1457">
                  <a:moveTo>
                    <a:pt x="1071" y="1"/>
                  </a:moveTo>
                  <a:cubicBezTo>
                    <a:pt x="754" y="142"/>
                    <a:pt x="347" y="416"/>
                    <a:pt x="193" y="900"/>
                  </a:cubicBezTo>
                  <a:cubicBezTo>
                    <a:pt x="124" y="1119"/>
                    <a:pt x="0" y="1663"/>
                    <a:pt x="351" y="1971"/>
                  </a:cubicBezTo>
                  <a:cubicBezTo>
                    <a:pt x="480" y="2082"/>
                    <a:pt x="655" y="2142"/>
                    <a:pt x="848" y="2142"/>
                  </a:cubicBezTo>
                  <a:cubicBezTo>
                    <a:pt x="1045" y="2142"/>
                    <a:pt x="1259" y="2082"/>
                    <a:pt x="1456" y="1962"/>
                  </a:cubicBezTo>
                  <a:lnTo>
                    <a:pt x="1426" y="1915"/>
                  </a:lnTo>
                  <a:cubicBezTo>
                    <a:pt x="1238" y="2027"/>
                    <a:pt x="1033" y="2084"/>
                    <a:pt x="846" y="2084"/>
                  </a:cubicBezTo>
                  <a:cubicBezTo>
                    <a:pt x="669" y="2084"/>
                    <a:pt x="507" y="2033"/>
                    <a:pt x="390" y="1928"/>
                  </a:cubicBezTo>
                  <a:cubicBezTo>
                    <a:pt x="64" y="1641"/>
                    <a:pt x="180" y="1127"/>
                    <a:pt x="249" y="917"/>
                  </a:cubicBezTo>
                  <a:cubicBezTo>
                    <a:pt x="394" y="450"/>
                    <a:pt x="788" y="189"/>
                    <a:pt x="1092" y="52"/>
                  </a:cubicBez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5"/>
            <p:cNvSpPr/>
            <p:nvPr/>
          </p:nvSpPr>
          <p:spPr>
            <a:xfrm>
              <a:off x="7004262" y="2814057"/>
              <a:ext cx="300427" cy="324309"/>
            </a:xfrm>
            <a:custGeom>
              <a:rect b="b" l="l" r="r" t="t"/>
              <a:pathLst>
                <a:path extrusionOk="0" h="2132" w="1975">
                  <a:moveTo>
                    <a:pt x="457" y="0"/>
                  </a:moveTo>
                  <a:cubicBezTo>
                    <a:pt x="384" y="0"/>
                    <a:pt x="335" y="10"/>
                    <a:pt x="330" y="12"/>
                  </a:cubicBezTo>
                  <a:cubicBezTo>
                    <a:pt x="176" y="42"/>
                    <a:pt x="64" y="123"/>
                    <a:pt x="0" y="183"/>
                  </a:cubicBezTo>
                  <a:lnTo>
                    <a:pt x="129" y="324"/>
                  </a:lnTo>
                  <a:cubicBezTo>
                    <a:pt x="176" y="277"/>
                    <a:pt x="257" y="222"/>
                    <a:pt x="369" y="196"/>
                  </a:cubicBezTo>
                  <a:cubicBezTo>
                    <a:pt x="370" y="196"/>
                    <a:pt x="403" y="190"/>
                    <a:pt x="453" y="190"/>
                  </a:cubicBezTo>
                  <a:cubicBezTo>
                    <a:pt x="538" y="190"/>
                    <a:pt x="672" y="207"/>
                    <a:pt x="788" y="299"/>
                  </a:cubicBezTo>
                  <a:cubicBezTo>
                    <a:pt x="861" y="359"/>
                    <a:pt x="930" y="470"/>
                    <a:pt x="985" y="633"/>
                  </a:cubicBezTo>
                  <a:cubicBezTo>
                    <a:pt x="1054" y="830"/>
                    <a:pt x="1058" y="971"/>
                    <a:pt x="1067" y="1091"/>
                  </a:cubicBezTo>
                  <a:cubicBezTo>
                    <a:pt x="1067" y="1168"/>
                    <a:pt x="1071" y="1237"/>
                    <a:pt x="1088" y="1314"/>
                  </a:cubicBezTo>
                  <a:cubicBezTo>
                    <a:pt x="1152" y="1627"/>
                    <a:pt x="1427" y="1905"/>
                    <a:pt x="1893" y="2132"/>
                  </a:cubicBezTo>
                  <a:lnTo>
                    <a:pt x="1975" y="1965"/>
                  </a:lnTo>
                  <a:cubicBezTo>
                    <a:pt x="1564" y="1759"/>
                    <a:pt x="1328" y="1528"/>
                    <a:pt x="1272" y="1275"/>
                  </a:cubicBezTo>
                  <a:cubicBezTo>
                    <a:pt x="1259" y="1215"/>
                    <a:pt x="1259" y="1155"/>
                    <a:pt x="1255" y="1083"/>
                  </a:cubicBezTo>
                  <a:cubicBezTo>
                    <a:pt x="1247" y="954"/>
                    <a:pt x="1242" y="796"/>
                    <a:pt x="1165" y="569"/>
                  </a:cubicBezTo>
                  <a:cubicBezTo>
                    <a:pt x="1097" y="371"/>
                    <a:pt x="1011" y="230"/>
                    <a:pt x="908" y="149"/>
                  </a:cubicBezTo>
                  <a:cubicBezTo>
                    <a:pt x="751" y="25"/>
                    <a:pt x="573" y="0"/>
                    <a:pt x="45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5"/>
            <p:cNvSpPr/>
            <p:nvPr/>
          </p:nvSpPr>
          <p:spPr>
            <a:xfrm>
              <a:off x="6986616" y="2734196"/>
              <a:ext cx="673261" cy="135078"/>
            </a:xfrm>
            <a:custGeom>
              <a:rect b="b" l="l" r="r" t="t"/>
              <a:pathLst>
                <a:path extrusionOk="0" h="888" w="4426">
                  <a:moveTo>
                    <a:pt x="3970" y="1"/>
                  </a:moveTo>
                  <a:cubicBezTo>
                    <a:pt x="3906" y="1"/>
                    <a:pt x="3842" y="5"/>
                    <a:pt x="3779" y="14"/>
                  </a:cubicBezTo>
                  <a:cubicBezTo>
                    <a:pt x="3680" y="27"/>
                    <a:pt x="3376" y="70"/>
                    <a:pt x="3115" y="292"/>
                  </a:cubicBezTo>
                  <a:cubicBezTo>
                    <a:pt x="2982" y="404"/>
                    <a:pt x="2930" y="498"/>
                    <a:pt x="2892" y="571"/>
                  </a:cubicBezTo>
                  <a:cubicBezTo>
                    <a:pt x="2858" y="635"/>
                    <a:pt x="2840" y="661"/>
                    <a:pt x="2789" y="687"/>
                  </a:cubicBezTo>
                  <a:cubicBezTo>
                    <a:pt x="2770" y="694"/>
                    <a:pt x="2752" y="698"/>
                    <a:pt x="2734" y="698"/>
                  </a:cubicBezTo>
                  <a:cubicBezTo>
                    <a:pt x="2692" y="698"/>
                    <a:pt x="2645" y="677"/>
                    <a:pt x="2558" y="635"/>
                  </a:cubicBezTo>
                  <a:cubicBezTo>
                    <a:pt x="2434" y="571"/>
                    <a:pt x="2266" y="490"/>
                    <a:pt x="1979" y="430"/>
                  </a:cubicBezTo>
                  <a:cubicBezTo>
                    <a:pt x="1967" y="425"/>
                    <a:pt x="1954" y="425"/>
                    <a:pt x="1941" y="421"/>
                  </a:cubicBezTo>
                  <a:cubicBezTo>
                    <a:pt x="1817" y="400"/>
                    <a:pt x="1585" y="352"/>
                    <a:pt x="1303" y="237"/>
                  </a:cubicBezTo>
                  <a:cubicBezTo>
                    <a:pt x="1256" y="220"/>
                    <a:pt x="1213" y="203"/>
                    <a:pt x="1178" y="185"/>
                  </a:cubicBezTo>
                  <a:cubicBezTo>
                    <a:pt x="1058" y="131"/>
                    <a:pt x="969" y="94"/>
                    <a:pt x="845" y="94"/>
                  </a:cubicBezTo>
                  <a:cubicBezTo>
                    <a:pt x="833" y="94"/>
                    <a:pt x="819" y="95"/>
                    <a:pt x="806" y="95"/>
                  </a:cubicBezTo>
                  <a:cubicBezTo>
                    <a:pt x="562" y="117"/>
                    <a:pt x="407" y="250"/>
                    <a:pt x="313" y="331"/>
                  </a:cubicBezTo>
                  <a:cubicBezTo>
                    <a:pt x="176" y="451"/>
                    <a:pt x="65" y="609"/>
                    <a:pt x="0" y="794"/>
                  </a:cubicBezTo>
                  <a:lnTo>
                    <a:pt x="180" y="858"/>
                  </a:lnTo>
                  <a:cubicBezTo>
                    <a:pt x="215" y="751"/>
                    <a:pt x="292" y="601"/>
                    <a:pt x="437" y="472"/>
                  </a:cubicBezTo>
                  <a:cubicBezTo>
                    <a:pt x="519" y="404"/>
                    <a:pt x="639" y="301"/>
                    <a:pt x="823" y="284"/>
                  </a:cubicBezTo>
                  <a:cubicBezTo>
                    <a:pt x="830" y="284"/>
                    <a:pt x="836" y="283"/>
                    <a:pt x="843" y="283"/>
                  </a:cubicBezTo>
                  <a:cubicBezTo>
                    <a:pt x="926" y="283"/>
                    <a:pt x="986" y="309"/>
                    <a:pt x="1101" y="357"/>
                  </a:cubicBezTo>
                  <a:cubicBezTo>
                    <a:pt x="1136" y="374"/>
                    <a:pt x="1178" y="395"/>
                    <a:pt x="1230" y="417"/>
                  </a:cubicBezTo>
                  <a:cubicBezTo>
                    <a:pt x="1530" y="537"/>
                    <a:pt x="1774" y="584"/>
                    <a:pt x="1902" y="609"/>
                  </a:cubicBezTo>
                  <a:cubicBezTo>
                    <a:pt x="1915" y="609"/>
                    <a:pt x="1928" y="614"/>
                    <a:pt x="1941" y="614"/>
                  </a:cubicBezTo>
                  <a:cubicBezTo>
                    <a:pt x="2207" y="669"/>
                    <a:pt x="2361" y="747"/>
                    <a:pt x="2472" y="802"/>
                  </a:cubicBezTo>
                  <a:cubicBezTo>
                    <a:pt x="2566" y="849"/>
                    <a:pt x="2643" y="888"/>
                    <a:pt x="2733" y="888"/>
                  </a:cubicBezTo>
                  <a:cubicBezTo>
                    <a:pt x="2772" y="888"/>
                    <a:pt x="2815" y="879"/>
                    <a:pt x="2866" y="858"/>
                  </a:cubicBezTo>
                  <a:cubicBezTo>
                    <a:pt x="2978" y="811"/>
                    <a:pt x="3016" y="734"/>
                    <a:pt x="3059" y="661"/>
                  </a:cubicBezTo>
                  <a:cubicBezTo>
                    <a:pt x="3093" y="597"/>
                    <a:pt x="3132" y="524"/>
                    <a:pt x="3235" y="438"/>
                  </a:cubicBezTo>
                  <a:cubicBezTo>
                    <a:pt x="3457" y="250"/>
                    <a:pt x="3719" y="215"/>
                    <a:pt x="3804" y="203"/>
                  </a:cubicBezTo>
                  <a:cubicBezTo>
                    <a:pt x="3860" y="195"/>
                    <a:pt x="3916" y="191"/>
                    <a:pt x="3972" y="191"/>
                  </a:cubicBezTo>
                  <a:cubicBezTo>
                    <a:pt x="4106" y="191"/>
                    <a:pt x="4239" y="213"/>
                    <a:pt x="4365" y="258"/>
                  </a:cubicBezTo>
                  <a:lnTo>
                    <a:pt x="4425" y="78"/>
                  </a:lnTo>
                  <a:cubicBezTo>
                    <a:pt x="4280" y="27"/>
                    <a:pt x="4125" y="1"/>
                    <a:pt x="3970"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 name="Google Shape;523;p5"/>
            <p:cNvSpPr/>
            <p:nvPr/>
          </p:nvSpPr>
          <p:spPr>
            <a:xfrm>
              <a:off x="7228329" y="2684758"/>
              <a:ext cx="255553" cy="130515"/>
            </a:xfrm>
            <a:custGeom>
              <a:rect b="b" l="l" r="r" t="t"/>
              <a:pathLst>
                <a:path extrusionOk="0" h="858" w="1680">
                  <a:moveTo>
                    <a:pt x="1014" y="1"/>
                  </a:moveTo>
                  <a:cubicBezTo>
                    <a:pt x="938" y="1"/>
                    <a:pt x="867" y="20"/>
                    <a:pt x="810" y="65"/>
                  </a:cubicBezTo>
                  <a:cubicBezTo>
                    <a:pt x="716" y="138"/>
                    <a:pt x="712" y="241"/>
                    <a:pt x="707" y="318"/>
                  </a:cubicBezTo>
                  <a:cubicBezTo>
                    <a:pt x="707" y="395"/>
                    <a:pt x="703" y="438"/>
                    <a:pt x="660" y="472"/>
                  </a:cubicBezTo>
                  <a:cubicBezTo>
                    <a:pt x="626" y="498"/>
                    <a:pt x="592" y="506"/>
                    <a:pt x="510" y="523"/>
                  </a:cubicBezTo>
                  <a:cubicBezTo>
                    <a:pt x="455" y="536"/>
                    <a:pt x="386" y="549"/>
                    <a:pt x="301" y="575"/>
                  </a:cubicBezTo>
                  <a:cubicBezTo>
                    <a:pt x="198" y="605"/>
                    <a:pt x="95" y="643"/>
                    <a:pt x="1" y="686"/>
                  </a:cubicBezTo>
                  <a:lnTo>
                    <a:pt x="78" y="857"/>
                  </a:lnTo>
                  <a:cubicBezTo>
                    <a:pt x="168" y="819"/>
                    <a:pt x="258" y="785"/>
                    <a:pt x="352" y="759"/>
                  </a:cubicBezTo>
                  <a:cubicBezTo>
                    <a:pt x="433" y="733"/>
                    <a:pt x="498" y="720"/>
                    <a:pt x="549" y="707"/>
                  </a:cubicBezTo>
                  <a:cubicBezTo>
                    <a:pt x="639" y="690"/>
                    <a:pt x="707" y="673"/>
                    <a:pt x="776" y="622"/>
                  </a:cubicBezTo>
                  <a:cubicBezTo>
                    <a:pt x="887" y="532"/>
                    <a:pt x="896" y="416"/>
                    <a:pt x="900" y="326"/>
                  </a:cubicBezTo>
                  <a:cubicBezTo>
                    <a:pt x="900" y="262"/>
                    <a:pt x="904" y="232"/>
                    <a:pt x="926" y="215"/>
                  </a:cubicBezTo>
                  <a:cubicBezTo>
                    <a:pt x="946" y="199"/>
                    <a:pt x="976" y="192"/>
                    <a:pt x="1012" y="192"/>
                  </a:cubicBezTo>
                  <a:cubicBezTo>
                    <a:pt x="1104" y="192"/>
                    <a:pt x="1234" y="241"/>
                    <a:pt x="1324" y="322"/>
                  </a:cubicBezTo>
                  <a:cubicBezTo>
                    <a:pt x="1466" y="446"/>
                    <a:pt x="1487" y="622"/>
                    <a:pt x="1491" y="690"/>
                  </a:cubicBezTo>
                  <a:lnTo>
                    <a:pt x="1680" y="686"/>
                  </a:lnTo>
                  <a:cubicBezTo>
                    <a:pt x="1676" y="592"/>
                    <a:pt x="1650" y="356"/>
                    <a:pt x="1453" y="181"/>
                  </a:cubicBezTo>
                  <a:cubicBezTo>
                    <a:pt x="1334" y="76"/>
                    <a:pt x="1164" y="1"/>
                    <a:pt x="101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 name="Google Shape;524;p5"/>
            <p:cNvSpPr/>
            <p:nvPr/>
          </p:nvSpPr>
          <p:spPr>
            <a:xfrm>
              <a:off x="7080472" y="2654792"/>
              <a:ext cx="201400" cy="114847"/>
            </a:xfrm>
            <a:custGeom>
              <a:rect b="b" l="l" r="r" t="t"/>
              <a:pathLst>
                <a:path extrusionOk="0" h="755" w="1324">
                  <a:moveTo>
                    <a:pt x="1183" y="1"/>
                  </a:moveTo>
                  <a:cubicBezTo>
                    <a:pt x="959" y="253"/>
                    <a:pt x="757" y="378"/>
                    <a:pt x="571" y="378"/>
                  </a:cubicBezTo>
                  <a:cubicBezTo>
                    <a:pt x="568" y="378"/>
                    <a:pt x="565" y="378"/>
                    <a:pt x="561" y="378"/>
                  </a:cubicBezTo>
                  <a:cubicBezTo>
                    <a:pt x="549" y="378"/>
                    <a:pt x="536" y="378"/>
                    <a:pt x="523" y="373"/>
                  </a:cubicBezTo>
                  <a:cubicBezTo>
                    <a:pt x="501" y="372"/>
                    <a:pt x="476" y="371"/>
                    <a:pt x="449" y="371"/>
                  </a:cubicBezTo>
                  <a:cubicBezTo>
                    <a:pt x="361" y="371"/>
                    <a:pt x="249" y="384"/>
                    <a:pt x="155" y="459"/>
                  </a:cubicBezTo>
                  <a:cubicBezTo>
                    <a:pt x="82" y="515"/>
                    <a:pt x="30" y="596"/>
                    <a:pt x="0" y="703"/>
                  </a:cubicBezTo>
                  <a:lnTo>
                    <a:pt x="185" y="755"/>
                  </a:lnTo>
                  <a:cubicBezTo>
                    <a:pt x="202" y="686"/>
                    <a:pt x="232" y="639"/>
                    <a:pt x="270" y="609"/>
                  </a:cubicBezTo>
                  <a:cubicBezTo>
                    <a:pt x="317" y="571"/>
                    <a:pt x="375" y="561"/>
                    <a:pt x="431" y="561"/>
                  </a:cubicBezTo>
                  <a:cubicBezTo>
                    <a:pt x="458" y="561"/>
                    <a:pt x="485" y="563"/>
                    <a:pt x="510" y="566"/>
                  </a:cubicBezTo>
                  <a:lnTo>
                    <a:pt x="557" y="566"/>
                  </a:lnTo>
                  <a:cubicBezTo>
                    <a:pt x="564" y="566"/>
                    <a:pt x="570" y="566"/>
                    <a:pt x="577" y="566"/>
                  </a:cubicBezTo>
                  <a:cubicBezTo>
                    <a:pt x="815" y="566"/>
                    <a:pt x="1066" y="417"/>
                    <a:pt x="1324" y="129"/>
                  </a:cubicBezTo>
                  <a:lnTo>
                    <a:pt x="1183"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 name="Google Shape;525;p5"/>
            <p:cNvSpPr/>
            <p:nvPr/>
          </p:nvSpPr>
          <p:spPr>
            <a:xfrm>
              <a:off x="7015975" y="2663919"/>
              <a:ext cx="177366" cy="145422"/>
            </a:xfrm>
            <a:custGeom>
              <a:rect b="b" l="l" r="r" t="t"/>
              <a:pathLst>
                <a:path extrusionOk="0" h="956" w="1166">
                  <a:moveTo>
                    <a:pt x="1165" y="1"/>
                  </a:moveTo>
                  <a:cubicBezTo>
                    <a:pt x="955" y="1"/>
                    <a:pt x="758" y="43"/>
                    <a:pt x="579" y="129"/>
                  </a:cubicBezTo>
                  <a:cubicBezTo>
                    <a:pt x="463" y="185"/>
                    <a:pt x="270" y="279"/>
                    <a:pt x="133" y="497"/>
                  </a:cubicBezTo>
                  <a:cubicBezTo>
                    <a:pt x="52" y="630"/>
                    <a:pt x="5" y="789"/>
                    <a:pt x="0" y="952"/>
                  </a:cubicBezTo>
                  <a:lnTo>
                    <a:pt x="189" y="956"/>
                  </a:lnTo>
                  <a:cubicBezTo>
                    <a:pt x="193" y="827"/>
                    <a:pt x="227" y="703"/>
                    <a:pt x="296" y="596"/>
                  </a:cubicBezTo>
                  <a:cubicBezTo>
                    <a:pt x="399" y="429"/>
                    <a:pt x="553" y="356"/>
                    <a:pt x="660" y="300"/>
                  </a:cubicBezTo>
                  <a:cubicBezTo>
                    <a:pt x="818" y="228"/>
                    <a:pt x="985" y="189"/>
                    <a:pt x="1161" y="189"/>
                  </a:cubicBezTo>
                  <a:lnTo>
                    <a:pt x="1165"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 name="Google Shape;526;p5"/>
            <p:cNvSpPr/>
            <p:nvPr/>
          </p:nvSpPr>
          <p:spPr>
            <a:xfrm>
              <a:off x="7070737" y="2211678"/>
              <a:ext cx="749471" cy="711746"/>
            </a:xfrm>
            <a:custGeom>
              <a:rect b="b" l="l" r="r" t="t"/>
              <a:pathLst>
                <a:path extrusionOk="0" h="4679" w="4927">
                  <a:moveTo>
                    <a:pt x="4279" y="1"/>
                  </a:moveTo>
                  <a:lnTo>
                    <a:pt x="4159" y="146"/>
                  </a:lnTo>
                  <a:cubicBezTo>
                    <a:pt x="4643" y="562"/>
                    <a:pt x="4648" y="738"/>
                    <a:pt x="4626" y="798"/>
                  </a:cubicBezTo>
                  <a:cubicBezTo>
                    <a:pt x="4618" y="823"/>
                    <a:pt x="4605" y="836"/>
                    <a:pt x="4558" y="866"/>
                  </a:cubicBezTo>
                  <a:cubicBezTo>
                    <a:pt x="4506" y="900"/>
                    <a:pt x="4438" y="947"/>
                    <a:pt x="4378" y="1055"/>
                  </a:cubicBezTo>
                  <a:cubicBezTo>
                    <a:pt x="4232" y="1312"/>
                    <a:pt x="4288" y="1646"/>
                    <a:pt x="4408" y="1868"/>
                  </a:cubicBezTo>
                  <a:cubicBezTo>
                    <a:pt x="4455" y="1954"/>
                    <a:pt x="4502" y="2006"/>
                    <a:pt x="4536" y="2040"/>
                  </a:cubicBezTo>
                  <a:cubicBezTo>
                    <a:pt x="4571" y="2078"/>
                    <a:pt x="4588" y="2095"/>
                    <a:pt x="4592" y="2143"/>
                  </a:cubicBezTo>
                  <a:cubicBezTo>
                    <a:pt x="4605" y="2207"/>
                    <a:pt x="4583" y="2241"/>
                    <a:pt x="4541" y="2314"/>
                  </a:cubicBezTo>
                  <a:cubicBezTo>
                    <a:pt x="4502" y="2378"/>
                    <a:pt x="4455" y="2455"/>
                    <a:pt x="4442" y="2567"/>
                  </a:cubicBezTo>
                  <a:cubicBezTo>
                    <a:pt x="4412" y="2798"/>
                    <a:pt x="4541" y="2991"/>
                    <a:pt x="4631" y="3115"/>
                  </a:cubicBezTo>
                  <a:cubicBezTo>
                    <a:pt x="4631" y="3119"/>
                    <a:pt x="4635" y="3124"/>
                    <a:pt x="4635" y="3128"/>
                  </a:cubicBezTo>
                  <a:cubicBezTo>
                    <a:pt x="4567" y="3103"/>
                    <a:pt x="4479" y="3074"/>
                    <a:pt x="4379" y="3074"/>
                  </a:cubicBezTo>
                  <a:cubicBezTo>
                    <a:pt x="4341" y="3074"/>
                    <a:pt x="4300" y="3078"/>
                    <a:pt x="4258" y="3089"/>
                  </a:cubicBezTo>
                  <a:cubicBezTo>
                    <a:pt x="4104" y="3128"/>
                    <a:pt x="4035" y="3222"/>
                    <a:pt x="3962" y="3325"/>
                  </a:cubicBezTo>
                  <a:cubicBezTo>
                    <a:pt x="3915" y="3389"/>
                    <a:pt x="3864" y="3458"/>
                    <a:pt x="3778" y="3530"/>
                  </a:cubicBezTo>
                  <a:cubicBezTo>
                    <a:pt x="3654" y="3642"/>
                    <a:pt x="3564" y="3659"/>
                    <a:pt x="3453" y="3680"/>
                  </a:cubicBezTo>
                  <a:cubicBezTo>
                    <a:pt x="3328" y="3702"/>
                    <a:pt x="3187" y="3727"/>
                    <a:pt x="2999" y="3873"/>
                  </a:cubicBezTo>
                  <a:cubicBezTo>
                    <a:pt x="2831" y="4006"/>
                    <a:pt x="2733" y="4134"/>
                    <a:pt x="2652" y="4233"/>
                  </a:cubicBezTo>
                  <a:cubicBezTo>
                    <a:pt x="2553" y="4366"/>
                    <a:pt x="2489" y="4447"/>
                    <a:pt x="2343" y="4477"/>
                  </a:cubicBezTo>
                  <a:cubicBezTo>
                    <a:pt x="2343" y="4477"/>
                    <a:pt x="2288" y="4488"/>
                    <a:pt x="2209" y="4488"/>
                  </a:cubicBezTo>
                  <a:cubicBezTo>
                    <a:pt x="2099" y="4488"/>
                    <a:pt x="1944" y="4467"/>
                    <a:pt x="1829" y="4370"/>
                  </a:cubicBezTo>
                  <a:cubicBezTo>
                    <a:pt x="1825" y="4366"/>
                    <a:pt x="1825" y="4361"/>
                    <a:pt x="1821" y="4357"/>
                  </a:cubicBezTo>
                  <a:cubicBezTo>
                    <a:pt x="1812" y="4349"/>
                    <a:pt x="1803" y="4340"/>
                    <a:pt x="1791" y="4327"/>
                  </a:cubicBezTo>
                  <a:cubicBezTo>
                    <a:pt x="1705" y="4259"/>
                    <a:pt x="1572" y="4203"/>
                    <a:pt x="1122" y="4049"/>
                  </a:cubicBezTo>
                  <a:cubicBezTo>
                    <a:pt x="1054" y="4027"/>
                    <a:pt x="990" y="4006"/>
                    <a:pt x="938" y="3989"/>
                  </a:cubicBezTo>
                  <a:cubicBezTo>
                    <a:pt x="685" y="3903"/>
                    <a:pt x="574" y="3865"/>
                    <a:pt x="407" y="3783"/>
                  </a:cubicBezTo>
                  <a:cubicBezTo>
                    <a:pt x="304" y="3732"/>
                    <a:pt x="201" y="3672"/>
                    <a:pt x="103" y="3608"/>
                  </a:cubicBezTo>
                  <a:lnTo>
                    <a:pt x="0" y="3766"/>
                  </a:lnTo>
                  <a:cubicBezTo>
                    <a:pt x="103" y="3835"/>
                    <a:pt x="210" y="3895"/>
                    <a:pt x="326" y="3950"/>
                  </a:cubicBezTo>
                  <a:cubicBezTo>
                    <a:pt x="501" y="4040"/>
                    <a:pt x="617" y="4079"/>
                    <a:pt x="878" y="4164"/>
                  </a:cubicBezTo>
                  <a:cubicBezTo>
                    <a:pt x="930" y="4186"/>
                    <a:pt x="990" y="4203"/>
                    <a:pt x="1058" y="4229"/>
                  </a:cubicBezTo>
                  <a:cubicBezTo>
                    <a:pt x="1474" y="4370"/>
                    <a:pt x="1606" y="4421"/>
                    <a:pt x="1666" y="4473"/>
                  </a:cubicBezTo>
                  <a:cubicBezTo>
                    <a:pt x="1675" y="4481"/>
                    <a:pt x="1679" y="4481"/>
                    <a:pt x="1683" y="4486"/>
                  </a:cubicBezTo>
                  <a:cubicBezTo>
                    <a:pt x="1688" y="4494"/>
                    <a:pt x="1696" y="4503"/>
                    <a:pt x="1705" y="4511"/>
                  </a:cubicBezTo>
                  <a:cubicBezTo>
                    <a:pt x="1863" y="4648"/>
                    <a:pt x="2065" y="4678"/>
                    <a:pt x="2206" y="4678"/>
                  </a:cubicBezTo>
                  <a:cubicBezTo>
                    <a:pt x="2305" y="4678"/>
                    <a:pt x="2377" y="4661"/>
                    <a:pt x="2382" y="4661"/>
                  </a:cubicBezTo>
                  <a:cubicBezTo>
                    <a:pt x="2596" y="4618"/>
                    <a:pt x="2694" y="4494"/>
                    <a:pt x="2801" y="4353"/>
                  </a:cubicBezTo>
                  <a:cubicBezTo>
                    <a:pt x="2879" y="4254"/>
                    <a:pt x="2969" y="4139"/>
                    <a:pt x="3114" y="4023"/>
                  </a:cubicBezTo>
                  <a:cubicBezTo>
                    <a:pt x="3268" y="3907"/>
                    <a:pt x="3375" y="3886"/>
                    <a:pt x="3487" y="3869"/>
                  </a:cubicBezTo>
                  <a:cubicBezTo>
                    <a:pt x="3611" y="3843"/>
                    <a:pt x="3740" y="3822"/>
                    <a:pt x="3907" y="3676"/>
                  </a:cubicBezTo>
                  <a:cubicBezTo>
                    <a:pt x="4005" y="3586"/>
                    <a:pt x="4065" y="3505"/>
                    <a:pt x="4112" y="3436"/>
                  </a:cubicBezTo>
                  <a:cubicBezTo>
                    <a:pt x="4185" y="3338"/>
                    <a:pt x="4219" y="3295"/>
                    <a:pt x="4305" y="3273"/>
                  </a:cubicBezTo>
                  <a:cubicBezTo>
                    <a:pt x="4332" y="3266"/>
                    <a:pt x="4359" y="3263"/>
                    <a:pt x="4385" y="3263"/>
                  </a:cubicBezTo>
                  <a:cubicBezTo>
                    <a:pt x="4463" y="3263"/>
                    <a:pt x="4535" y="3291"/>
                    <a:pt x="4596" y="3316"/>
                  </a:cubicBezTo>
                  <a:cubicBezTo>
                    <a:pt x="4644" y="3333"/>
                    <a:pt x="4695" y="3352"/>
                    <a:pt x="4743" y="3352"/>
                  </a:cubicBezTo>
                  <a:cubicBezTo>
                    <a:pt x="4782" y="3352"/>
                    <a:pt x="4818" y="3340"/>
                    <a:pt x="4849" y="3303"/>
                  </a:cubicBezTo>
                  <a:cubicBezTo>
                    <a:pt x="4926" y="3213"/>
                    <a:pt x="4853" y="3111"/>
                    <a:pt x="4785" y="3008"/>
                  </a:cubicBezTo>
                  <a:cubicBezTo>
                    <a:pt x="4708" y="2892"/>
                    <a:pt x="4609" y="2751"/>
                    <a:pt x="4631" y="2588"/>
                  </a:cubicBezTo>
                  <a:cubicBezTo>
                    <a:pt x="4639" y="2515"/>
                    <a:pt x="4669" y="2468"/>
                    <a:pt x="4703" y="2412"/>
                  </a:cubicBezTo>
                  <a:cubicBezTo>
                    <a:pt x="4750" y="2335"/>
                    <a:pt x="4802" y="2245"/>
                    <a:pt x="4780" y="2108"/>
                  </a:cubicBezTo>
                  <a:cubicBezTo>
                    <a:pt x="4763" y="2010"/>
                    <a:pt x="4716" y="1958"/>
                    <a:pt x="4673" y="1911"/>
                  </a:cubicBezTo>
                  <a:cubicBezTo>
                    <a:pt x="4643" y="1877"/>
                    <a:pt x="4609" y="1843"/>
                    <a:pt x="4575" y="1778"/>
                  </a:cubicBezTo>
                  <a:cubicBezTo>
                    <a:pt x="4481" y="1611"/>
                    <a:pt x="4434" y="1337"/>
                    <a:pt x="4545" y="1149"/>
                  </a:cubicBezTo>
                  <a:cubicBezTo>
                    <a:pt x="4579" y="1080"/>
                    <a:pt x="4622" y="1050"/>
                    <a:pt x="4665" y="1020"/>
                  </a:cubicBezTo>
                  <a:cubicBezTo>
                    <a:pt x="4716" y="986"/>
                    <a:pt x="4776" y="947"/>
                    <a:pt x="4806" y="862"/>
                  </a:cubicBezTo>
                  <a:cubicBezTo>
                    <a:pt x="4883" y="643"/>
                    <a:pt x="4716" y="373"/>
                    <a:pt x="427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5"/>
            <p:cNvSpPr/>
            <p:nvPr/>
          </p:nvSpPr>
          <p:spPr>
            <a:xfrm>
              <a:off x="7212053" y="2834593"/>
              <a:ext cx="302557" cy="434745"/>
            </a:xfrm>
            <a:custGeom>
              <a:rect b="b" l="l" r="r" t="t"/>
              <a:pathLst>
                <a:path extrusionOk="0" h="2858" w="1989">
                  <a:moveTo>
                    <a:pt x="78" y="1"/>
                  </a:moveTo>
                  <a:cubicBezTo>
                    <a:pt x="18" y="112"/>
                    <a:pt x="1" y="219"/>
                    <a:pt x="22" y="322"/>
                  </a:cubicBezTo>
                  <a:cubicBezTo>
                    <a:pt x="56" y="455"/>
                    <a:pt x="142" y="523"/>
                    <a:pt x="215" y="579"/>
                  </a:cubicBezTo>
                  <a:cubicBezTo>
                    <a:pt x="266" y="622"/>
                    <a:pt x="313" y="656"/>
                    <a:pt x="356" y="716"/>
                  </a:cubicBezTo>
                  <a:cubicBezTo>
                    <a:pt x="438" y="836"/>
                    <a:pt x="433" y="965"/>
                    <a:pt x="425" y="1089"/>
                  </a:cubicBezTo>
                  <a:cubicBezTo>
                    <a:pt x="416" y="1217"/>
                    <a:pt x="408" y="1367"/>
                    <a:pt x="532" y="1466"/>
                  </a:cubicBezTo>
                  <a:cubicBezTo>
                    <a:pt x="603" y="1524"/>
                    <a:pt x="690" y="1543"/>
                    <a:pt x="773" y="1543"/>
                  </a:cubicBezTo>
                  <a:cubicBezTo>
                    <a:pt x="899" y="1543"/>
                    <a:pt x="1017" y="1499"/>
                    <a:pt x="1063" y="1479"/>
                  </a:cubicBezTo>
                  <a:cubicBezTo>
                    <a:pt x="1187" y="1427"/>
                    <a:pt x="1281" y="1346"/>
                    <a:pt x="1354" y="1265"/>
                  </a:cubicBezTo>
                  <a:lnTo>
                    <a:pt x="1354" y="1265"/>
                  </a:lnTo>
                  <a:cubicBezTo>
                    <a:pt x="1328" y="1363"/>
                    <a:pt x="1298" y="1483"/>
                    <a:pt x="1256" y="1620"/>
                  </a:cubicBezTo>
                  <a:cubicBezTo>
                    <a:pt x="1217" y="1744"/>
                    <a:pt x="1187" y="1834"/>
                    <a:pt x="1161" y="1911"/>
                  </a:cubicBezTo>
                  <a:cubicBezTo>
                    <a:pt x="1101" y="2091"/>
                    <a:pt x="1071" y="2173"/>
                    <a:pt x="1101" y="2293"/>
                  </a:cubicBezTo>
                  <a:cubicBezTo>
                    <a:pt x="1166" y="2545"/>
                    <a:pt x="1440" y="2729"/>
                    <a:pt x="1941" y="2858"/>
                  </a:cubicBezTo>
                  <a:lnTo>
                    <a:pt x="1988" y="2674"/>
                  </a:lnTo>
                  <a:cubicBezTo>
                    <a:pt x="1573" y="2567"/>
                    <a:pt x="1328" y="2417"/>
                    <a:pt x="1286" y="2245"/>
                  </a:cubicBezTo>
                  <a:cubicBezTo>
                    <a:pt x="1273" y="2185"/>
                    <a:pt x="1286" y="2143"/>
                    <a:pt x="1341" y="1971"/>
                  </a:cubicBezTo>
                  <a:cubicBezTo>
                    <a:pt x="1367" y="1894"/>
                    <a:pt x="1397" y="1800"/>
                    <a:pt x="1436" y="1676"/>
                  </a:cubicBezTo>
                  <a:cubicBezTo>
                    <a:pt x="1496" y="1483"/>
                    <a:pt x="1543" y="1303"/>
                    <a:pt x="1573" y="1162"/>
                  </a:cubicBezTo>
                  <a:cubicBezTo>
                    <a:pt x="1611" y="978"/>
                    <a:pt x="1628" y="849"/>
                    <a:pt x="1530" y="806"/>
                  </a:cubicBezTo>
                  <a:cubicBezTo>
                    <a:pt x="1516" y="801"/>
                    <a:pt x="1503" y="798"/>
                    <a:pt x="1490" y="798"/>
                  </a:cubicBezTo>
                  <a:cubicBezTo>
                    <a:pt x="1424" y="798"/>
                    <a:pt x="1382" y="870"/>
                    <a:pt x="1346" y="935"/>
                  </a:cubicBezTo>
                  <a:cubicBezTo>
                    <a:pt x="1286" y="1046"/>
                    <a:pt x="1183" y="1226"/>
                    <a:pt x="990" y="1307"/>
                  </a:cubicBezTo>
                  <a:cubicBezTo>
                    <a:pt x="939" y="1329"/>
                    <a:pt x="851" y="1355"/>
                    <a:pt x="773" y="1355"/>
                  </a:cubicBezTo>
                  <a:cubicBezTo>
                    <a:pt x="726" y="1355"/>
                    <a:pt x="682" y="1346"/>
                    <a:pt x="652" y="1320"/>
                  </a:cubicBezTo>
                  <a:cubicBezTo>
                    <a:pt x="605" y="1282"/>
                    <a:pt x="605" y="1226"/>
                    <a:pt x="613" y="1097"/>
                  </a:cubicBezTo>
                  <a:cubicBezTo>
                    <a:pt x="622" y="956"/>
                    <a:pt x="630" y="780"/>
                    <a:pt x="510" y="609"/>
                  </a:cubicBezTo>
                  <a:cubicBezTo>
                    <a:pt x="450" y="523"/>
                    <a:pt x="386" y="472"/>
                    <a:pt x="330" y="434"/>
                  </a:cubicBezTo>
                  <a:cubicBezTo>
                    <a:pt x="262" y="378"/>
                    <a:pt x="223" y="344"/>
                    <a:pt x="206" y="279"/>
                  </a:cubicBezTo>
                  <a:cubicBezTo>
                    <a:pt x="198" y="224"/>
                    <a:pt x="206" y="159"/>
                    <a:pt x="245" y="87"/>
                  </a:cubicBezTo>
                  <a:lnTo>
                    <a:pt x="7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5"/>
            <p:cNvSpPr/>
            <p:nvPr/>
          </p:nvSpPr>
          <p:spPr>
            <a:xfrm>
              <a:off x="7579565" y="2110825"/>
              <a:ext cx="699273" cy="1095380"/>
            </a:xfrm>
            <a:custGeom>
              <a:rect b="b" l="l" r="r" t="t"/>
              <a:pathLst>
                <a:path extrusionOk="0" h="7201" w="4597">
                  <a:moveTo>
                    <a:pt x="2429" y="1"/>
                  </a:moveTo>
                  <a:cubicBezTo>
                    <a:pt x="2216" y="1"/>
                    <a:pt x="1981" y="18"/>
                    <a:pt x="1710" y="38"/>
                  </a:cubicBezTo>
                  <a:cubicBezTo>
                    <a:pt x="1414" y="64"/>
                    <a:pt x="1114" y="107"/>
                    <a:pt x="823" y="180"/>
                  </a:cubicBezTo>
                  <a:lnTo>
                    <a:pt x="866" y="364"/>
                  </a:lnTo>
                  <a:cubicBezTo>
                    <a:pt x="1148" y="295"/>
                    <a:pt x="1435" y="253"/>
                    <a:pt x="1727" y="227"/>
                  </a:cubicBezTo>
                  <a:cubicBezTo>
                    <a:pt x="1990" y="208"/>
                    <a:pt x="2218" y="191"/>
                    <a:pt x="2423" y="191"/>
                  </a:cubicBezTo>
                  <a:cubicBezTo>
                    <a:pt x="2733" y="191"/>
                    <a:pt x="2991" y="229"/>
                    <a:pt x="3243" y="355"/>
                  </a:cubicBezTo>
                  <a:cubicBezTo>
                    <a:pt x="3826" y="638"/>
                    <a:pt x="4395" y="1401"/>
                    <a:pt x="4280" y="2035"/>
                  </a:cubicBezTo>
                  <a:cubicBezTo>
                    <a:pt x="4250" y="2202"/>
                    <a:pt x="4173" y="2334"/>
                    <a:pt x="4104" y="2463"/>
                  </a:cubicBezTo>
                  <a:cubicBezTo>
                    <a:pt x="3993" y="2660"/>
                    <a:pt x="3877" y="2866"/>
                    <a:pt x="3933" y="3170"/>
                  </a:cubicBezTo>
                  <a:cubicBezTo>
                    <a:pt x="3963" y="3337"/>
                    <a:pt x="4031" y="3440"/>
                    <a:pt x="4083" y="3521"/>
                  </a:cubicBezTo>
                  <a:cubicBezTo>
                    <a:pt x="4134" y="3598"/>
                    <a:pt x="4168" y="3645"/>
                    <a:pt x="4160" y="3727"/>
                  </a:cubicBezTo>
                  <a:cubicBezTo>
                    <a:pt x="4121" y="4061"/>
                    <a:pt x="3513" y="4296"/>
                    <a:pt x="3149" y="4433"/>
                  </a:cubicBezTo>
                  <a:cubicBezTo>
                    <a:pt x="2793" y="4570"/>
                    <a:pt x="2571" y="4605"/>
                    <a:pt x="2391" y="4635"/>
                  </a:cubicBezTo>
                  <a:cubicBezTo>
                    <a:pt x="2185" y="4665"/>
                    <a:pt x="2027" y="4690"/>
                    <a:pt x="1812" y="4853"/>
                  </a:cubicBezTo>
                  <a:cubicBezTo>
                    <a:pt x="1405" y="5170"/>
                    <a:pt x="1217" y="5667"/>
                    <a:pt x="1101" y="5967"/>
                  </a:cubicBezTo>
                  <a:cubicBezTo>
                    <a:pt x="1033" y="6151"/>
                    <a:pt x="994" y="6305"/>
                    <a:pt x="960" y="6429"/>
                  </a:cubicBezTo>
                  <a:cubicBezTo>
                    <a:pt x="909" y="6635"/>
                    <a:pt x="879" y="6759"/>
                    <a:pt x="754" y="6862"/>
                  </a:cubicBezTo>
                  <a:cubicBezTo>
                    <a:pt x="635" y="6960"/>
                    <a:pt x="471" y="7011"/>
                    <a:pt x="267" y="7011"/>
                  </a:cubicBezTo>
                  <a:cubicBezTo>
                    <a:pt x="194" y="7011"/>
                    <a:pt x="115" y="7004"/>
                    <a:pt x="30" y="6991"/>
                  </a:cubicBezTo>
                  <a:lnTo>
                    <a:pt x="0" y="7179"/>
                  </a:lnTo>
                  <a:cubicBezTo>
                    <a:pt x="95" y="7192"/>
                    <a:pt x="180" y="7200"/>
                    <a:pt x="262" y="7200"/>
                  </a:cubicBezTo>
                  <a:cubicBezTo>
                    <a:pt x="515" y="7200"/>
                    <a:pt x="720" y="7136"/>
                    <a:pt x="874" y="7008"/>
                  </a:cubicBezTo>
                  <a:cubicBezTo>
                    <a:pt x="1046" y="6866"/>
                    <a:pt x="1089" y="6691"/>
                    <a:pt x="1144" y="6477"/>
                  </a:cubicBezTo>
                  <a:cubicBezTo>
                    <a:pt x="1178" y="6352"/>
                    <a:pt x="1213" y="6211"/>
                    <a:pt x="1281" y="6035"/>
                  </a:cubicBezTo>
                  <a:cubicBezTo>
                    <a:pt x="1393" y="5736"/>
                    <a:pt x="1564" y="5286"/>
                    <a:pt x="1928" y="5003"/>
                  </a:cubicBezTo>
                  <a:cubicBezTo>
                    <a:pt x="2104" y="4870"/>
                    <a:pt x="2224" y="4853"/>
                    <a:pt x="2421" y="4819"/>
                  </a:cubicBezTo>
                  <a:cubicBezTo>
                    <a:pt x="2596" y="4793"/>
                    <a:pt x="2840" y="4755"/>
                    <a:pt x="3217" y="4613"/>
                  </a:cubicBezTo>
                  <a:cubicBezTo>
                    <a:pt x="3646" y="4446"/>
                    <a:pt x="4297" y="4193"/>
                    <a:pt x="4348" y="3748"/>
                  </a:cubicBezTo>
                  <a:cubicBezTo>
                    <a:pt x="4361" y="3598"/>
                    <a:pt x="4301" y="3508"/>
                    <a:pt x="4241" y="3418"/>
                  </a:cubicBezTo>
                  <a:cubicBezTo>
                    <a:pt x="4194" y="3341"/>
                    <a:pt x="4143" y="3264"/>
                    <a:pt x="4117" y="3131"/>
                  </a:cubicBezTo>
                  <a:cubicBezTo>
                    <a:pt x="4074" y="2900"/>
                    <a:pt x="4164" y="2741"/>
                    <a:pt x="4267" y="2557"/>
                  </a:cubicBezTo>
                  <a:cubicBezTo>
                    <a:pt x="4344" y="2420"/>
                    <a:pt x="4430" y="2266"/>
                    <a:pt x="4464" y="2065"/>
                  </a:cubicBezTo>
                  <a:cubicBezTo>
                    <a:pt x="4597" y="1341"/>
                    <a:pt x="3984" y="505"/>
                    <a:pt x="3329" y="184"/>
                  </a:cubicBezTo>
                  <a:cubicBezTo>
                    <a:pt x="3042" y="43"/>
                    <a:pt x="2761" y="1"/>
                    <a:pt x="242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 name="Google Shape;529;p5"/>
            <p:cNvSpPr/>
            <p:nvPr/>
          </p:nvSpPr>
          <p:spPr>
            <a:xfrm>
              <a:off x="7731986" y="2171975"/>
              <a:ext cx="451782" cy="192425"/>
            </a:xfrm>
            <a:custGeom>
              <a:rect b="b" l="l" r="r" t="t"/>
              <a:pathLst>
                <a:path extrusionOk="0" h="1265" w="2970">
                  <a:moveTo>
                    <a:pt x="2652" y="1"/>
                  </a:moveTo>
                  <a:lnTo>
                    <a:pt x="2502" y="116"/>
                  </a:lnTo>
                  <a:cubicBezTo>
                    <a:pt x="2717" y="395"/>
                    <a:pt x="2768" y="733"/>
                    <a:pt x="2622" y="917"/>
                  </a:cubicBezTo>
                  <a:cubicBezTo>
                    <a:pt x="2532" y="1038"/>
                    <a:pt x="2373" y="1074"/>
                    <a:pt x="2216" y="1074"/>
                  </a:cubicBezTo>
                  <a:cubicBezTo>
                    <a:pt x="2030" y="1074"/>
                    <a:pt x="1847" y="1023"/>
                    <a:pt x="1791" y="1007"/>
                  </a:cubicBezTo>
                  <a:cubicBezTo>
                    <a:pt x="1590" y="943"/>
                    <a:pt x="1479" y="849"/>
                    <a:pt x="1337" y="729"/>
                  </a:cubicBezTo>
                  <a:cubicBezTo>
                    <a:pt x="1222" y="630"/>
                    <a:pt x="1089" y="515"/>
                    <a:pt x="875" y="395"/>
                  </a:cubicBezTo>
                  <a:cubicBezTo>
                    <a:pt x="618" y="253"/>
                    <a:pt x="335" y="150"/>
                    <a:pt x="31" y="99"/>
                  </a:cubicBezTo>
                  <a:lnTo>
                    <a:pt x="1" y="288"/>
                  </a:lnTo>
                  <a:cubicBezTo>
                    <a:pt x="279" y="335"/>
                    <a:pt x="545" y="429"/>
                    <a:pt x="785" y="562"/>
                  </a:cubicBezTo>
                  <a:cubicBezTo>
                    <a:pt x="982" y="673"/>
                    <a:pt x="1106" y="780"/>
                    <a:pt x="1213" y="874"/>
                  </a:cubicBezTo>
                  <a:cubicBezTo>
                    <a:pt x="1359" y="999"/>
                    <a:pt x="1496" y="1114"/>
                    <a:pt x="1736" y="1187"/>
                  </a:cubicBezTo>
                  <a:cubicBezTo>
                    <a:pt x="1826" y="1213"/>
                    <a:pt x="2014" y="1264"/>
                    <a:pt x="2215" y="1264"/>
                  </a:cubicBezTo>
                  <a:cubicBezTo>
                    <a:pt x="2421" y="1264"/>
                    <a:pt x="2639" y="1213"/>
                    <a:pt x="2777" y="1033"/>
                  </a:cubicBezTo>
                  <a:cubicBezTo>
                    <a:pt x="2969" y="776"/>
                    <a:pt x="2922" y="352"/>
                    <a:pt x="265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 name="Google Shape;530;p5"/>
            <p:cNvSpPr/>
            <p:nvPr/>
          </p:nvSpPr>
          <p:spPr>
            <a:xfrm>
              <a:off x="7406913" y="2232518"/>
              <a:ext cx="483574" cy="1005632"/>
            </a:xfrm>
            <a:custGeom>
              <a:rect b="b" l="l" r="r" t="t"/>
              <a:pathLst>
                <a:path extrusionOk="0" h="6611" w="3179">
                  <a:moveTo>
                    <a:pt x="2288" y="1"/>
                  </a:moveTo>
                  <a:lnTo>
                    <a:pt x="2215" y="177"/>
                  </a:lnTo>
                  <a:cubicBezTo>
                    <a:pt x="2331" y="224"/>
                    <a:pt x="2493" y="314"/>
                    <a:pt x="2609" y="489"/>
                  </a:cubicBezTo>
                  <a:cubicBezTo>
                    <a:pt x="2755" y="703"/>
                    <a:pt x="2823" y="1042"/>
                    <a:pt x="2695" y="1187"/>
                  </a:cubicBezTo>
                  <a:cubicBezTo>
                    <a:pt x="2635" y="1247"/>
                    <a:pt x="2540" y="1256"/>
                    <a:pt x="2459" y="1265"/>
                  </a:cubicBezTo>
                  <a:cubicBezTo>
                    <a:pt x="2378" y="1269"/>
                    <a:pt x="2275" y="1277"/>
                    <a:pt x="2249" y="1376"/>
                  </a:cubicBezTo>
                  <a:cubicBezTo>
                    <a:pt x="2219" y="1504"/>
                    <a:pt x="2352" y="1569"/>
                    <a:pt x="2532" y="1659"/>
                  </a:cubicBezTo>
                  <a:cubicBezTo>
                    <a:pt x="2708" y="1749"/>
                    <a:pt x="2952" y="1869"/>
                    <a:pt x="2969" y="2014"/>
                  </a:cubicBezTo>
                  <a:cubicBezTo>
                    <a:pt x="2977" y="2087"/>
                    <a:pt x="2935" y="2138"/>
                    <a:pt x="2849" y="2228"/>
                  </a:cubicBezTo>
                  <a:cubicBezTo>
                    <a:pt x="2750" y="2340"/>
                    <a:pt x="2626" y="2472"/>
                    <a:pt x="2622" y="2695"/>
                  </a:cubicBezTo>
                  <a:cubicBezTo>
                    <a:pt x="2622" y="2832"/>
                    <a:pt x="2669" y="2939"/>
                    <a:pt x="2703" y="3021"/>
                  </a:cubicBezTo>
                  <a:cubicBezTo>
                    <a:pt x="2746" y="3111"/>
                    <a:pt x="2763" y="3158"/>
                    <a:pt x="2738" y="3218"/>
                  </a:cubicBezTo>
                  <a:cubicBezTo>
                    <a:pt x="2703" y="3295"/>
                    <a:pt x="2605" y="3363"/>
                    <a:pt x="2511" y="3372"/>
                  </a:cubicBezTo>
                  <a:cubicBezTo>
                    <a:pt x="2504" y="3373"/>
                    <a:pt x="2499" y="3373"/>
                    <a:pt x="2493" y="3373"/>
                  </a:cubicBezTo>
                  <a:cubicBezTo>
                    <a:pt x="2454" y="3373"/>
                    <a:pt x="2423" y="3361"/>
                    <a:pt x="2382" y="3342"/>
                  </a:cubicBezTo>
                  <a:cubicBezTo>
                    <a:pt x="2328" y="3323"/>
                    <a:pt x="2265" y="3294"/>
                    <a:pt x="2172" y="3294"/>
                  </a:cubicBezTo>
                  <a:cubicBezTo>
                    <a:pt x="2161" y="3294"/>
                    <a:pt x="2150" y="3294"/>
                    <a:pt x="2138" y="3295"/>
                  </a:cubicBezTo>
                  <a:cubicBezTo>
                    <a:pt x="1937" y="3312"/>
                    <a:pt x="1838" y="3393"/>
                    <a:pt x="1795" y="3458"/>
                  </a:cubicBezTo>
                  <a:cubicBezTo>
                    <a:pt x="1718" y="3569"/>
                    <a:pt x="1748" y="3685"/>
                    <a:pt x="1778" y="3788"/>
                  </a:cubicBezTo>
                  <a:cubicBezTo>
                    <a:pt x="1799" y="3873"/>
                    <a:pt x="1821" y="3950"/>
                    <a:pt x="1787" y="4032"/>
                  </a:cubicBezTo>
                  <a:cubicBezTo>
                    <a:pt x="1744" y="4130"/>
                    <a:pt x="1650" y="4190"/>
                    <a:pt x="1620" y="4190"/>
                  </a:cubicBezTo>
                  <a:cubicBezTo>
                    <a:pt x="1607" y="4173"/>
                    <a:pt x="1594" y="4117"/>
                    <a:pt x="1585" y="4083"/>
                  </a:cubicBezTo>
                  <a:cubicBezTo>
                    <a:pt x="1568" y="3985"/>
                    <a:pt x="1538" y="3860"/>
                    <a:pt x="1427" y="3818"/>
                  </a:cubicBezTo>
                  <a:cubicBezTo>
                    <a:pt x="1399" y="3806"/>
                    <a:pt x="1369" y="3800"/>
                    <a:pt x="1337" y="3800"/>
                  </a:cubicBezTo>
                  <a:cubicBezTo>
                    <a:pt x="1219" y="3800"/>
                    <a:pt x="1088" y="3878"/>
                    <a:pt x="1020" y="3993"/>
                  </a:cubicBezTo>
                  <a:cubicBezTo>
                    <a:pt x="900" y="4212"/>
                    <a:pt x="1071" y="4473"/>
                    <a:pt x="1243" y="4726"/>
                  </a:cubicBezTo>
                  <a:cubicBezTo>
                    <a:pt x="1380" y="4936"/>
                    <a:pt x="1525" y="5150"/>
                    <a:pt x="1457" y="5278"/>
                  </a:cubicBezTo>
                  <a:cubicBezTo>
                    <a:pt x="1419" y="5347"/>
                    <a:pt x="1320" y="5394"/>
                    <a:pt x="1249" y="5394"/>
                  </a:cubicBezTo>
                  <a:cubicBezTo>
                    <a:pt x="1232" y="5394"/>
                    <a:pt x="1217" y="5391"/>
                    <a:pt x="1204" y="5385"/>
                  </a:cubicBezTo>
                  <a:cubicBezTo>
                    <a:pt x="1144" y="5360"/>
                    <a:pt x="1131" y="5205"/>
                    <a:pt x="1118" y="5068"/>
                  </a:cubicBezTo>
                  <a:cubicBezTo>
                    <a:pt x="1101" y="4858"/>
                    <a:pt x="1084" y="4623"/>
                    <a:pt x="896" y="4516"/>
                  </a:cubicBezTo>
                  <a:cubicBezTo>
                    <a:pt x="833" y="4480"/>
                    <a:pt x="764" y="4465"/>
                    <a:pt x="695" y="4465"/>
                  </a:cubicBezTo>
                  <a:cubicBezTo>
                    <a:pt x="589" y="4465"/>
                    <a:pt x="486" y="4501"/>
                    <a:pt x="416" y="4550"/>
                  </a:cubicBezTo>
                  <a:cubicBezTo>
                    <a:pt x="0" y="4854"/>
                    <a:pt x="377" y="5968"/>
                    <a:pt x="639" y="6610"/>
                  </a:cubicBezTo>
                  <a:lnTo>
                    <a:pt x="814" y="6538"/>
                  </a:lnTo>
                  <a:cubicBezTo>
                    <a:pt x="429" y="5595"/>
                    <a:pt x="313" y="4858"/>
                    <a:pt x="527" y="4704"/>
                  </a:cubicBezTo>
                  <a:cubicBezTo>
                    <a:pt x="567" y="4675"/>
                    <a:pt x="633" y="4655"/>
                    <a:pt x="696" y="4655"/>
                  </a:cubicBezTo>
                  <a:cubicBezTo>
                    <a:pt x="734" y="4655"/>
                    <a:pt x="771" y="4662"/>
                    <a:pt x="801" y="4679"/>
                  </a:cubicBezTo>
                  <a:cubicBezTo>
                    <a:pt x="900" y="4738"/>
                    <a:pt x="917" y="4914"/>
                    <a:pt x="930" y="5085"/>
                  </a:cubicBezTo>
                  <a:cubicBezTo>
                    <a:pt x="947" y="5282"/>
                    <a:pt x="964" y="5484"/>
                    <a:pt x="1127" y="5557"/>
                  </a:cubicBezTo>
                  <a:cubicBezTo>
                    <a:pt x="1164" y="5574"/>
                    <a:pt x="1205" y="5581"/>
                    <a:pt x="1249" y="5581"/>
                  </a:cubicBezTo>
                  <a:cubicBezTo>
                    <a:pt x="1392" y="5581"/>
                    <a:pt x="1555" y="5495"/>
                    <a:pt x="1624" y="5364"/>
                  </a:cubicBezTo>
                  <a:cubicBezTo>
                    <a:pt x="1748" y="5141"/>
                    <a:pt x="1568" y="4876"/>
                    <a:pt x="1401" y="4619"/>
                  </a:cubicBezTo>
                  <a:cubicBezTo>
                    <a:pt x="1264" y="4417"/>
                    <a:pt x="1118" y="4203"/>
                    <a:pt x="1187" y="4087"/>
                  </a:cubicBezTo>
                  <a:cubicBezTo>
                    <a:pt x="1220" y="4025"/>
                    <a:pt x="1298" y="3990"/>
                    <a:pt x="1338" y="3990"/>
                  </a:cubicBezTo>
                  <a:cubicBezTo>
                    <a:pt x="1344" y="3990"/>
                    <a:pt x="1350" y="3991"/>
                    <a:pt x="1354" y="3993"/>
                  </a:cubicBezTo>
                  <a:cubicBezTo>
                    <a:pt x="1375" y="3997"/>
                    <a:pt x="1393" y="4079"/>
                    <a:pt x="1401" y="4122"/>
                  </a:cubicBezTo>
                  <a:cubicBezTo>
                    <a:pt x="1422" y="4216"/>
                    <a:pt x="1448" y="4336"/>
                    <a:pt x="1555" y="4370"/>
                  </a:cubicBezTo>
                  <a:cubicBezTo>
                    <a:pt x="1575" y="4376"/>
                    <a:pt x="1595" y="4379"/>
                    <a:pt x="1615" y="4379"/>
                  </a:cubicBezTo>
                  <a:cubicBezTo>
                    <a:pt x="1751" y="4379"/>
                    <a:pt x="1899" y="4250"/>
                    <a:pt x="1962" y="4105"/>
                  </a:cubicBezTo>
                  <a:cubicBezTo>
                    <a:pt x="2022" y="3963"/>
                    <a:pt x="1988" y="3839"/>
                    <a:pt x="1958" y="3736"/>
                  </a:cubicBezTo>
                  <a:cubicBezTo>
                    <a:pt x="1932" y="3642"/>
                    <a:pt x="1928" y="3603"/>
                    <a:pt x="1954" y="3565"/>
                  </a:cubicBezTo>
                  <a:cubicBezTo>
                    <a:pt x="1971" y="3539"/>
                    <a:pt x="2018" y="3496"/>
                    <a:pt x="2151" y="3483"/>
                  </a:cubicBezTo>
                  <a:cubicBezTo>
                    <a:pt x="2158" y="3483"/>
                    <a:pt x="2165" y="3483"/>
                    <a:pt x="2171" y="3483"/>
                  </a:cubicBezTo>
                  <a:cubicBezTo>
                    <a:pt x="2227" y="3483"/>
                    <a:pt x="2263" y="3498"/>
                    <a:pt x="2309" y="3518"/>
                  </a:cubicBezTo>
                  <a:cubicBezTo>
                    <a:pt x="2356" y="3539"/>
                    <a:pt x="2411" y="3564"/>
                    <a:pt x="2486" y="3564"/>
                  </a:cubicBezTo>
                  <a:cubicBezTo>
                    <a:pt x="2500" y="3564"/>
                    <a:pt x="2516" y="3563"/>
                    <a:pt x="2532" y="3561"/>
                  </a:cubicBezTo>
                  <a:cubicBezTo>
                    <a:pt x="2690" y="3543"/>
                    <a:pt x="2849" y="3432"/>
                    <a:pt x="2909" y="3295"/>
                  </a:cubicBezTo>
                  <a:cubicBezTo>
                    <a:pt x="2973" y="3154"/>
                    <a:pt x="2922" y="3042"/>
                    <a:pt x="2879" y="2944"/>
                  </a:cubicBezTo>
                  <a:cubicBezTo>
                    <a:pt x="2845" y="2871"/>
                    <a:pt x="2810" y="2794"/>
                    <a:pt x="2815" y="2700"/>
                  </a:cubicBezTo>
                  <a:cubicBezTo>
                    <a:pt x="2815" y="2550"/>
                    <a:pt x="2900" y="2455"/>
                    <a:pt x="2990" y="2357"/>
                  </a:cubicBezTo>
                  <a:cubicBezTo>
                    <a:pt x="3080" y="2263"/>
                    <a:pt x="3179" y="2151"/>
                    <a:pt x="3157" y="1993"/>
                  </a:cubicBezTo>
                  <a:cubicBezTo>
                    <a:pt x="3127" y="1744"/>
                    <a:pt x="2832" y="1599"/>
                    <a:pt x="2618" y="1492"/>
                  </a:cubicBezTo>
                  <a:cubicBezTo>
                    <a:pt x="2592" y="1474"/>
                    <a:pt x="2558" y="1462"/>
                    <a:pt x="2532" y="1444"/>
                  </a:cubicBezTo>
                  <a:cubicBezTo>
                    <a:pt x="2626" y="1436"/>
                    <a:pt x="2746" y="1410"/>
                    <a:pt x="2832" y="1312"/>
                  </a:cubicBezTo>
                  <a:cubicBezTo>
                    <a:pt x="3033" y="1093"/>
                    <a:pt x="2956" y="669"/>
                    <a:pt x="2768" y="382"/>
                  </a:cubicBezTo>
                  <a:cubicBezTo>
                    <a:pt x="2622" y="168"/>
                    <a:pt x="2425" y="57"/>
                    <a:pt x="228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5"/>
            <p:cNvSpPr/>
            <p:nvPr/>
          </p:nvSpPr>
          <p:spPr>
            <a:xfrm>
              <a:off x="7529976" y="2222782"/>
              <a:ext cx="689537" cy="986009"/>
            </a:xfrm>
            <a:custGeom>
              <a:rect b="b" l="l" r="r" t="t"/>
              <a:pathLst>
                <a:path extrusionOk="0" h="6482" w="4533">
                  <a:moveTo>
                    <a:pt x="4327" y="1"/>
                  </a:moveTo>
                  <a:lnTo>
                    <a:pt x="4165" y="95"/>
                  </a:lnTo>
                  <a:cubicBezTo>
                    <a:pt x="4216" y="189"/>
                    <a:pt x="4332" y="442"/>
                    <a:pt x="4259" y="733"/>
                  </a:cubicBezTo>
                  <a:cubicBezTo>
                    <a:pt x="4175" y="1086"/>
                    <a:pt x="3848" y="1385"/>
                    <a:pt x="3561" y="1385"/>
                  </a:cubicBezTo>
                  <a:cubicBezTo>
                    <a:pt x="3555" y="1385"/>
                    <a:pt x="3549" y="1384"/>
                    <a:pt x="3543" y="1384"/>
                  </a:cubicBezTo>
                  <a:cubicBezTo>
                    <a:pt x="3355" y="1376"/>
                    <a:pt x="3226" y="1230"/>
                    <a:pt x="3102" y="1089"/>
                  </a:cubicBezTo>
                  <a:cubicBezTo>
                    <a:pt x="2978" y="953"/>
                    <a:pt x="2854" y="810"/>
                    <a:pt x="2675" y="810"/>
                  </a:cubicBezTo>
                  <a:cubicBezTo>
                    <a:pt x="2657" y="810"/>
                    <a:pt x="2638" y="811"/>
                    <a:pt x="2618" y="815"/>
                  </a:cubicBezTo>
                  <a:cubicBezTo>
                    <a:pt x="2404" y="849"/>
                    <a:pt x="2233" y="1046"/>
                    <a:pt x="2151" y="1204"/>
                  </a:cubicBezTo>
                  <a:cubicBezTo>
                    <a:pt x="2070" y="1367"/>
                    <a:pt x="2053" y="1526"/>
                    <a:pt x="2113" y="1641"/>
                  </a:cubicBezTo>
                  <a:cubicBezTo>
                    <a:pt x="2200" y="1819"/>
                    <a:pt x="2428" y="1858"/>
                    <a:pt x="2701" y="1858"/>
                  </a:cubicBezTo>
                  <a:cubicBezTo>
                    <a:pt x="2803" y="1858"/>
                    <a:pt x="2911" y="1853"/>
                    <a:pt x="3021" y="1847"/>
                  </a:cubicBezTo>
                  <a:cubicBezTo>
                    <a:pt x="3121" y="1843"/>
                    <a:pt x="3229" y="1837"/>
                    <a:pt x="3331" y="1837"/>
                  </a:cubicBezTo>
                  <a:cubicBezTo>
                    <a:pt x="3541" y="1837"/>
                    <a:pt x="3726" y="1859"/>
                    <a:pt x="3766" y="1954"/>
                  </a:cubicBezTo>
                  <a:cubicBezTo>
                    <a:pt x="3792" y="2014"/>
                    <a:pt x="3775" y="2108"/>
                    <a:pt x="3732" y="2147"/>
                  </a:cubicBezTo>
                  <a:cubicBezTo>
                    <a:pt x="3712" y="2164"/>
                    <a:pt x="3685" y="2171"/>
                    <a:pt x="3652" y="2171"/>
                  </a:cubicBezTo>
                  <a:cubicBezTo>
                    <a:pt x="3546" y="2171"/>
                    <a:pt x="3381" y="2096"/>
                    <a:pt x="3231" y="2031"/>
                  </a:cubicBezTo>
                  <a:cubicBezTo>
                    <a:pt x="3046" y="1947"/>
                    <a:pt x="2858" y="1864"/>
                    <a:pt x="2697" y="1864"/>
                  </a:cubicBezTo>
                  <a:cubicBezTo>
                    <a:pt x="2619" y="1864"/>
                    <a:pt x="2547" y="1884"/>
                    <a:pt x="2485" y="1933"/>
                  </a:cubicBezTo>
                  <a:cubicBezTo>
                    <a:pt x="2323" y="2061"/>
                    <a:pt x="2284" y="2361"/>
                    <a:pt x="2404" y="2532"/>
                  </a:cubicBezTo>
                  <a:cubicBezTo>
                    <a:pt x="2489" y="2649"/>
                    <a:pt x="2624" y="2680"/>
                    <a:pt x="2776" y="2680"/>
                  </a:cubicBezTo>
                  <a:cubicBezTo>
                    <a:pt x="2871" y="2680"/>
                    <a:pt x="2972" y="2668"/>
                    <a:pt x="3072" y="2656"/>
                  </a:cubicBezTo>
                  <a:cubicBezTo>
                    <a:pt x="3166" y="2645"/>
                    <a:pt x="3263" y="2634"/>
                    <a:pt x="3349" y="2634"/>
                  </a:cubicBezTo>
                  <a:cubicBezTo>
                    <a:pt x="3459" y="2634"/>
                    <a:pt x="3551" y="2652"/>
                    <a:pt x="3599" y="2712"/>
                  </a:cubicBezTo>
                  <a:cubicBezTo>
                    <a:pt x="3680" y="2815"/>
                    <a:pt x="3646" y="3016"/>
                    <a:pt x="3565" y="3128"/>
                  </a:cubicBezTo>
                  <a:cubicBezTo>
                    <a:pt x="3526" y="3183"/>
                    <a:pt x="3466" y="3201"/>
                    <a:pt x="3376" y="3201"/>
                  </a:cubicBezTo>
                  <a:cubicBezTo>
                    <a:pt x="3319" y="3201"/>
                    <a:pt x="3250" y="3193"/>
                    <a:pt x="3166" y="3183"/>
                  </a:cubicBezTo>
                  <a:cubicBezTo>
                    <a:pt x="3066" y="3170"/>
                    <a:pt x="2956" y="3157"/>
                    <a:pt x="2838" y="3157"/>
                  </a:cubicBezTo>
                  <a:cubicBezTo>
                    <a:pt x="2679" y="3157"/>
                    <a:pt x="2507" y="3181"/>
                    <a:pt x="2323" y="3265"/>
                  </a:cubicBezTo>
                  <a:cubicBezTo>
                    <a:pt x="2117" y="3355"/>
                    <a:pt x="1984" y="3487"/>
                    <a:pt x="1723" y="3749"/>
                  </a:cubicBezTo>
                  <a:cubicBezTo>
                    <a:pt x="1513" y="3954"/>
                    <a:pt x="1256" y="4211"/>
                    <a:pt x="1085" y="4593"/>
                  </a:cubicBezTo>
                  <a:cubicBezTo>
                    <a:pt x="969" y="4845"/>
                    <a:pt x="956" y="5012"/>
                    <a:pt x="943" y="5158"/>
                  </a:cubicBezTo>
                  <a:cubicBezTo>
                    <a:pt x="935" y="5282"/>
                    <a:pt x="926" y="5394"/>
                    <a:pt x="858" y="5544"/>
                  </a:cubicBezTo>
                  <a:cubicBezTo>
                    <a:pt x="721" y="5852"/>
                    <a:pt x="429" y="6109"/>
                    <a:pt x="1" y="6310"/>
                  </a:cubicBezTo>
                  <a:lnTo>
                    <a:pt x="78" y="6482"/>
                  </a:lnTo>
                  <a:cubicBezTo>
                    <a:pt x="554" y="6263"/>
                    <a:pt x="875" y="5972"/>
                    <a:pt x="1029" y="5621"/>
                  </a:cubicBezTo>
                  <a:cubicBezTo>
                    <a:pt x="1110" y="5441"/>
                    <a:pt x="1123" y="5304"/>
                    <a:pt x="1132" y="5175"/>
                  </a:cubicBezTo>
                  <a:cubicBezTo>
                    <a:pt x="1145" y="5034"/>
                    <a:pt x="1157" y="4892"/>
                    <a:pt x="1256" y="4670"/>
                  </a:cubicBezTo>
                  <a:cubicBezTo>
                    <a:pt x="1415" y="4323"/>
                    <a:pt x="1650" y="4091"/>
                    <a:pt x="1856" y="3886"/>
                  </a:cubicBezTo>
                  <a:cubicBezTo>
                    <a:pt x="2104" y="3637"/>
                    <a:pt x="2228" y="3513"/>
                    <a:pt x="2400" y="3436"/>
                  </a:cubicBezTo>
                  <a:cubicBezTo>
                    <a:pt x="2554" y="3369"/>
                    <a:pt x="2700" y="3348"/>
                    <a:pt x="2838" y="3348"/>
                  </a:cubicBezTo>
                  <a:cubicBezTo>
                    <a:pt x="2944" y="3348"/>
                    <a:pt x="3045" y="3361"/>
                    <a:pt x="3141" y="3372"/>
                  </a:cubicBezTo>
                  <a:cubicBezTo>
                    <a:pt x="3220" y="3381"/>
                    <a:pt x="3298" y="3390"/>
                    <a:pt x="3372" y="3390"/>
                  </a:cubicBezTo>
                  <a:cubicBezTo>
                    <a:pt x="3508" y="3390"/>
                    <a:pt x="3630" y="3359"/>
                    <a:pt x="3719" y="3239"/>
                  </a:cubicBezTo>
                  <a:cubicBezTo>
                    <a:pt x="3843" y="3072"/>
                    <a:pt x="3890" y="2776"/>
                    <a:pt x="3749" y="2596"/>
                  </a:cubicBezTo>
                  <a:cubicBezTo>
                    <a:pt x="3653" y="2477"/>
                    <a:pt x="3505" y="2445"/>
                    <a:pt x="3344" y="2445"/>
                  </a:cubicBezTo>
                  <a:cubicBezTo>
                    <a:pt x="3246" y="2445"/>
                    <a:pt x="3144" y="2457"/>
                    <a:pt x="3047" y="2468"/>
                  </a:cubicBezTo>
                  <a:cubicBezTo>
                    <a:pt x="2953" y="2480"/>
                    <a:pt x="2859" y="2491"/>
                    <a:pt x="2777" y="2491"/>
                  </a:cubicBezTo>
                  <a:cubicBezTo>
                    <a:pt x="2678" y="2491"/>
                    <a:pt x="2598" y="2475"/>
                    <a:pt x="2558" y="2421"/>
                  </a:cubicBezTo>
                  <a:cubicBezTo>
                    <a:pt x="2494" y="2331"/>
                    <a:pt x="2520" y="2147"/>
                    <a:pt x="2601" y="2082"/>
                  </a:cubicBezTo>
                  <a:cubicBezTo>
                    <a:pt x="2627" y="2062"/>
                    <a:pt x="2661" y="2054"/>
                    <a:pt x="2701" y="2054"/>
                  </a:cubicBezTo>
                  <a:cubicBezTo>
                    <a:pt x="2821" y="2054"/>
                    <a:pt x="2996" y="2132"/>
                    <a:pt x="3154" y="2202"/>
                  </a:cubicBezTo>
                  <a:cubicBezTo>
                    <a:pt x="3327" y="2279"/>
                    <a:pt x="3505" y="2360"/>
                    <a:pt x="3655" y="2360"/>
                  </a:cubicBezTo>
                  <a:cubicBezTo>
                    <a:pt x="3730" y="2360"/>
                    <a:pt x="3799" y="2340"/>
                    <a:pt x="3856" y="2288"/>
                  </a:cubicBezTo>
                  <a:cubicBezTo>
                    <a:pt x="3963" y="2194"/>
                    <a:pt x="4002" y="2010"/>
                    <a:pt x="3942" y="1877"/>
                  </a:cubicBezTo>
                  <a:cubicBezTo>
                    <a:pt x="3857" y="1688"/>
                    <a:pt x="3622" y="1647"/>
                    <a:pt x="3337" y="1647"/>
                  </a:cubicBezTo>
                  <a:cubicBezTo>
                    <a:pt x="3234" y="1647"/>
                    <a:pt x="3124" y="1653"/>
                    <a:pt x="3012" y="1658"/>
                  </a:cubicBezTo>
                  <a:cubicBezTo>
                    <a:pt x="2918" y="1662"/>
                    <a:pt x="2817" y="1667"/>
                    <a:pt x="2720" y="1667"/>
                  </a:cubicBezTo>
                  <a:cubicBezTo>
                    <a:pt x="2513" y="1667"/>
                    <a:pt x="2327" y="1646"/>
                    <a:pt x="2280" y="1556"/>
                  </a:cubicBezTo>
                  <a:cubicBezTo>
                    <a:pt x="2250" y="1500"/>
                    <a:pt x="2267" y="1397"/>
                    <a:pt x="2323" y="1290"/>
                  </a:cubicBezTo>
                  <a:cubicBezTo>
                    <a:pt x="2400" y="1136"/>
                    <a:pt x="2533" y="1020"/>
                    <a:pt x="2648" y="999"/>
                  </a:cubicBezTo>
                  <a:cubicBezTo>
                    <a:pt x="2655" y="998"/>
                    <a:pt x="2662" y="997"/>
                    <a:pt x="2668" y="997"/>
                  </a:cubicBezTo>
                  <a:cubicBezTo>
                    <a:pt x="2762" y="997"/>
                    <a:pt x="2841" y="1081"/>
                    <a:pt x="2961" y="1217"/>
                  </a:cubicBezTo>
                  <a:cubicBezTo>
                    <a:pt x="3098" y="1371"/>
                    <a:pt x="3265" y="1560"/>
                    <a:pt x="3535" y="1573"/>
                  </a:cubicBezTo>
                  <a:lnTo>
                    <a:pt x="3561" y="1573"/>
                  </a:lnTo>
                  <a:cubicBezTo>
                    <a:pt x="3938" y="1573"/>
                    <a:pt x="4336" y="1217"/>
                    <a:pt x="4443" y="776"/>
                  </a:cubicBezTo>
                  <a:cubicBezTo>
                    <a:pt x="4533" y="420"/>
                    <a:pt x="4392" y="116"/>
                    <a:pt x="432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5"/>
            <p:cNvSpPr/>
            <p:nvPr/>
          </p:nvSpPr>
          <p:spPr>
            <a:xfrm>
              <a:off x="7627786" y="2479554"/>
              <a:ext cx="658202" cy="771679"/>
            </a:xfrm>
            <a:custGeom>
              <a:rect b="b" l="l" r="r" t="t"/>
              <a:pathLst>
                <a:path extrusionOk="0" h="5073" w="4327">
                  <a:moveTo>
                    <a:pt x="3882" y="0"/>
                  </a:moveTo>
                  <a:cubicBezTo>
                    <a:pt x="3874" y="0"/>
                    <a:pt x="3867" y="0"/>
                    <a:pt x="3860" y="0"/>
                  </a:cubicBezTo>
                  <a:lnTo>
                    <a:pt x="3860" y="189"/>
                  </a:lnTo>
                  <a:cubicBezTo>
                    <a:pt x="3868" y="189"/>
                    <a:pt x="3876" y="188"/>
                    <a:pt x="3884" y="188"/>
                  </a:cubicBezTo>
                  <a:cubicBezTo>
                    <a:pt x="3986" y="188"/>
                    <a:pt x="4055" y="214"/>
                    <a:pt x="4087" y="257"/>
                  </a:cubicBezTo>
                  <a:cubicBezTo>
                    <a:pt x="4117" y="300"/>
                    <a:pt x="4104" y="369"/>
                    <a:pt x="4066" y="506"/>
                  </a:cubicBezTo>
                  <a:cubicBezTo>
                    <a:pt x="4040" y="600"/>
                    <a:pt x="4006" y="720"/>
                    <a:pt x="3993" y="866"/>
                  </a:cubicBezTo>
                  <a:cubicBezTo>
                    <a:pt x="3967" y="1093"/>
                    <a:pt x="4001" y="1213"/>
                    <a:pt x="4027" y="1315"/>
                  </a:cubicBezTo>
                  <a:cubicBezTo>
                    <a:pt x="4048" y="1401"/>
                    <a:pt x="4066" y="1461"/>
                    <a:pt x="4040" y="1581"/>
                  </a:cubicBezTo>
                  <a:cubicBezTo>
                    <a:pt x="3984" y="1817"/>
                    <a:pt x="3779" y="2108"/>
                    <a:pt x="3496" y="2206"/>
                  </a:cubicBezTo>
                  <a:cubicBezTo>
                    <a:pt x="3427" y="2229"/>
                    <a:pt x="3365" y="2236"/>
                    <a:pt x="3305" y="2236"/>
                  </a:cubicBezTo>
                  <a:cubicBezTo>
                    <a:pt x="3249" y="2236"/>
                    <a:pt x="3196" y="2230"/>
                    <a:pt x="3140" y="2224"/>
                  </a:cubicBezTo>
                  <a:cubicBezTo>
                    <a:pt x="3086" y="2217"/>
                    <a:pt x="3032" y="2211"/>
                    <a:pt x="2976" y="2211"/>
                  </a:cubicBezTo>
                  <a:cubicBezTo>
                    <a:pt x="2877" y="2211"/>
                    <a:pt x="2773" y="2231"/>
                    <a:pt x="2661" y="2305"/>
                  </a:cubicBezTo>
                  <a:cubicBezTo>
                    <a:pt x="2523" y="2395"/>
                    <a:pt x="2378" y="2558"/>
                    <a:pt x="2408" y="2720"/>
                  </a:cubicBezTo>
                  <a:cubicBezTo>
                    <a:pt x="2438" y="2866"/>
                    <a:pt x="2588" y="2917"/>
                    <a:pt x="2716" y="2965"/>
                  </a:cubicBezTo>
                  <a:cubicBezTo>
                    <a:pt x="2815" y="3003"/>
                    <a:pt x="2922" y="3037"/>
                    <a:pt x="2939" y="3106"/>
                  </a:cubicBezTo>
                  <a:cubicBezTo>
                    <a:pt x="2952" y="3149"/>
                    <a:pt x="2939" y="3213"/>
                    <a:pt x="2909" y="3260"/>
                  </a:cubicBezTo>
                  <a:cubicBezTo>
                    <a:pt x="2883" y="3294"/>
                    <a:pt x="2862" y="3316"/>
                    <a:pt x="2849" y="3316"/>
                  </a:cubicBezTo>
                  <a:cubicBezTo>
                    <a:pt x="2848" y="3316"/>
                    <a:pt x="2847" y="3316"/>
                    <a:pt x="2845" y="3316"/>
                  </a:cubicBezTo>
                  <a:cubicBezTo>
                    <a:pt x="2805" y="3316"/>
                    <a:pt x="2719" y="3189"/>
                    <a:pt x="2665" y="3110"/>
                  </a:cubicBezTo>
                  <a:cubicBezTo>
                    <a:pt x="2549" y="2930"/>
                    <a:pt x="2399" y="2708"/>
                    <a:pt x="2159" y="2699"/>
                  </a:cubicBezTo>
                  <a:cubicBezTo>
                    <a:pt x="2151" y="2698"/>
                    <a:pt x="2142" y="2698"/>
                    <a:pt x="2134" y="2698"/>
                  </a:cubicBezTo>
                  <a:cubicBezTo>
                    <a:pt x="2017" y="2698"/>
                    <a:pt x="1891" y="2752"/>
                    <a:pt x="1800" y="2836"/>
                  </a:cubicBezTo>
                  <a:cubicBezTo>
                    <a:pt x="1727" y="2905"/>
                    <a:pt x="1684" y="2986"/>
                    <a:pt x="1684" y="3063"/>
                  </a:cubicBezTo>
                  <a:cubicBezTo>
                    <a:pt x="1680" y="3230"/>
                    <a:pt x="1847" y="3320"/>
                    <a:pt x="2005" y="3406"/>
                  </a:cubicBezTo>
                  <a:cubicBezTo>
                    <a:pt x="2147" y="3483"/>
                    <a:pt x="2292" y="3564"/>
                    <a:pt x="2301" y="3676"/>
                  </a:cubicBezTo>
                  <a:cubicBezTo>
                    <a:pt x="2309" y="3766"/>
                    <a:pt x="2232" y="3881"/>
                    <a:pt x="2172" y="3890"/>
                  </a:cubicBezTo>
                  <a:cubicBezTo>
                    <a:pt x="2170" y="3890"/>
                    <a:pt x="2167" y="3890"/>
                    <a:pt x="2164" y="3890"/>
                  </a:cubicBezTo>
                  <a:cubicBezTo>
                    <a:pt x="2083" y="3890"/>
                    <a:pt x="1964" y="3710"/>
                    <a:pt x="1885" y="3590"/>
                  </a:cubicBezTo>
                  <a:cubicBezTo>
                    <a:pt x="1767" y="3417"/>
                    <a:pt x="1657" y="3252"/>
                    <a:pt x="1511" y="3252"/>
                  </a:cubicBezTo>
                  <a:cubicBezTo>
                    <a:pt x="1497" y="3252"/>
                    <a:pt x="1484" y="3253"/>
                    <a:pt x="1470" y="3256"/>
                  </a:cubicBezTo>
                  <a:cubicBezTo>
                    <a:pt x="1303" y="3294"/>
                    <a:pt x="1213" y="3551"/>
                    <a:pt x="1247" y="3744"/>
                  </a:cubicBezTo>
                  <a:cubicBezTo>
                    <a:pt x="1268" y="3856"/>
                    <a:pt x="1328" y="3941"/>
                    <a:pt x="1393" y="4010"/>
                  </a:cubicBezTo>
                  <a:cubicBezTo>
                    <a:pt x="1369" y="4007"/>
                    <a:pt x="1345" y="4006"/>
                    <a:pt x="1320" y="4006"/>
                  </a:cubicBezTo>
                  <a:cubicBezTo>
                    <a:pt x="1251" y="4006"/>
                    <a:pt x="1178" y="4017"/>
                    <a:pt x="1106" y="4048"/>
                  </a:cubicBezTo>
                  <a:cubicBezTo>
                    <a:pt x="964" y="4113"/>
                    <a:pt x="904" y="4228"/>
                    <a:pt x="849" y="4335"/>
                  </a:cubicBezTo>
                  <a:cubicBezTo>
                    <a:pt x="814" y="4404"/>
                    <a:pt x="780" y="4472"/>
                    <a:pt x="724" y="4541"/>
                  </a:cubicBezTo>
                  <a:cubicBezTo>
                    <a:pt x="579" y="4725"/>
                    <a:pt x="335" y="4841"/>
                    <a:pt x="0" y="4884"/>
                  </a:cubicBezTo>
                  <a:lnTo>
                    <a:pt x="26" y="5072"/>
                  </a:lnTo>
                  <a:cubicBezTo>
                    <a:pt x="412" y="5021"/>
                    <a:pt x="694" y="4879"/>
                    <a:pt x="870" y="4661"/>
                  </a:cubicBezTo>
                  <a:cubicBezTo>
                    <a:pt x="943" y="4575"/>
                    <a:pt x="981" y="4494"/>
                    <a:pt x="1020" y="4421"/>
                  </a:cubicBezTo>
                  <a:cubicBezTo>
                    <a:pt x="1071" y="4314"/>
                    <a:pt x="1106" y="4254"/>
                    <a:pt x="1183" y="4220"/>
                  </a:cubicBezTo>
                  <a:cubicBezTo>
                    <a:pt x="1225" y="4202"/>
                    <a:pt x="1269" y="4196"/>
                    <a:pt x="1314" y="4196"/>
                  </a:cubicBezTo>
                  <a:cubicBezTo>
                    <a:pt x="1403" y="4196"/>
                    <a:pt x="1492" y="4221"/>
                    <a:pt x="1560" y="4241"/>
                  </a:cubicBezTo>
                  <a:cubicBezTo>
                    <a:pt x="1602" y="4254"/>
                    <a:pt x="1647" y="4267"/>
                    <a:pt x="1687" y="4267"/>
                  </a:cubicBezTo>
                  <a:cubicBezTo>
                    <a:pt x="1729" y="4267"/>
                    <a:pt x="1765" y="4253"/>
                    <a:pt x="1787" y="4207"/>
                  </a:cubicBezTo>
                  <a:cubicBezTo>
                    <a:pt x="1830" y="4117"/>
                    <a:pt x="1748" y="4057"/>
                    <a:pt x="1675" y="4001"/>
                  </a:cubicBezTo>
                  <a:cubicBezTo>
                    <a:pt x="1590" y="3937"/>
                    <a:pt x="1457" y="3843"/>
                    <a:pt x="1435" y="3710"/>
                  </a:cubicBezTo>
                  <a:cubicBezTo>
                    <a:pt x="1410" y="3586"/>
                    <a:pt x="1478" y="3449"/>
                    <a:pt x="1513" y="3444"/>
                  </a:cubicBezTo>
                  <a:cubicBezTo>
                    <a:pt x="1513" y="3444"/>
                    <a:pt x="1534" y="3444"/>
                    <a:pt x="1577" y="3491"/>
                  </a:cubicBezTo>
                  <a:cubicBezTo>
                    <a:pt x="1624" y="3543"/>
                    <a:pt x="1675" y="3616"/>
                    <a:pt x="1727" y="3697"/>
                  </a:cubicBezTo>
                  <a:cubicBezTo>
                    <a:pt x="1855" y="3885"/>
                    <a:pt x="1983" y="4081"/>
                    <a:pt x="2164" y="4081"/>
                  </a:cubicBezTo>
                  <a:cubicBezTo>
                    <a:pt x="2176" y="4081"/>
                    <a:pt x="2189" y="4080"/>
                    <a:pt x="2202" y="4078"/>
                  </a:cubicBezTo>
                  <a:cubicBezTo>
                    <a:pt x="2365" y="4053"/>
                    <a:pt x="2506" y="3847"/>
                    <a:pt x="2489" y="3658"/>
                  </a:cubicBezTo>
                  <a:cubicBezTo>
                    <a:pt x="2472" y="3449"/>
                    <a:pt x="2266" y="3333"/>
                    <a:pt x="2095" y="3243"/>
                  </a:cubicBezTo>
                  <a:cubicBezTo>
                    <a:pt x="1997" y="3187"/>
                    <a:pt x="1872" y="3119"/>
                    <a:pt x="1872" y="3067"/>
                  </a:cubicBezTo>
                  <a:cubicBezTo>
                    <a:pt x="1872" y="3046"/>
                    <a:pt x="1890" y="3012"/>
                    <a:pt x="1928" y="2977"/>
                  </a:cubicBezTo>
                  <a:cubicBezTo>
                    <a:pt x="1985" y="2921"/>
                    <a:pt x="2068" y="2887"/>
                    <a:pt x="2138" y="2887"/>
                  </a:cubicBezTo>
                  <a:cubicBezTo>
                    <a:pt x="2143" y="2887"/>
                    <a:pt x="2147" y="2887"/>
                    <a:pt x="2151" y="2887"/>
                  </a:cubicBezTo>
                  <a:cubicBezTo>
                    <a:pt x="2296" y="2892"/>
                    <a:pt x="2408" y="3063"/>
                    <a:pt x="2511" y="3213"/>
                  </a:cubicBezTo>
                  <a:cubicBezTo>
                    <a:pt x="2609" y="3366"/>
                    <a:pt x="2703" y="3508"/>
                    <a:pt x="2843" y="3508"/>
                  </a:cubicBezTo>
                  <a:cubicBezTo>
                    <a:pt x="2856" y="3508"/>
                    <a:pt x="2869" y="3507"/>
                    <a:pt x="2883" y="3504"/>
                  </a:cubicBezTo>
                  <a:cubicBezTo>
                    <a:pt x="2952" y="3491"/>
                    <a:pt x="3020" y="3440"/>
                    <a:pt x="3067" y="3363"/>
                  </a:cubicBezTo>
                  <a:cubicBezTo>
                    <a:pt x="3127" y="3264"/>
                    <a:pt x="3149" y="3144"/>
                    <a:pt x="3123" y="3055"/>
                  </a:cubicBezTo>
                  <a:cubicBezTo>
                    <a:pt x="3076" y="2892"/>
                    <a:pt x="2913" y="2836"/>
                    <a:pt x="2780" y="2789"/>
                  </a:cubicBezTo>
                  <a:cubicBezTo>
                    <a:pt x="2699" y="2759"/>
                    <a:pt x="2605" y="2725"/>
                    <a:pt x="2596" y="2682"/>
                  </a:cubicBezTo>
                  <a:cubicBezTo>
                    <a:pt x="2583" y="2630"/>
                    <a:pt x="2665" y="2532"/>
                    <a:pt x="2768" y="2463"/>
                  </a:cubicBezTo>
                  <a:cubicBezTo>
                    <a:pt x="2840" y="2415"/>
                    <a:pt x="2905" y="2402"/>
                    <a:pt x="2977" y="2402"/>
                  </a:cubicBezTo>
                  <a:cubicBezTo>
                    <a:pt x="3021" y="2402"/>
                    <a:pt x="3067" y="2407"/>
                    <a:pt x="3119" y="2412"/>
                  </a:cubicBezTo>
                  <a:cubicBezTo>
                    <a:pt x="3177" y="2418"/>
                    <a:pt x="3239" y="2425"/>
                    <a:pt x="3306" y="2425"/>
                  </a:cubicBezTo>
                  <a:cubicBezTo>
                    <a:pt x="3383" y="2425"/>
                    <a:pt x="3467" y="2416"/>
                    <a:pt x="3560" y="2386"/>
                  </a:cubicBezTo>
                  <a:cubicBezTo>
                    <a:pt x="3920" y="2262"/>
                    <a:pt x="4156" y="1902"/>
                    <a:pt x="4224" y="1624"/>
                  </a:cubicBezTo>
                  <a:cubicBezTo>
                    <a:pt x="4263" y="1461"/>
                    <a:pt x="4237" y="1363"/>
                    <a:pt x="4211" y="1264"/>
                  </a:cubicBezTo>
                  <a:cubicBezTo>
                    <a:pt x="4185" y="1174"/>
                    <a:pt x="4160" y="1076"/>
                    <a:pt x="4181" y="887"/>
                  </a:cubicBezTo>
                  <a:cubicBezTo>
                    <a:pt x="4194" y="754"/>
                    <a:pt x="4224" y="647"/>
                    <a:pt x="4250" y="553"/>
                  </a:cubicBezTo>
                  <a:cubicBezTo>
                    <a:pt x="4293" y="399"/>
                    <a:pt x="4327" y="262"/>
                    <a:pt x="4237" y="142"/>
                  </a:cubicBezTo>
                  <a:cubicBezTo>
                    <a:pt x="4167" y="47"/>
                    <a:pt x="4046" y="0"/>
                    <a:pt x="388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5"/>
            <p:cNvSpPr/>
            <p:nvPr/>
          </p:nvSpPr>
          <p:spPr>
            <a:xfrm>
              <a:off x="6759202" y="1924026"/>
              <a:ext cx="1621242" cy="1388354"/>
            </a:xfrm>
            <a:custGeom>
              <a:rect b="b" l="l" r="r" t="t"/>
              <a:pathLst>
                <a:path extrusionOk="0" h="9127" w="10658">
                  <a:moveTo>
                    <a:pt x="8085" y="839"/>
                  </a:moveTo>
                  <a:cubicBezTo>
                    <a:pt x="8129" y="839"/>
                    <a:pt x="8159" y="845"/>
                    <a:pt x="8191" y="855"/>
                  </a:cubicBezTo>
                  <a:cubicBezTo>
                    <a:pt x="8319" y="902"/>
                    <a:pt x="8341" y="992"/>
                    <a:pt x="8448" y="1009"/>
                  </a:cubicBezTo>
                  <a:cubicBezTo>
                    <a:pt x="8457" y="1011"/>
                    <a:pt x="8466" y="1012"/>
                    <a:pt x="8476" y="1012"/>
                  </a:cubicBezTo>
                  <a:cubicBezTo>
                    <a:pt x="8530" y="1012"/>
                    <a:pt x="8603" y="989"/>
                    <a:pt x="8700" y="902"/>
                  </a:cubicBezTo>
                  <a:cubicBezTo>
                    <a:pt x="8730" y="941"/>
                    <a:pt x="8799" y="1022"/>
                    <a:pt x="8915" y="1069"/>
                  </a:cubicBezTo>
                  <a:cubicBezTo>
                    <a:pt x="8982" y="1096"/>
                    <a:pt x="9047" y="1105"/>
                    <a:pt x="9103" y="1105"/>
                  </a:cubicBezTo>
                  <a:cubicBezTo>
                    <a:pt x="9189" y="1105"/>
                    <a:pt x="9255" y="1084"/>
                    <a:pt x="9279" y="1074"/>
                  </a:cubicBezTo>
                  <a:lnTo>
                    <a:pt x="9279" y="1074"/>
                  </a:lnTo>
                  <a:cubicBezTo>
                    <a:pt x="9279" y="1087"/>
                    <a:pt x="9270" y="1224"/>
                    <a:pt x="9381" y="1309"/>
                  </a:cubicBezTo>
                  <a:cubicBezTo>
                    <a:pt x="9428" y="1345"/>
                    <a:pt x="9484" y="1364"/>
                    <a:pt x="9541" y="1364"/>
                  </a:cubicBezTo>
                  <a:cubicBezTo>
                    <a:pt x="9578" y="1364"/>
                    <a:pt x="9616" y="1356"/>
                    <a:pt x="9651" y="1339"/>
                  </a:cubicBezTo>
                  <a:lnTo>
                    <a:pt x="9651" y="1339"/>
                  </a:lnTo>
                  <a:cubicBezTo>
                    <a:pt x="9643" y="1365"/>
                    <a:pt x="9617" y="1429"/>
                    <a:pt x="9638" y="1506"/>
                  </a:cubicBezTo>
                  <a:cubicBezTo>
                    <a:pt x="9664" y="1605"/>
                    <a:pt x="9750" y="1678"/>
                    <a:pt x="9866" y="1703"/>
                  </a:cubicBezTo>
                  <a:cubicBezTo>
                    <a:pt x="9793" y="1750"/>
                    <a:pt x="9763" y="1836"/>
                    <a:pt x="9788" y="1913"/>
                  </a:cubicBezTo>
                  <a:cubicBezTo>
                    <a:pt x="9815" y="1988"/>
                    <a:pt x="9886" y="2036"/>
                    <a:pt x="9964" y="2036"/>
                  </a:cubicBezTo>
                  <a:cubicBezTo>
                    <a:pt x="9975" y="2036"/>
                    <a:pt x="9987" y="2035"/>
                    <a:pt x="9998" y="2033"/>
                  </a:cubicBezTo>
                  <a:cubicBezTo>
                    <a:pt x="10020" y="2136"/>
                    <a:pt x="10054" y="2273"/>
                    <a:pt x="10135" y="2427"/>
                  </a:cubicBezTo>
                  <a:cubicBezTo>
                    <a:pt x="10204" y="2556"/>
                    <a:pt x="10281" y="2659"/>
                    <a:pt x="10345" y="2727"/>
                  </a:cubicBezTo>
                  <a:cubicBezTo>
                    <a:pt x="10264" y="2860"/>
                    <a:pt x="10272" y="3006"/>
                    <a:pt x="10345" y="3074"/>
                  </a:cubicBezTo>
                  <a:cubicBezTo>
                    <a:pt x="10358" y="3087"/>
                    <a:pt x="10397" y="3117"/>
                    <a:pt x="10465" y="3121"/>
                  </a:cubicBezTo>
                  <a:cubicBezTo>
                    <a:pt x="10452" y="3130"/>
                    <a:pt x="10350" y="3198"/>
                    <a:pt x="10332" y="3331"/>
                  </a:cubicBezTo>
                  <a:cubicBezTo>
                    <a:pt x="10315" y="3442"/>
                    <a:pt x="10371" y="3554"/>
                    <a:pt x="10465" y="3618"/>
                  </a:cubicBezTo>
                  <a:cubicBezTo>
                    <a:pt x="10337" y="3717"/>
                    <a:pt x="10285" y="3875"/>
                    <a:pt x="10332" y="4008"/>
                  </a:cubicBezTo>
                  <a:cubicBezTo>
                    <a:pt x="10371" y="4124"/>
                    <a:pt x="10469" y="4175"/>
                    <a:pt x="10495" y="4188"/>
                  </a:cubicBezTo>
                  <a:cubicBezTo>
                    <a:pt x="10457" y="4209"/>
                    <a:pt x="10324" y="4269"/>
                    <a:pt x="10242" y="4415"/>
                  </a:cubicBezTo>
                  <a:cubicBezTo>
                    <a:pt x="10152" y="4569"/>
                    <a:pt x="10174" y="4719"/>
                    <a:pt x="10178" y="4762"/>
                  </a:cubicBezTo>
                  <a:cubicBezTo>
                    <a:pt x="10204" y="4925"/>
                    <a:pt x="10298" y="5027"/>
                    <a:pt x="10332" y="5066"/>
                  </a:cubicBezTo>
                  <a:cubicBezTo>
                    <a:pt x="10195" y="5083"/>
                    <a:pt x="10084" y="5177"/>
                    <a:pt x="10045" y="5306"/>
                  </a:cubicBezTo>
                  <a:cubicBezTo>
                    <a:pt x="9998" y="5447"/>
                    <a:pt x="10054" y="5606"/>
                    <a:pt x="10178" y="5700"/>
                  </a:cubicBezTo>
                  <a:cubicBezTo>
                    <a:pt x="10110" y="5914"/>
                    <a:pt x="10041" y="6128"/>
                    <a:pt x="9968" y="6347"/>
                  </a:cubicBezTo>
                  <a:cubicBezTo>
                    <a:pt x="9917" y="6355"/>
                    <a:pt x="9788" y="6381"/>
                    <a:pt x="9681" y="6484"/>
                  </a:cubicBezTo>
                  <a:cubicBezTo>
                    <a:pt x="9489" y="6668"/>
                    <a:pt x="9527" y="6938"/>
                    <a:pt x="9531" y="6964"/>
                  </a:cubicBezTo>
                  <a:cubicBezTo>
                    <a:pt x="9513" y="6962"/>
                    <a:pt x="9494" y="6961"/>
                    <a:pt x="9475" y="6961"/>
                  </a:cubicBezTo>
                  <a:cubicBezTo>
                    <a:pt x="9293" y="6961"/>
                    <a:pt x="9136" y="7054"/>
                    <a:pt x="9077" y="7191"/>
                  </a:cubicBezTo>
                  <a:cubicBezTo>
                    <a:pt x="9034" y="7298"/>
                    <a:pt x="9064" y="7405"/>
                    <a:pt x="9077" y="7448"/>
                  </a:cubicBezTo>
                  <a:cubicBezTo>
                    <a:pt x="9063" y="7445"/>
                    <a:pt x="9033" y="7440"/>
                    <a:pt x="8993" y="7440"/>
                  </a:cubicBezTo>
                  <a:cubicBezTo>
                    <a:pt x="8912" y="7440"/>
                    <a:pt x="8790" y="7458"/>
                    <a:pt x="8670" y="7538"/>
                  </a:cubicBezTo>
                  <a:cubicBezTo>
                    <a:pt x="8443" y="7696"/>
                    <a:pt x="8431" y="7962"/>
                    <a:pt x="8431" y="7992"/>
                  </a:cubicBezTo>
                  <a:cubicBezTo>
                    <a:pt x="8356" y="7910"/>
                    <a:pt x="8255" y="7861"/>
                    <a:pt x="8160" y="7861"/>
                  </a:cubicBezTo>
                  <a:cubicBezTo>
                    <a:pt x="8140" y="7861"/>
                    <a:pt x="8120" y="7863"/>
                    <a:pt x="8101" y="7867"/>
                  </a:cubicBezTo>
                  <a:cubicBezTo>
                    <a:pt x="7934" y="7910"/>
                    <a:pt x="7805" y="8129"/>
                    <a:pt x="7869" y="8360"/>
                  </a:cubicBezTo>
                  <a:cubicBezTo>
                    <a:pt x="7850" y="8350"/>
                    <a:pt x="7769" y="8307"/>
                    <a:pt x="7662" y="8307"/>
                  </a:cubicBezTo>
                  <a:cubicBezTo>
                    <a:pt x="7629" y="8307"/>
                    <a:pt x="7594" y="8311"/>
                    <a:pt x="7557" y="8321"/>
                  </a:cubicBezTo>
                  <a:cubicBezTo>
                    <a:pt x="7368" y="8373"/>
                    <a:pt x="7295" y="8540"/>
                    <a:pt x="7287" y="8561"/>
                  </a:cubicBezTo>
                  <a:cubicBezTo>
                    <a:pt x="7217" y="8472"/>
                    <a:pt x="7109" y="8423"/>
                    <a:pt x="7002" y="8423"/>
                  </a:cubicBezTo>
                  <a:cubicBezTo>
                    <a:pt x="6965" y="8423"/>
                    <a:pt x="6928" y="8429"/>
                    <a:pt x="6893" y="8441"/>
                  </a:cubicBezTo>
                  <a:cubicBezTo>
                    <a:pt x="6773" y="8484"/>
                    <a:pt x="6683" y="8596"/>
                    <a:pt x="6666" y="8728"/>
                  </a:cubicBezTo>
                  <a:cubicBezTo>
                    <a:pt x="6520" y="8758"/>
                    <a:pt x="6374" y="8788"/>
                    <a:pt x="6229" y="8818"/>
                  </a:cubicBezTo>
                  <a:cubicBezTo>
                    <a:pt x="6199" y="8724"/>
                    <a:pt x="6135" y="8583"/>
                    <a:pt x="6002" y="8488"/>
                  </a:cubicBezTo>
                  <a:cubicBezTo>
                    <a:pt x="5796" y="8339"/>
                    <a:pt x="5646" y="8463"/>
                    <a:pt x="5415" y="8321"/>
                  </a:cubicBezTo>
                  <a:cubicBezTo>
                    <a:pt x="5201" y="8193"/>
                    <a:pt x="5205" y="8013"/>
                    <a:pt x="4978" y="7944"/>
                  </a:cubicBezTo>
                  <a:cubicBezTo>
                    <a:pt x="4949" y="7936"/>
                    <a:pt x="4895" y="7920"/>
                    <a:pt x="4839" y="7920"/>
                  </a:cubicBezTo>
                  <a:cubicBezTo>
                    <a:pt x="4805" y="7920"/>
                    <a:pt x="4769" y="7926"/>
                    <a:pt x="4738" y="7944"/>
                  </a:cubicBezTo>
                  <a:cubicBezTo>
                    <a:pt x="4580" y="8030"/>
                    <a:pt x="4562" y="8381"/>
                    <a:pt x="4708" y="8805"/>
                  </a:cubicBezTo>
                  <a:cubicBezTo>
                    <a:pt x="4520" y="8793"/>
                    <a:pt x="4280" y="8763"/>
                    <a:pt x="4014" y="8677"/>
                  </a:cubicBezTo>
                  <a:cubicBezTo>
                    <a:pt x="3980" y="8664"/>
                    <a:pt x="3320" y="8424"/>
                    <a:pt x="2776" y="7837"/>
                  </a:cubicBezTo>
                  <a:cubicBezTo>
                    <a:pt x="2605" y="7649"/>
                    <a:pt x="2494" y="7439"/>
                    <a:pt x="2459" y="7225"/>
                  </a:cubicBezTo>
                  <a:cubicBezTo>
                    <a:pt x="2451" y="7173"/>
                    <a:pt x="2451" y="7096"/>
                    <a:pt x="2455" y="7015"/>
                  </a:cubicBezTo>
                  <a:cubicBezTo>
                    <a:pt x="2459" y="6784"/>
                    <a:pt x="2472" y="6437"/>
                    <a:pt x="2189" y="6175"/>
                  </a:cubicBezTo>
                  <a:cubicBezTo>
                    <a:pt x="2142" y="6137"/>
                    <a:pt x="2044" y="6047"/>
                    <a:pt x="1898" y="6025"/>
                  </a:cubicBezTo>
                  <a:cubicBezTo>
                    <a:pt x="1877" y="6022"/>
                    <a:pt x="1856" y="6021"/>
                    <a:pt x="1835" y="6021"/>
                  </a:cubicBezTo>
                  <a:cubicBezTo>
                    <a:pt x="1558" y="6021"/>
                    <a:pt x="1302" y="6265"/>
                    <a:pt x="1243" y="6321"/>
                  </a:cubicBezTo>
                  <a:cubicBezTo>
                    <a:pt x="1217" y="6342"/>
                    <a:pt x="1153" y="6394"/>
                    <a:pt x="1067" y="6475"/>
                  </a:cubicBezTo>
                  <a:cubicBezTo>
                    <a:pt x="986" y="6548"/>
                    <a:pt x="943" y="6587"/>
                    <a:pt x="870" y="6604"/>
                  </a:cubicBezTo>
                  <a:cubicBezTo>
                    <a:pt x="836" y="6613"/>
                    <a:pt x="800" y="6617"/>
                    <a:pt x="763" y="6617"/>
                  </a:cubicBezTo>
                  <a:cubicBezTo>
                    <a:pt x="625" y="6617"/>
                    <a:pt x="479" y="6556"/>
                    <a:pt x="395" y="6458"/>
                  </a:cubicBezTo>
                  <a:cubicBezTo>
                    <a:pt x="189" y="6227"/>
                    <a:pt x="330" y="5820"/>
                    <a:pt x="506" y="5614"/>
                  </a:cubicBezTo>
                  <a:cubicBezTo>
                    <a:pt x="656" y="5447"/>
                    <a:pt x="844" y="5396"/>
                    <a:pt x="913" y="5379"/>
                  </a:cubicBezTo>
                  <a:cubicBezTo>
                    <a:pt x="995" y="5357"/>
                    <a:pt x="1075" y="5348"/>
                    <a:pt x="1148" y="5348"/>
                  </a:cubicBezTo>
                  <a:cubicBezTo>
                    <a:pt x="1335" y="5348"/>
                    <a:pt x="1488" y="5404"/>
                    <a:pt x="1577" y="5447"/>
                  </a:cubicBezTo>
                  <a:lnTo>
                    <a:pt x="1650" y="5481"/>
                  </a:lnTo>
                  <a:lnTo>
                    <a:pt x="1693" y="5413"/>
                  </a:lnTo>
                  <a:cubicBezTo>
                    <a:pt x="1770" y="5289"/>
                    <a:pt x="1868" y="5177"/>
                    <a:pt x="1984" y="5087"/>
                  </a:cubicBezTo>
                  <a:cubicBezTo>
                    <a:pt x="2129" y="4972"/>
                    <a:pt x="2267" y="4920"/>
                    <a:pt x="2429" y="4865"/>
                  </a:cubicBezTo>
                  <a:cubicBezTo>
                    <a:pt x="2459" y="4852"/>
                    <a:pt x="2485" y="4843"/>
                    <a:pt x="2515" y="4830"/>
                  </a:cubicBezTo>
                  <a:cubicBezTo>
                    <a:pt x="2746" y="4745"/>
                    <a:pt x="2995" y="4702"/>
                    <a:pt x="3247" y="4702"/>
                  </a:cubicBezTo>
                  <a:cubicBezTo>
                    <a:pt x="3517" y="4702"/>
                    <a:pt x="3787" y="4753"/>
                    <a:pt x="4031" y="4852"/>
                  </a:cubicBezTo>
                  <a:cubicBezTo>
                    <a:pt x="4130" y="4890"/>
                    <a:pt x="4228" y="4937"/>
                    <a:pt x="4327" y="4980"/>
                  </a:cubicBezTo>
                  <a:cubicBezTo>
                    <a:pt x="4588" y="5104"/>
                    <a:pt x="4841" y="5224"/>
                    <a:pt x="5128" y="5224"/>
                  </a:cubicBezTo>
                  <a:cubicBezTo>
                    <a:pt x="5475" y="5224"/>
                    <a:pt x="5770" y="5049"/>
                    <a:pt x="6027" y="4685"/>
                  </a:cubicBezTo>
                  <a:cubicBezTo>
                    <a:pt x="6353" y="4226"/>
                    <a:pt x="6284" y="3648"/>
                    <a:pt x="6212" y="2993"/>
                  </a:cubicBezTo>
                  <a:cubicBezTo>
                    <a:pt x="6126" y="2264"/>
                    <a:pt x="5942" y="1686"/>
                    <a:pt x="5989" y="1673"/>
                  </a:cubicBezTo>
                  <a:cubicBezTo>
                    <a:pt x="5990" y="1673"/>
                    <a:pt x="5990" y="1673"/>
                    <a:pt x="5991" y="1673"/>
                  </a:cubicBezTo>
                  <a:cubicBezTo>
                    <a:pt x="6044" y="1673"/>
                    <a:pt x="6253" y="2351"/>
                    <a:pt x="6401" y="2351"/>
                  </a:cubicBezTo>
                  <a:cubicBezTo>
                    <a:pt x="6403" y="2351"/>
                    <a:pt x="6406" y="2351"/>
                    <a:pt x="6409" y="2350"/>
                  </a:cubicBezTo>
                  <a:cubicBezTo>
                    <a:pt x="6482" y="2337"/>
                    <a:pt x="6511" y="2145"/>
                    <a:pt x="6576" y="1763"/>
                  </a:cubicBezTo>
                  <a:cubicBezTo>
                    <a:pt x="6614" y="1528"/>
                    <a:pt x="6636" y="1412"/>
                    <a:pt x="6606" y="1326"/>
                  </a:cubicBezTo>
                  <a:cubicBezTo>
                    <a:pt x="6511" y="1035"/>
                    <a:pt x="6139" y="928"/>
                    <a:pt x="6156" y="894"/>
                  </a:cubicBezTo>
                  <a:cubicBezTo>
                    <a:pt x="6157" y="892"/>
                    <a:pt x="6159" y="891"/>
                    <a:pt x="6162" y="891"/>
                  </a:cubicBezTo>
                  <a:cubicBezTo>
                    <a:pt x="6203" y="891"/>
                    <a:pt x="6425" y="1031"/>
                    <a:pt x="6739" y="1031"/>
                  </a:cubicBezTo>
                  <a:cubicBezTo>
                    <a:pt x="6983" y="1031"/>
                    <a:pt x="7227" y="979"/>
                    <a:pt x="7467" y="928"/>
                  </a:cubicBezTo>
                  <a:cubicBezTo>
                    <a:pt x="7638" y="894"/>
                    <a:pt x="7724" y="881"/>
                    <a:pt x="7895" y="855"/>
                  </a:cubicBezTo>
                  <a:cubicBezTo>
                    <a:pt x="7983" y="845"/>
                    <a:pt x="8041" y="839"/>
                    <a:pt x="8085" y="839"/>
                  </a:cubicBezTo>
                  <a:close/>
                  <a:moveTo>
                    <a:pt x="5505" y="0"/>
                  </a:moveTo>
                  <a:cubicBezTo>
                    <a:pt x="5347" y="0"/>
                    <a:pt x="5196" y="57"/>
                    <a:pt x="5085" y="166"/>
                  </a:cubicBezTo>
                  <a:cubicBezTo>
                    <a:pt x="4905" y="337"/>
                    <a:pt x="4901" y="573"/>
                    <a:pt x="4901" y="615"/>
                  </a:cubicBezTo>
                  <a:cubicBezTo>
                    <a:pt x="5064" y="842"/>
                    <a:pt x="5222" y="1069"/>
                    <a:pt x="5385" y="1296"/>
                  </a:cubicBezTo>
                  <a:cubicBezTo>
                    <a:pt x="5518" y="1476"/>
                    <a:pt x="5680" y="1738"/>
                    <a:pt x="5813" y="2080"/>
                  </a:cubicBezTo>
                  <a:cubicBezTo>
                    <a:pt x="5843" y="2162"/>
                    <a:pt x="5972" y="2496"/>
                    <a:pt x="6032" y="3010"/>
                  </a:cubicBezTo>
                  <a:cubicBezTo>
                    <a:pt x="6113" y="3759"/>
                    <a:pt x="6147" y="4205"/>
                    <a:pt x="5878" y="4582"/>
                  </a:cubicBezTo>
                  <a:cubicBezTo>
                    <a:pt x="5659" y="4895"/>
                    <a:pt x="5411" y="5044"/>
                    <a:pt x="5128" y="5044"/>
                  </a:cubicBezTo>
                  <a:cubicBezTo>
                    <a:pt x="4879" y="5044"/>
                    <a:pt x="4648" y="4933"/>
                    <a:pt x="4404" y="4817"/>
                  </a:cubicBezTo>
                  <a:cubicBezTo>
                    <a:pt x="4305" y="4770"/>
                    <a:pt x="4203" y="4723"/>
                    <a:pt x="4100" y="4680"/>
                  </a:cubicBezTo>
                  <a:cubicBezTo>
                    <a:pt x="3834" y="4578"/>
                    <a:pt x="3539" y="4522"/>
                    <a:pt x="3247" y="4522"/>
                  </a:cubicBezTo>
                  <a:cubicBezTo>
                    <a:pt x="2973" y="4522"/>
                    <a:pt x="2703" y="4569"/>
                    <a:pt x="2451" y="4663"/>
                  </a:cubicBezTo>
                  <a:cubicBezTo>
                    <a:pt x="2425" y="4672"/>
                    <a:pt x="2395" y="4685"/>
                    <a:pt x="2369" y="4693"/>
                  </a:cubicBezTo>
                  <a:cubicBezTo>
                    <a:pt x="2198" y="4753"/>
                    <a:pt x="2039" y="4809"/>
                    <a:pt x="1872" y="4946"/>
                  </a:cubicBezTo>
                  <a:cubicBezTo>
                    <a:pt x="1761" y="5032"/>
                    <a:pt x="1663" y="5134"/>
                    <a:pt x="1581" y="5254"/>
                  </a:cubicBezTo>
                  <a:cubicBezTo>
                    <a:pt x="1474" y="5211"/>
                    <a:pt x="1321" y="5168"/>
                    <a:pt x="1143" y="5168"/>
                  </a:cubicBezTo>
                  <a:cubicBezTo>
                    <a:pt x="1057" y="5168"/>
                    <a:pt x="965" y="5178"/>
                    <a:pt x="870" y="5203"/>
                  </a:cubicBezTo>
                  <a:cubicBezTo>
                    <a:pt x="789" y="5224"/>
                    <a:pt x="553" y="5284"/>
                    <a:pt x="373" y="5494"/>
                  </a:cubicBezTo>
                  <a:cubicBezTo>
                    <a:pt x="116" y="5786"/>
                    <a:pt x="1" y="6282"/>
                    <a:pt x="258" y="6578"/>
                  </a:cubicBezTo>
                  <a:cubicBezTo>
                    <a:pt x="379" y="6716"/>
                    <a:pt x="576" y="6798"/>
                    <a:pt x="764" y="6798"/>
                  </a:cubicBezTo>
                  <a:cubicBezTo>
                    <a:pt x="815" y="6798"/>
                    <a:pt x="865" y="6792"/>
                    <a:pt x="913" y="6779"/>
                  </a:cubicBezTo>
                  <a:cubicBezTo>
                    <a:pt x="1033" y="6749"/>
                    <a:pt x="1101" y="6685"/>
                    <a:pt x="1187" y="6608"/>
                  </a:cubicBezTo>
                  <a:cubicBezTo>
                    <a:pt x="1234" y="6565"/>
                    <a:pt x="1286" y="6518"/>
                    <a:pt x="1354" y="6462"/>
                  </a:cubicBezTo>
                  <a:cubicBezTo>
                    <a:pt x="1487" y="6355"/>
                    <a:pt x="1637" y="6265"/>
                    <a:pt x="1791" y="6192"/>
                  </a:cubicBezTo>
                  <a:cubicBezTo>
                    <a:pt x="1817" y="6192"/>
                    <a:pt x="1838" y="6197"/>
                    <a:pt x="1860" y="6201"/>
                  </a:cubicBezTo>
                  <a:cubicBezTo>
                    <a:pt x="1868" y="6205"/>
                    <a:pt x="1975" y="6231"/>
                    <a:pt x="2065" y="6312"/>
                  </a:cubicBezTo>
                  <a:cubicBezTo>
                    <a:pt x="2288" y="6514"/>
                    <a:pt x="2279" y="6788"/>
                    <a:pt x="2275" y="7011"/>
                  </a:cubicBezTo>
                  <a:cubicBezTo>
                    <a:pt x="2271" y="7101"/>
                    <a:pt x="2267" y="7186"/>
                    <a:pt x="2279" y="7255"/>
                  </a:cubicBezTo>
                  <a:cubicBezTo>
                    <a:pt x="2322" y="7503"/>
                    <a:pt x="2446" y="7743"/>
                    <a:pt x="2643" y="7957"/>
                  </a:cubicBezTo>
                  <a:cubicBezTo>
                    <a:pt x="3003" y="8347"/>
                    <a:pt x="3440" y="8647"/>
                    <a:pt x="3950" y="8844"/>
                  </a:cubicBezTo>
                  <a:cubicBezTo>
                    <a:pt x="4425" y="9032"/>
                    <a:pt x="4952" y="9127"/>
                    <a:pt x="5513" y="9127"/>
                  </a:cubicBezTo>
                  <a:cubicBezTo>
                    <a:pt x="6336" y="9127"/>
                    <a:pt x="7205" y="8913"/>
                    <a:pt x="7955" y="8523"/>
                  </a:cubicBezTo>
                  <a:cubicBezTo>
                    <a:pt x="8735" y="8116"/>
                    <a:pt x="9351" y="7550"/>
                    <a:pt x="9746" y="6886"/>
                  </a:cubicBezTo>
                  <a:cubicBezTo>
                    <a:pt x="10195" y="6120"/>
                    <a:pt x="10487" y="5216"/>
                    <a:pt x="10568" y="4346"/>
                  </a:cubicBezTo>
                  <a:cubicBezTo>
                    <a:pt x="10658" y="3400"/>
                    <a:pt x="10495" y="2509"/>
                    <a:pt x="10101" y="1772"/>
                  </a:cubicBezTo>
                  <a:cubicBezTo>
                    <a:pt x="9887" y="1369"/>
                    <a:pt x="9651" y="1091"/>
                    <a:pt x="9373" y="919"/>
                  </a:cubicBezTo>
                  <a:cubicBezTo>
                    <a:pt x="9090" y="744"/>
                    <a:pt x="8735" y="662"/>
                    <a:pt x="8255" y="662"/>
                  </a:cubicBezTo>
                  <a:cubicBezTo>
                    <a:pt x="8148" y="662"/>
                    <a:pt x="8028" y="667"/>
                    <a:pt x="7887" y="675"/>
                  </a:cubicBezTo>
                  <a:cubicBezTo>
                    <a:pt x="7754" y="684"/>
                    <a:pt x="7595" y="718"/>
                    <a:pt x="7428" y="752"/>
                  </a:cubicBezTo>
                  <a:cubicBezTo>
                    <a:pt x="7201" y="800"/>
                    <a:pt x="6966" y="851"/>
                    <a:pt x="6739" y="851"/>
                  </a:cubicBezTo>
                  <a:cubicBezTo>
                    <a:pt x="6610" y="851"/>
                    <a:pt x="6426" y="838"/>
                    <a:pt x="6246" y="735"/>
                  </a:cubicBezTo>
                  <a:cubicBezTo>
                    <a:pt x="5908" y="551"/>
                    <a:pt x="5805" y="170"/>
                    <a:pt x="5779" y="58"/>
                  </a:cubicBezTo>
                  <a:cubicBezTo>
                    <a:pt x="5689" y="19"/>
                    <a:pt x="5596" y="0"/>
                    <a:pt x="550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 name="Google Shape;534;p5"/>
            <p:cNvSpPr/>
            <p:nvPr/>
          </p:nvSpPr>
          <p:spPr>
            <a:xfrm>
              <a:off x="7487079" y="1958252"/>
              <a:ext cx="163067" cy="231519"/>
            </a:xfrm>
            <a:custGeom>
              <a:rect b="b" l="l" r="r" t="t"/>
              <a:pathLst>
                <a:path extrusionOk="0" h="1522" w="1072">
                  <a:moveTo>
                    <a:pt x="52" y="1"/>
                  </a:moveTo>
                  <a:lnTo>
                    <a:pt x="0" y="56"/>
                  </a:lnTo>
                  <a:cubicBezTo>
                    <a:pt x="184" y="219"/>
                    <a:pt x="347" y="399"/>
                    <a:pt x="493" y="596"/>
                  </a:cubicBezTo>
                  <a:cubicBezTo>
                    <a:pt x="707" y="879"/>
                    <a:pt x="878" y="1187"/>
                    <a:pt x="1003" y="1521"/>
                  </a:cubicBezTo>
                  <a:lnTo>
                    <a:pt x="1071" y="1495"/>
                  </a:lnTo>
                  <a:cubicBezTo>
                    <a:pt x="947" y="1153"/>
                    <a:pt x="771" y="836"/>
                    <a:pt x="553" y="549"/>
                  </a:cubicBezTo>
                  <a:cubicBezTo>
                    <a:pt x="407" y="352"/>
                    <a:pt x="236" y="168"/>
                    <a:pt x="52" y="1"/>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5"/>
            <p:cNvSpPr/>
            <p:nvPr/>
          </p:nvSpPr>
          <p:spPr>
            <a:xfrm>
              <a:off x="7489665" y="1928286"/>
              <a:ext cx="146791" cy="172803"/>
            </a:xfrm>
            <a:custGeom>
              <a:rect b="b" l="l" r="r" t="t"/>
              <a:pathLst>
                <a:path extrusionOk="0" h="1136" w="965">
                  <a:moveTo>
                    <a:pt x="47" y="1"/>
                  </a:moveTo>
                  <a:lnTo>
                    <a:pt x="0" y="60"/>
                  </a:lnTo>
                  <a:cubicBezTo>
                    <a:pt x="193" y="215"/>
                    <a:pt x="369" y="390"/>
                    <a:pt x="523" y="583"/>
                  </a:cubicBezTo>
                  <a:cubicBezTo>
                    <a:pt x="664" y="754"/>
                    <a:pt x="789" y="939"/>
                    <a:pt x="896" y="1136"/>
                  </a:cubicBezTo>
                  <a:lnTo>
                    <a:pt x="964" y="1097"/>
                  </a:lnTo>
                  <a:cubicBezTo>
                    <a:pt x="853" y="900"/>
                    <a:pt x="724" y="707"/>
                    <a:pt x="583" y="536"/>
                  </a:cubicBezTo>
                  <a:cubicBezTo>
                    <a:pt x="424" y="339"/>
                    <a:pt x="245" y="159"/>
                    <a:pt x="47" y="1"/>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 name="Google Shape;536;p5"/>
            <p:cNvSpPr/>
            <p:nvPr/>
          </p:nvSpPr>
          <p:spPr>
            <a:xfrm>
              <a:off x="7563289" y="1899688"/>
              <a:ext cx="132340" cy="153180"/>
            </a:xfrm>
            <a:custGeom>
              <a:rect b="b" l="l" r="r" t="t"/>
              <a:pathLst>
                <a:path extrusionOk="0" h="1007" w="870">
                  <a:moveTo>
                    <a:pt x="78" y="0"/>
                  </a:moveTo>
                  <a:lnTo>
                    <a:pt x="0" y="17"/>
                  </a:lnTo>
                  <a:cubicBezTo>
                    <a:pt x="35" y="141"/>
                    <a:pt x="78" y="261"/>
                    <a:pt x="142" y="373"/>
                  </a:cubicBezTo>
                  <a:cubicBezTo>
                    <a:pt x="335" y="715"/>
                    <a:pt x="626" y="908"/>
                    <a:pt x="836" y="1007"/>
                  </a:cubicBezTo>
                  <a:lnTo>
                    <a:pt x="870" y="938"/>
                  </a:lnTo>
                  <a:cubicBezTo>
                    <a:pt x="669" y="844"/>
                    <a:pt x="390" y="664"/>
                    <a:pt x="206" y="334"/>
                  </a:cubicBezTo>
                  <a:cubicBezTo>
                    <a:pt x="150" y="231"/>
                    <a:pt x="103" y="116"/>
                    <a:pt x="78" y="0"/>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 name="Google Shape;537;p5"/>
            <p:cNvSpPr/>
            <p:nvPr/>
          </p:nvSpPr>
          <p:spPr>
            <a:xfrm>
              <a:off x="7517046" y="1917181"/>
              <a:ext cx="175997" cy="193642"/>
            </a:xfrm>
            <a:custGeom>
              <a:rect b="b" l="l" r="r" t="t"/>
              <a:pathLst>
                <a:path extrusionOk="0" h="1273" w="1157">
                  <a:moveTo>
                    <a:pt x="52" y="1"/>
                  </a:moveTo>
                  <a:lnTo>
                    <a:pt x="0" y="56"/>
                  </a:lnTo>
                  <a:cubicBezTo>
                    <a:pt x="129" y="172"/>
                    <a:pt x="257" y="292"/>
                    <a:pt x="377" y="416"/>
                  </a:cubicBezTo>
                  <a:cubicBezTo>
                    <a:pt x="634" y="682"/>
                    <a:pt x="878" y="969"/>
                    <a:pt x="1097" y="1273"/>
                  </a:cubicBezTo>
                  <a:lnTo>
                    <a:pt x="1157" y="1226"/>
                  </a:lnTo>
                  <a:cubicBezTo>
                    <a:pt x="938" y="922"/>
                    <a:pt x="690" y="630"/>
                    <a:pt x="429" y="365"/>
                  </a:cubicBezTo>
                  <a:cubicBezTo>
                    <a:pt x="309" y="236"/>
                    <a:pt x="180" y="116"/>
                    <a:pt x="52" y="1"/>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5"/>
            <p:cNvSpPr/>
            <p:nvPr/>
          </p:nvSpPr>
          <p:spPr>
            <a:xfrm>
              <a:off x="6802251" y="2724461"/>
              <a:ext cx="224218" cy="152115"/>
            </a:xfrm>
            <a:custGeom>
              <a:rect b="b" l="l" r="r" t="t"/>
              <a:pathLst>
                <a:path extrusionOk="0" h="1000" w="1474">
                  <a:moveTo>
                    <a:pt x="1418" y="1"/>
                  </a:moveTo>
                  <a:cubicBezTo>
                    <a:pt x="1281" y="571"/>
                    <a:pt x="921" y="909"/>
                    <a:pt x="711" y="935"/>
                  </a:cubicBezTo>
                  <a:cubicBezTo>
                    <a:pt x="678" y="939"/>
                    <a:pt x="645" y="941"/>
                    <a:pt x="612" y="941"/>
                  </a:cubicBezTo>
                  <a:cubicBezTo>
                    <a:pt x="405" y="941"/>
                    <a:pt x="219" y="869"/>
                    <a:pt x="197" y="862"/>
                  </a:cubicBezTo>
                  <a:cubicBezTo>
                    <a:pt x="142" y="832"/>
                    <a:pt x="86" y="793"/>
                    <a:pt x="39" y="746"/>
                  </a:cubicBezTo>
                  <a:lnTo>
                    <a:pt x="0" y="789"/>
                  </a:lnTo>
                  <a:cubicBezTo>
                    <a:pt x="52" y="836"/>
                    <a:pt x="112" y="879"/>
                    <a:pt x="172" y="913"/>
                  </a:cubicBezTo>
                  <a:lnTo>
                    <a:pt x="176" y="913"/>
                  </a:lnTo>
                  <a:cubicBezTo>
                    <a:pt x="184" y="918"/>
                    <a:pt x="386" y="999"/>
                    <a:pt x="613" y="999"/>
                  </a:cubicBezTo>
                  <a:cubicBezTo>
                    <a:pt x="647" y="999"/>
                    <a:pt x="681" y="995"/>
                    <a:pt x="716" y="990"/>
                  </a:cubicBezTo>
                  <a:cubicBezTo>
                    <a:pt x="977" y="960"/>
                    <a:pt x="1341" y="579"/>
                    <a:pt x="1474" y="14"/>
                  </a:cubicBezTo>
                  <a:lnTo>
                    <a:pt x="1418"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5"/>
            <p:cNvSpPr/>
            <p:nvPr/>
          </p:nvSpPr>
          <p:spPr>
            <a:xfrm>
              <a:off x="6787192" y="2824249"/>
              <a:ext cx="234105" cy="82294"/>
            </a:xfrm>
            <a:custGeom>
              <a:rect b="b" l="l" r="r" t="t"/>
              <a:pathLst>
                <a:path extrusionOk="0" h="541" w="1539">
                  <a:moveTo>
                    <a:pt x="1491" y="0"/>
                  </a:moveTo>
                  <a:cubicBezTo>
                    <a:pt x="1461" y="43"/>
                    <a:pt x="1196" y="454"/>
                    <a:pt x="759" y="484"/>
                  </a:cubicBezTo>
                  <a:cubicBezTo>
                    <a:pt x="743" y="485"/>
                    <a:pt x="727" y="486"/>
                    <a:pt x="711" y="486"/>
                  </a:cubicBezTo>
                  <a:cubicBezTo>
                    <a:pt x="530" y="486"/>
                    <a:pt x="379" y="423"/>
                    <a:pt x="348" y="412"/>
                  </a:cubicBezTo>
                  <a:cubicBezTo>
                    <a:pt x="232" y="360"/>
                    <a:pt x="129" y="283"/>
                    <a:pt x="44" y="189"/>
                  </a:cubicBezTo>
                  <a:lnTo>
                    <a:pt x="1" y="227"/>
                  </a:lnTo>
                  <a:cubicBezTo>
                    <a:pt x="91" y="326"/>
                    <a:pt x="202" y="407"/>
                    <a:pt x="326" y="463"/>
                  </a:cubicBezTo>
                  <a:cubicBezTo>
                    <a:pt x="373" y="480"/>
                    <a:pt x="523" y="540"/>
                    <a:pt x="708" y="540"/>
                  </a:cubicBezTo>
                  <a:lnTo>
                    <a:pt x="763" y="540"/>
                  </a:lnTo>
                  <a:cubicBezTo>
                    <a:pt x="1226" y="510"/>
                    <a:pt x="1509" y="77"/>
                    <a:pt x="1539" y="30"/>
                  </a:cubicBezTo>
                  <a:lnTo>
                    <a:pt x="1491" y="0"/>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5"/>
            <p:cNvSpPr/>
            <p:nvPr/>
          </p:nvSpPr>
          <p:spPr>
            <a:xfrm>
              <a:off x="6837390" y="2778006"/>
              <a:ext cx="147399" cy="67235"/>
            </a:xfrm>
            <a:custGeom>
              <a:rect b="b" l="l" r="r" t="t"/>
              <a:pathLst>
                <a:path extrusionOk="0" h="442" w="969">
                  <a:moveTo>
                    <a:pt x="917" y="0"/>
                  </a:moveTo>
                  <a:cubicBezTo>
                    <a:pt x="857" y="103"/>
                    <a:pt x="724" y="283"/>
                    <a:pt x="497" y="351"/>
                  </a:cubicBezTo>
                  <a:cubicBezTo>
                    <a:pt x="451" y="364"/>
                    <a:pt x="391" y="382"/>
                    <a:pt x="325" y="382"/>
                  </a:cubicBezTo>
                  <a:cubicBezTo>
                    <a:pt x="280" y="382"/>
                    <a:pt x="233" y="374"/>
                    <a:pt x="185" y="351"/>
                  </a:cubicBezTo>
                  <a:cubicBezTo>
                    <a:pt x="129" y="326"/>
                    <a:pt x="82" y="283"/>
                    <a:pt x="48" y="227"/>
                  </a:cubicBezTo>
                  <a:lnTo>
                    <a:pt x="1" y="257"/>
                  </a:lnTo>
                  <a:cubicBezTo>
                    <a:pt x="39" y="321"/>
                    <a:pt x="99" y="373"/>
                    <a:pt x="163" y="403"/>
                  </a:cubicBezTo>
                  <a:cubicBezTo>
                    <a:pt x="219" y="429"/>
                    <a:pt x="275" y="441"/>
                    <a:pt x="322" y="441"/>
                  </a:cubicBezTo>
                  <a:cubicBezTo>
                    <a:pt x="399" y="441"/>
                    <a:pt x="467" y="420"/>
                    <a:pt x="515" y="407"/>
                  </a:cubicBezTo>
                  <a:cubicBezTo>
                    <a:pt x="759" y="330"/>
                    <a:pt x="904" y="137"/>
                    <a:pt x="969" y="30"/>
                  </a:cubicBezTo>
                  <a:lnTo>
                    <a:pt x="917"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5"/>
            <p:cNvSpPr/>
            <p:nvPr/>
          </p:nvSpPr>
          <p:spPr>
            <a:xfrm>
              <a:off x="6841954" y="2794282"/>
              <a:ext cx="76362" cy="31336"/>
            </a:xfrm>
            <a:custGeom>
              <a:rect b="b" l="l" r="r" t="t"/>
              <a:pathLst>
                <a:path extrusionOk="0" h="206" w="502">
                  <a:moveTo>
                    <a:pt x="48" y="0"/>
                  </a:moveTo>
                  <a:lnTo>
                    <a:pt x="1" y="30"/>
                  </a:lnTo>
                  <a:cubicBezTo>
                    <a:pt x="39" y="86"/>
                    <a:pt x="90" y="129"/>
                    <a:pt x="146" y="159"/>
                  </a:cubicBezTo>
                  <a:cubicBezTo>
                    <a:pt x="210" y="193"/>
                    <a:pt x="279" y="206"/>
                    <a:pt x="335" y="206"/>
                  </a:cubicBezTo>
                  <a:cubicBezTo>
                    <a:pt x="412" y="206"/>
                    <a:pt x="476" y="184"/>
                    <a:pt x="502" y="176"/>
                  </a:cubicBezTo>
                  <a:lnTo>
                    <a:pt x="480" y="125"/>
                  </a:lnTo>
                  <a:cubicBezTo>
                    <a:pt x="458" y="132"/>
                    <a:pt x="402" y="150"/>
                    <a:pt x="334" y="150"/>
                  </a:cubicBezTo>
                  <a:cubicBezTo>
                    <a:pt x="284" y="150"/>
                    <a:pt x="228" y="140"/>
                    <a:pt x="172" y="112"/>
                  </a:cubicBezTo>
                  <a:cubicBezTo>
                    <a:pt x="120" y="86"/>
                    <a:pt x="82" y="47"/>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 name="Google Shape;542;p5"/>
            <p:cNvSpPr/>
            <p:nvPr/>
          </p:nvSpPr>
          <p:spPr>
            <a:xfrm>
              <a:off x="7150750" y="1244828"/>
              <a:ext cx="507760" cy="808035"/>
            </a:xfrm>
            <a:custGeom>
              <a:rect b="b" l="l" r="r" t="t"/>
              <a:pathLst>
                <a:path extrusionOk="0" h="5312" w="3338">
                  <a:moveTo>
                    <a:pt x="335" y="0"/>
                  </a:moveTo>
                  <a:cubicBezTo>
                    <a:pt x="194" y="304"/>
                    <a:pt x="1" y="853"/>
                    <a:pt x="65" y="1521"/>
                  </a:cubicBezTo>
                  <a:cubicBezTo>
                    <a:pt x="99" y="1881"/>
                    <a:pt x="207" y="2262"/>
                    <a:pt x="562" y="2896"/>
                  </a:cubicBezTo>
                  <a:cubicBezTo>
                    <a:pt x="1170" y="3971"/>
                    <a:pt x="1509" y="4018"/>
                    <a:pt x="2207" y="5029"/>
                  </a:cubicBezTo>
                  <a:cubicBezTo>
                    <a:pt x="2293" y="5149"/>
                    <a:pt x="2361" y="5252"/>
                    <a:pt x="2404" y="5312"/>
                  </a:cubicBezTo>
                  <a:cubicBezTo>
                    <a:pt x="2434" y="5222"/>
                    <a:pt x="2520" y="5020"/>
                    <a:pt x="2721" y="4853"/>
                  </a:cubicBezTo>
                  <a:cubicBezTo>
                    <a:pt x="2974" y="4648"/>
                    <a:pt x="3244" y="4626"/>
                    <a:pt x="3338" y="4626"/>
                  </a:cubicBezTo>
                  <a:cubicBezTo>
                    <a:pt x="3308" y="4579"/>
                    <a:pt x="3282" y="4536"/>
                    <a:pt x="3261" y="4498"/>
                  </a:cubicBezTo>
                  <a:cubicBezTo>
                    <a:pt x="2100" y="2502"/>
                    <a:pt x="1496" y="2356"/>
                    <a:pt x="1380" y="1221"/>
                  </a:cubicBezTo>
                  <a:cubicBezTo>
                    <a:pt x="1350" y="947"/>
                    <a:pt x="1342" y="531"/>
                    <a:pt x="1466" y="9"/>
                  </a:cubicBezTo>
                  <a:lnTo>
                    <a:pt x="1466" y="9"/>
                  </a:lnTo>
                  <a:cubicBezTo>
                    <a:pt x="1313" y="38"/>
                    <a:pt x="1125" y="62"/>
                    <a:pt x="907" y="62"/>
                  </a:cubicBezTo>
                  <a:cubicBezTo>
                    <a:pt x="874" y="62"/>
                    <a:pt x="841" y="61"/>
                    <a:pt x="806" y="60"/>
                  </a:cubicBezTo>
                  <a:cubicBezTo>
                    <a:pt x="626" y="51"/>
                    <a:pt x="468" y="26"/>
                    <a:pt x="33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5"/>
            <p:cNvSpPr/>
            <p:nvPr/>
          </p:nvSpPr>
          <p:spPr>
            <a:xfrm>
              <a:off x="7512482" y="1943953"/>
              <a:ext cx="153180" cy="110283"/>
            </a:xfrm>
            <a:custGeom>
              <a:rect b="b" l="l" r="r" t="t"/>
              <a:pathLst>
                <a:path extrusionOk="0" h="725" w="1007">
                  <a:moveTo>
                    <a:pt x="956" y="0"/>
                  </a:moveTo>
                  <a:cubicBezTo>
                    <a:pt x="823" y="5"/>
                    <a:pt x="561" y="43"/>
                    <a:pt x="326" y="236"/>
                  </a:cubicBezTo>
                  <a:cubicBezTo>
                    <a:pt x="137" y="390"/>
                    <a:pt x="43" y="579"/>
                    <a:pt x="0" y="707"/>
                  </a:cubicBezTo>
                  <a:lnTo>
                    <a:pt x="52" y="724"/>
                  </a:lnTo>
                  <a:cubicBezTo>
                    <a:pt x="95" y="604"/>
                    <a:pt x="184" y="429"/>
                    <a:pt x="360" y="279"/>
                  </a:cubicBezTo>
                  <a:cubicBezTo>
                    <a:pt x="587" y="95"/>
                    <a:pt x="831" y="60"/>
                    <a:pt x="960" y="56"/>
                  </a:cubicBezTo>
                  <a:lnTo>
                    <a:pt x="1007" y="56"/>
                  </a:lnTo>
                  <a:lnTo>
                    <a:pt x="973" y="0"/>
                  </a:lnTo>
                  <a:lnTo>
                    <a:pt x="956" y="9"/>
                  </a:lnTo>
                  <a:lnTo>
                    <a:pt x="95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5"/>
            <p:cNvSpPr/>
            <p:nvPr/>
          </p:nvSpPr>
          <p:spPr>
            <a:xfrm>
              <a:off x="7281722" y="2318007"/>
              <a:ext cx="971102" cy="978708"/>
            </a:xfrm>
            <a:custGeom>
              <a:rect b="b" l="l" r="r" t="t"/>
              <a:pathLst>
                <a:path extrusionOk="0" h="6434" w="6384">
                  <a:moveTo>
                    <a:pt x="3663" y="0"/>
                  </a:moveTo>
                  <a:cubicBezTo>
                    <a:pt x="3449" y="283"/>
                    <a:pt x="3192" y="711"/>
                    <a:pt x="3132" y="1251"/>
                  </a:cubicBezTo>
                  <a:cubicBezTo>
                    <a:pt x="3089" y="1606"/>
                    <a:pt x="3175" y="1683"/>
                    <a:pt x="3175" y="2172"/>
                  </a:cubicBezTo>
                  <a:cubicBezTo>
                    <a:pt x="3171" y="2716"/>
                    <a:pt x="3068" y="3710"/>
                    <a:pt x="2721" y="3744"/>
                  </a:cubicBezTo>
                  <a:cubicBezTo>
                    <a:pt x="2715" y="3744"/>
                    <a:pt x="2709" y="3745"/>
                    <a:pt x="2703" y="3745"/>
                  </a:cubicBezTo>
                  <a:cubicBezTo>
                    <a:pt x="2486" y="3745"/>
                    <a:pt x="2262" y="3366"/>
                    <a:pt x="2245" y="3333"/>
                  </a:cubicBezTo>
                  <a:cubicBezTo>
                    <a:pt x="1933" y="2801"/>
                    <a:pt x="2331" y="2292"/>
                    <a:pt x="2400" y="2210"/>
                  </a:cubicBezTo>
                  <a:lnTo>
                    <a:pt x="2400" y="2210"/>
                  </a:lnTo>
                  <a:cubicBezTo>
                    <a:pt x="468" y="3744"/>
                    <a:pt x="1" y="5342"/>
                    <a:pt x="853" y="6001"/>
                  </a:cubicBezTo>
                  <a:cubicBezTo>
                    <a:pt x="1181" y="6255"/>
                    <a:pt x="1792" y="6434"/>
                    <a:pt x="2378" y="6434"/>
                  </a:cubicBezTo>
                  <a:cubicBezTo>
                    <a:pt x="2575" y="6434"/>
                    <a:pt x="2769" y="6414"/>
                    <a:pt x="2948" y="6370"/>
                  </a:cubicBezTo>
                  <a:cubicBezTo>
                    <a:pt x="3702" y="6185"/>
                    <a:pt x="3608" y="5723"/>
                    <a:pt x="4790" y="5170"/>
                  </a:cubicBezTo>
                  <a:cubicBezTo>
                    <a:pt x="5347" y="4909"/>
                    <a:pt x="5621" y="4892"/>
                    <a:pt x="5929" y="4605"/>
                  </a:cubicBezTo>
                  <a:cubicBezTo>
                    <a:pt x="6332" y="4224"/>
                    <a:pt x="6345" y="3800"/>
                    <a:pt x="6353" y="3615"/>
                  </a:cubicBezTo>
                  <a:cubicBezTo>
                    <a:pt x="6383" y="2712"/>
                    <a:pt x="5544" y="2065"/>
                    <a:pt x="5295" y="1885"/>
                  </a:cubicBezTo>
                  <a:lnTo>
                    <a:pt x="5295" y="1885"/>
                  </a:lnTo>
                  <a:cubicBezTo>
                    <a:pt x="5381" y="2090"/>
                    <a:pt x="5471" y="2412"/>
                    <a:pt x="5394" y="2797"/>
                  </a:cubicBezTo>
                  <a:cubicBezTo>
                    <a:pt x="5347" y="3044"/>
                    <a:pt x="5211" y="3393"/>
                    <a:pt x="5088" y="3393"/>
                  </a:cubicBezTo>
                  <a:cubicBezTo>
                    <a:pt x="5087" y="3393"/>
                    <a:pt x="5086" y="3393"/>
                    <a:pt x="5085" y="3393"/>
                  </a:cubicBezTo>
                  <a:cubicBezTo>
                    <a:pt x="4944" y="3384"/>
                    <a:pt x="5034" y="2917"/>
                    <a:pt x="4679" y="2356"/>
                  </a:cubicBezTo>
                  <a:cubicBezTo>
                    <a:pt x="4383" y="1893"/>
                    <a:pt x="4087" y="1842"/>
                    <a:pt x="3822" y="1478"/>
                  </a:cubicBezTo>
                  <a:cubicBezTo>
                    <a:pt x="3603" y="1182"/>
                    <a:pt x="3428" y="720"/>
                    <a:pt x="366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5"/>
            <p:cNvSpPr/>
            <p:nvPr/>
          </p:nvSpPr>
          <p:spPr>
            <a:xfrm>
              <a:off x="7418018" y="2613720"/>
              <a:ext cx="761792" cy="613936"/>
            </a:xfrm>
            <a:custGeom>
              <a:rect b="b" l="l" r="r" t="t"/>
              <a:pathLst>
                <a:path extrusionOk="0" h="4036" w="5008">
                  <a:moveTo>
                    <a:pt x="2725" y="1"/>
                  </a:moveTo>
                  <a:lnTo>
                    <a:pt x="2725" y="1"/>
                  </a:lnTo>
                  <a:cubicBezTo>
                    <a:pt x="2729" y="65"/>
                    <a:pt x="2733" y="142"/>
                    <a:pt x="2733" y="228"/>
                  </a:cubicBezTo>
                  <a:cubicBezTo>
                    <a:pt x="2733" y="365"/>
                    <a:pt x="2725" y="845"/>
                    <a:pt x="2626" y="1299"/>
                  </a:cubicBezTo>
                  <a:cubicBezTo>
                    <a:pt x="2497" y="1894"/>
                    <a:pt x="2240" y="2215"/>
                    <a:pt x="1872" y="2254"/>
                  </a:cubicBezTo>
                  <a:lnTo>
                    <a:pt x="1808" y="2254"/>
                  </a:lnTo>
                  <a:cubicBezTo>
                    <a:pt x="1392" y="2254"/>
                    <a:pt x="1097" y="1856"/>
                    <a:pt x="955" y="1620"/>
                  </a:cubicBezTo>
                  <a:cubicBezTo>
                    <a:pt x="925" y="1569"/>
                    <a:pt x="900" y="1517"/>
                    <a:pt x="878" y="1466"/>
                  </a:cubicBezTo>
                  <a:cubicBezTo>
                    <a:pt x="244" y="2173"/>
                    <a:pt x="0" y="2785"/>
                    <a:pt x="4" y="3183"/>
                  </a:cubicBezTo>
                  <a:cubicBezTo>
                    <a:pt x="4" y="3410"/>
                    <a:pt x="82" y="3577"/>
                    <a:pt x="236" y="3697"/>
                  </a:cubicBezTo>
                  <a:cubicBezTo>
                    <a:pt x="454" y="3864"/>
                    <a:pt x="951" y="4036"/>
                    <a:pt x="1487" y="4036"/>
                  </a:cubicBezTo>
                  <a:cubicBezTo>
                    <a:pt x="1654" y="4036"/>
                    <a:pt x="1808" y="4019"/>
                    <a:pt x="1945" y="3984"/>
                  </a:cubicBezTo>
                  <a:cubicBezTo>
                    <a:pt x="2198" y="3924"/>
                    <a:pt x="2292" y="3830"/>
                    <a:pt x="2489" y="3646"/>
                  </a:cubicBezTo>
                  <a:cubicBezTo>
                    <a:pt x="2716" y="3428"/>
                    <a:pt x="3033" y="3128"/>
                    <a:pt x="3701" y="2815"/>
                  </a:cubicBezTo>
                  <a:cubicBezTo>
                    <a:pt x="3907" y="2717"/>
                    <a:pt x="4078" y="2652"/>
                    <a:pt x="4215" y="2597"/>
                  </a:cubicBezTo>
                  <a:cubicBezTo>
                    <a:pt x="4481" y="2498"/>
                    <a:pt x="4592" y="2451"/>
                    <a:pt x="4721" y="2327"/>
                  </a:cubicBezTo>
                  <a:cubicBezTo>
                    <a:pt x="4986" y="2078"/>
                    <a:pt x="4995" y="1804"/>
                    <a:pt x="5003" y="1654"/>
                  </a:cubicBezTo>
                  <a:cubicBezTo>
                    <a:pt x="5008" y="1479"/>
                    <a:pt x="4965" y="1312"/>
                    <a:pt x="4892" y="1157"/>
                  </a:cubicBezTo>
                  <a:cubicBezTo>
                    <a:pt x="4798" y="1479"/>
                    <a:pt x="4596" y="1903"/>
                    <a:pt x="4194" y="1903"/>
                  </a:cubicBezTo>
                  <a:lnTo>
                    <a:pt x="4172" y="1903"/>
                  </a:lnTo>
                  <a:cubicBezTo>
                    <a:pt x="3753" y="1886"/>
                    <a:pt x="3671" y="1474"/>
                    <a:pt x="3637" y="1303"/>
                  </a:cubicBezTo>
                  <a:cubicBezTo>
                    <a:pt x="3598" y="1123"/>
                    <a:pt x="3556" y="905"/>
                    <a:pt x="3397" y="656"/>
                  </a:cubicBezTo>
                  <a:cubicBezTo>
                    <a:pt x="3277" y="463"/>
                    <a:pt x="3161" y="369"/>
                    <a:pt x="3012" y="253"/>
                  </a:cubicBezTo>
                  <a:cubicBezTo>
                    <a:pt x="2922" y="181"/>
                    <a:pt x="2827" y="104"/>
                    <a:pt x="272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6" name="Google Shape;546;p5"/>
          <p:cNvGrpSpPr/>
          <p:nvPr/>
        </p:nvGrpSpPr>
        <p:grpSpPr>
          <a:xfrm>
            <a:off x="5644976" y="1816922"/>
            <a:ext cx="617054" cy="2706516"/>
            <a:chOff x="5644976" y="1816922"/>
            <a:chExt cx="617054" cy="2706516"/>
          </a:xfrm>
        </p:grpSpPr>
        <p:sp>
          <p:nvSpPr>
            <p:cNvPr id="547" name="Google Shape;547;p5"/>
            <p:cNvSpPr/>
            <p:nvPr/>
          </p:nvSpPr>
          <p:spPr>
            <a:xfrm>
              <a:off x="5777109" y="2186393"/>
              <a:ext cx="235907" cy="277131"/>
            </a:xfrm>
            <a:custGeom>
              <a:rect b="b" l="l" r="r" t="t"/>
              <a:pathLst>
                <a:path extrusionOk="0" h="2326" w="1980">
                  <a:moveTo>
                    <a:pt x="729" y="1"/>
                  </a:moveTo>
                  <a:cubicBezTo>
                    <a:pt x="755" y="181"/>
                    <a:pt x="776" y="557"/>
                    <a:pt x="613" y="986"/>
                  </a:cubicBezTo>
                  <a:cubicBezTo>
                    <a:pt x="442" y="1444"/>
                    <a:pt x="142" y="1718"/>
                    <a:pt x="1" y="1834"/>
                  </a:cubicBezTo>
                  <a:cubicBezTo>
                    <a:pt x="179" y="1974"/>
                    <a:pt x="676" y="2325"/>
                    <a:pt x="1323" y="2325"/>
                  </a:cubicBezTo>
                  <a:cubicBezTo>
                    <a:pt x="1389" y="2325"/>
                    <a:pt x="1456" y="2322"/>
                    <a:pt x="1526" y="2314"/>
                  </a:cubicBezTo>
                  <a:cubicBezTo>
                    <a:pt x="1697" y="2292"/>
                    <a:pt x="1851" y="2249"/>
                    <a:pt x="1980" y="2198"/>
                  </a:cubicBezTo>
                  <a:cubicBezTo>
                    <a:pt x="1701" y="1907"/>
                    <a:pt x="1590" y="1637"/>
                    <a:pt x="1564" y="1410"/>
                  </a:cubicBezTo>
                  <a:cubicBezTo>
                    <a:pt x="1564" y="1406"/>
                    <a:pt x="1564" y="1401"/>
                    <a:pt x="1564" y="1401"/>
                  </a:cubicBezTo>
                  <a:cubicBezTo>
                    <a:pt x="1508" y="900"/>
                    <a:pt x="1898" y="587"/>
                    <a:pt x="1924" y="570"/>
                  </a:cubicBezTo>
                  <a:cubicBezTo>
                    <a:pt x="1680" y="455"/>
                    <a:pt x="1440" y="339"/>
                    <a:pt x="1200" y="223"/>
                  </a:cubicBezTo>
                  <a:cubicBezTo>
                    <a:pt x="1042" y="151"/>
                    <a:pt x="887" y="73"/>
                    <a:pt x="729"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5"/>
            <p:cNvSpPr/>
            <p:nvPr/>
          </p:nvSpPr>
          <p:spPr>
            <a:xfrm>
              <a:off x="5876119" y="2212962"/>
              <a:ext cx="130225" cy="141425"/>
            </a:xfrm>
            <a:custGeom>
              <a:rect b="b" l="l" r="r" t="t"/>
              <a:pathLst>
                <a:path extrusionOk="0" h="1187" w="1093">
                  <a:moveTo>
                    <a:pt x="369" y="0"/>
                  </a:moveTo>
                  <a:cubicBezTo>
                    <a:pt x="253" y="39"/>
                    <a:pt x="138" y="95"/>
                    <a:pt x="31" y="176"/>
                  </a:cubicBezTo>
                  <a:cubicBezTo>
                    <a:pt x="9" y="270"/>
                    <a:pt x="1" y="382"/>
                    <a:pt x="31" y="497"/>
                  </a:cubicBezTo>
                  <a:cubicBezTo>
                    <a:pt x="108" y="814"/>
                    <a:pt x="425" y="1093"/>
                    <a:pt x="733" y="1187"/>
                  </a:cubicBezTo>
                  <a:cubicBezTo>
                    <a:pt x="733" y="1183"/>
                    <a:pt x="733" y="1183"/>
                    <a:pt x="733" y="1178"/>
                  </a:cubicBezTo>
                  <a:cubicBezTo>
                    <a:pt x="677" y="677"/>
                    <a:pt x="1067" y="364"/>
                    <a:pt x="1093" y="347"/>
                  </a:cubicBezTo>
                  <a:cubicBezTo>
                    <a:pt x="849" y="232"/>
                    <a:pt x="609" y="116"/>
                    <a:pt x="369" y="0"/>
                  </a:cubicBezTo>
                  <a:close/>
                </a:path>
              </a:pathLst>
            </a:custGeom>
            <a:solidFill>
              <a:srgbClr val="2B2622">
                <a:alpha val="2784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5"/>
            <p:cNvSpPr/>
            <p:nvPr/>
          </p:nvSpPr>
          <p:spPr>
            <a:xfrm>
              <a:off x="5743986" y="1816922"/>
              <a:ext cx="409859" cy="448104"/>
            </a:xfrm>
            <a:custGeom>
              <a:rect b="b" l="l" r="r" t="t"/>
              <a:pathLst>
                <a:path extrusionOk="0" h="3761" w="3440">
                  <a:moveTo>
                    <a:pt x="729" y="1"/>
                  </a:moveTo>
                  <a:cubicBezTo>
                    <a:pt x="449" y="1"/>
                    <a:pt x="169" y="193"/>
                    <a:pt x="99" y="446"/>
                  </a:cubicBezTo>
                  <a:cubicBezTo>
                    <a:pt x="0" y="788"/>
                    <a:pt x="291" y="1247"/>
                    <a:pt x="797" y="1303"/>
                  </a:cubicBezTo>
                  <a:cubicBezTo>
                    <a:pt x="698" y="1461"/>
                    <a:pt x="523" y="1799"/>
                    <a:pt x="531" y="2249"/>
                  </a:cubicBezTo>
                  <a:cubicBezTo>
                    <a:pt x="536" y="2348"/>
                    <a:pt x="561" y="3076"/>
                    <a:pt x="1140" y="3500"/>
                  </a:cubicBezTo>
                  <a:cubicBezTo>
                    <a:pt x="1392" y="3684"/>
                    <a:pt x="1645" y="3731"/>
                    <a:pt x="1726" y="3744"/>
                  </a:cubicBezTo>
                  <a:cubicBezTo>
                    <a:pt x="1798" y="3756"/>
                    <a:pt x="1868" y="3761"/>
                    <a:pt x="1934" y="3761"/>
                  </a:cubicBezTo>
                  <a:cubicBezTo>
                    <a:pt x="2309" y="3761"/>
                    <a:pt x="2583" y="3599"/>
                    <a:pt x="2656" y="3556"/>
                  </a:cubicBezTo>
                  <a:cubicBezTo>
                    <a:pt x="3097" y="3286"/>
                    <a:pt x="3230" y="2853"/>
                    <a:pt x="3260" y="2742"/>
                  </a:cubicBezTo>
                  <a:cubicBezTo>
                    <a:pt x="3294" y="2635"/>
                    <a:pt x="3440" y="2091"/>
                    <a:pt x="3110" y="1568"/>
                  </a:cubicBezTo>
                  <a:cubicBezTo>
                    <a:pt x="2823" y="1105"/>
                    <a:pt x="2369" y="973"/>
                    <a:pt x="2241" y="943"/>
                  </a:cubicBezTo>
                  <a:cubicBezTo>
                    <a:pt x="2113" y="910"/>
                    <a:pt x="1991" y="897"/>
                    <a:pt x="1880" y="897"/>
                  </a:cubicBezTo>
                  <a:cubicBezTo>
                    <a:pt x="1569" y="897"/>
                    <a:pt x="1336" y="996"/>
                    <a:pt x="1251" y="1037"/>
                  </a:cubicBezTo>
                  <a:cubicBezTo>
                    <a:pt x="1465" y="621"/>
                    <a:pt x="1264" y="150"/>
                    <a:pt x="913" y="30"/>
                  </a:cubicBezTo>
                  <a:cubicBezTo>
                    <a:pt x="853" y="10"/>
                    <a:pt x="791" y="1"/>
                    <a:pt x="72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5"/>
            <p:cNvSpPr/>
            <p:nvPr/>
          </p:nvSpPr>
          <p:spPr>
            <a:xfrm>
              <a:off x="5830248" y="1931659"/>
              <a:ext cx="68985" cy="48254"/>
            </a:xfrm>
            <a:custGeom>
              <a:rect b="b" l="l" r="r" t="t"/>
              <a:pathLst>
                <a:path extrusionOk="0" h="405" w="579">
                  <a:moveTo>
                    <a:pt x="507" y="1"/>
                  </a:moveTo>
                  <a:cubicBezTo>
                    <a:pt x="487" y="1"/>
                    <a:pt x="468" y="10"/>
                    <a:pt x="454" y="27"/>
                  </a:cubicBezTo>
                  <a:cubicBezTo>
                    <a:pt x="411" y="83"/>
                    <a:pt x="347" y="147"/>
                    <a:pt x="257" y="202"/>
                  </a:cubicBezTo>
                  <a:cubicBezTo>
                    <a:pt x="193" y="237"/>
                    <a:pt x="124" y="262"/>
                    <a:pt x="56" y="275"/>
                  </a:cubicBezTo>
                  <a:cubicBezTo>
                    <a:pt x="22" y="284"/>
                    <a:pt x="0" y="314"/>
                    <a:pt x="0" y="344"/>
                  </a:cubicBezTo>
                  <a:lnTo>
                    <a:pt x="0" y="348"/>
                  </a:lnTo>
                  <a:cubicBezTo>
                    <a:pt x="4" y="380"/>
                    <a:pt x="37" y="404"/>
                    <a:pt x="70" y="404"/>
                  </a:cubicBezTo>
                  <a:cubicBezTo>
                    <a:pt x="72" y="404"/>
                    <a:pt x="75" y="404"/>
                    <a:pt x="77" y="404"/>
                  </a:cubicBezTo>
                  <a:cubicBezTo>
                    <a:pt x="163" y="387"/>
                    <a:pt x="244" y="357"/>
                    <a:pt x="321" y="314"/>
                  </a:cubicBezTo>
                  <a:cubicBezTo>
                    <a:pt x="428" y="250"/>
                    <a:pt x="506" y="172"/>
                    <a:pt x="557" y="104"/>
                  </a:cubicBezTo>
                  <a:cubicBezTo>
                    <a:pt x="578" y="74"/>
                    <a:pt x="570" y="31"/>
                    <a:pt x="540" y="10"/>
                  </a:cubicBezTo>
                  <a:cubicBezTo>
                    <a:pt x="529" y="4"/>
                    <a:pt x="518" y="1"/>
                    <a:pt x="507"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5"/>
            <p:cNvSpPr/>
            <p:nvPr/>
          </p:nvSpPr>
          <p:spPr>
            <a:xfrm>
              <a:off x="5820478" y="1962399"/>
              <a:ext cx="277727" cy="334083"/>
            </a:xfrm>
            <a:custGeom>
              <a:rect b="b" l="l" r="r" t="t"/>
              <a:pathLst>
                <a:path extrusionOk="0" h="2804" w="2331">
                  <a:moveTo>
                    <a:pt x="1411" y="0"/>
                  </a:moveTo>
                  <a:cubicBezTo>
                    <a:pt x="1130" y="0"/>
                    <a:pt x="889" y="183"/>
                    <a:pt x="806" y="244"/>
                  </a:cubicBezTo>
                  <a:cubicBezTo>
                    <a:pt x="292" y="638"/>
                    <a:pt x="283" y="1319"/>
                    <a:pt x="283" y="1431"/>
                  </a:cubicBezTo>
                  <a:cubicBezTo>
                    <a:pt x="224" y="1382"/>
                    <a:pt x="185" y="1368"/>
                    <a:pt x="159" y="1368"/>
                  </a:cubicBezTo>
                  <a:cubicBezTo>
                    <a:pt x="151" y="1368"/>
                    <a:pt x="144" y="1369"/>
                    <a:pt x="138" y="1371"/>
                  </a:cubicBezTo>
                  <a:cubicBezTo>
                    <a:pt x="39" y="1414"/>
                    <a:pt x="1" y="1744"/>
                    <a:pt x="168" y="1885"/>
                  </a:cubicBezTo>
                  <a:cubicBezTo>
                    <a:pt x="223" y="1932"/>
                    <a:pt x="292" y="1945"/>
                    <a:pt x="335" y="1949"/>
                  </a:cubicBezTo>
                  <a:cubicBezTo>
                    <a:pt x="365" y="2365"/>
                    <a:pt x="613" y="2699"/>
                    <a:pt x="922" y="2780"/>
                  </a:cubicBezTo>
                  <a:cubicBezTo>
                    <a:pt x="979" y="2796"/>
                    <a:pt x="1040" y="2803"/>
                    <a:pt x="1102" y="2803"/>
                  </a:cubicBezTo>
                  <a:cubicBezTo>
                    <a:pt x="1293" y="2803"/>
                    <a:pt x="1498" y="2736"/>
                    <a:pt x="1650" y="2639"/>
                  </a:cubicBezTo>
                  <a:cubicBezTo>
                    <a:pt x="1663" y="2630"/>
                    <a:pt x="1671" y="2626"/>
                    <a:pt x="1676" y="2622"/>
                  </a:cubicBezTo>
                  <a:cubicBezTo>
                    <a:pt x="2014" y="2399"/>
                    <a:pt x="2108" y="2048"/>
                    <a:pt x="2181" y="1786"/>
                  </a:cubicBezTo>
                  <a:cubicBezTo>
                    <a:pt x="2228" y="1611"/>
                    <a:pt x="2331" y="1217"/>
                    <a:pt x="2172" y="763"/>
                  </a:cubicBezTo>
                  <a:cubicBezTo>
                    <a:pt x="2104" y="561"/>
                    <a:pt x="1954" y="124"/>
                    <a:pt x="1573" y="22"/>
                  </a:cubicBezTo>
                  <a:cubicBezTo>
                    <a:pt x="1518" y="7"/>
                    <a:pt x="1464" y="0"/>
                    <a:pt x="1411"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5"/>
            <p:cNvSpPr/>
            <p:nvPr/>
          </p:nvSpPr>
          <p:spPr>
            <a:xfrm>
              <a:off x="5898638" y="2130633"/>
              <a:ext cx="54211" cy="18587"/>
            </a:xfrm>
            <a:custGeom>
              <a:rect b="b" l="l" r="r" t="t"/>
              <a:pathLst>
                <a:path extrusionOk="0" h="156" w="455">
                  <a:moveTo>
                    <a:pt x="207" y="1"/>
                  </a:moveTo>
                  <a:cubicBezTo>
                    <a:pt x="110" y="1"/>
                    <a:pt x="39" y="38"/>
                    <a:pt x="0" y="62"/>
                  </a:cubicBezTo>
                  <a:lnTo>
                    <a:pt x="39" y="117"/>
                  </a:lnTo>
                  <a:cubicBezTo>
                    <a:pt x="65" y="98"/>
                    <a:pt x="123" y="69"/>
                    <a:pt x="199" y="69"/>
                  </a:cubicBezTo>
                  <a:cubicBezTo>
                    <a:pt x="208" y="69"/>
                    <a:pt x="217" y="69"/>
                    <a:pt x="227" y="70"/>
                  </a:cubicBezTo>
                  <a:cubicBezTo>
                    <a:pt x="321" y="79"/>
                    <a:pt x="386" y="130"/>
                    <a:pt x="407" y="156"/>
                  </a:cubicBezTo>
                  <a:lnTo>
                    <a:pt x="454" y="109"/>
                  </a:lnTo>
                  <a:cubicBezTo>
                    <a:pt x="420" y="75"/>
                    <a:pt x="347" y="15"/>
                    <a:pt x="236" y="2"/>
                  </a:cubicBezTo>
                  <a:cubicBezTo>
                    <a:pt x="226" y="1"/>
                    <a:pt x="216" y="1"/>
                    <a:pt x="20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5"/>
            <p:cNvSpPr/>
            <p:nvPr/>
          </p:nvSpPr>
          <p:spPr>
            <a:xfrm>
              <a:off x="5910790" y="2132062"/>
              <a:ext cx="30263" cy="27522"/>
            </a:xfrm>
            <a:custGeom>
              <a:rect b="b" l="l" r="r" t="t"/>
              <a:pathLst>
                <a:path extrusionOk="0" h="231" w="254">
                  <a:moveTo>
                    <a:pt x="125" y="0"/>
                  </a:moveTo>
                  <a:cubicBezTo>
                    <a:pt x="73" y="0"/>
                    <a:pt x="25" y="40"/>
                    <a:pt x="14" y="92"/>
                  </a:cubicBezTo>
                  <a:cubicBezTo>
                    <a:pt x="1" y="157"/>
                    <a:pt x="44" y="217"/>
                    <a:pt x="104" y="230"/>
                  </a:cubicBezTo>
                  <a:cubicBezTo>
                    <a:pt x="110" y="230"/>
                    <a:pt x="116" y="231"/>
                    <a:pt x="121" y="231"/>
                  </a:cubicBezTo>
                  <a:cubicBezTo>
                    <a:pt x="179" y="231"/>
                    <a:pt x="229" y="194"/>
                    <a:pt x="241" y="135"/>
                  </a:cubicBezTo>
                  <a:cubicBezTo>
                    <a:pt x="254" y="75"/>
                    <a:pt x="211" y="15"/>
                    <a:pt x="147" y="3"/>
                  </a:cubicBezTo>
                  <a:cubicBezTo>
                    <a:pt x="139" y="1"/>
                    <a:pt x="132"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 name="Google Shape;554;p5"/>
            <p:cNvSpPr/>
            <p:nvPr/>
          </p:nvSpPr>
          <p:spPr>
            <a:xfrm>
              <a:off x="5891489" y="2087621"/>
              <a:ext cx="78636" cy="24544"/>
            </a:xfrm>
            <a:custGeom>
              <a:rect b="b" l="l" r="r" t="t"/>
              <a:pathLst>
                <a:path extrusionOk="0" h="206" w="660">
                  <a:moveTo>
                    <a:pt x="266" y="0"/>
                  </a:moveTo>
                  <a:cubicBezTo>
                    <a:pt x="185" y="0"/>
                    <a:pt x="114" y="13"/>
                    <a:pt x="56" y="29"/>
                  </a:cubicBezTo>
                  <a:cubicBezTo>
                    <a:pt x="17" y="37"/>
                    <a:pt x="0" y="76"/>
                    <a:pt x="13" y="114"/>
                  </a:cubicBezTo>
                  <a:cubicBezTo>
                    <a:pt x="20" y="139"/>
                    <a:pt x="45" y="155"/>
                    <a:pt x="72" y="155"/>
                  </a:cubicBezTo>
                  <a:cubicBezTo>
                    <a:pt x="78" y="155"/>
                    <a:pt x="84" y="154"/>
                    <a:pt x="90" y="153"/>
                  </a:cubicBezTo>
                  <a:cubicBezTo>
                    <a:pt x="139" y="141"/>
                    <a:pt x="198" y="129"/>
                    <a:pt x="265" y="129"/>
                  </a:cubicBezTo>
                  <a:cubicBezTo>
                    <a:pt x="292" y="129"/>
                    <a:pt x="321" y="131"/>
                    <a:pt x="351" y="136"/>
                  </a:cubicBezTo>
                  <a:cubicBezTo>
                    <a:pt x="424" y="144"/>
                    <a:pt x="493" y="166"/>
                    <a:pt x="557" y="200"/>
                  </a:cubicBezTo>
                  <a:cubicBezTo>
                    <a:pt x="566" y="204"/>
                    <a:pt x="576" y="206"/>
                    <a:pt x="586" y="206"/>
                  </a:cubicBezTo>
                  <a:cubicBezTo>
                    <a:pt x="608" y="206"/>
                    <a:pt x="631" y="195"/>
                    <a:pt x="643" y="174"/>
                  </a:cubicBezTo>
                  <a:cubicBezTo>
                    <a:pt x="660" y="144"/>
                    <a:pt x="651" y="101"/>
                    <a:pt x="617" y="84"/>
                  </a:cubicBezTo>
                  <a:cubicBezTo>
                    <a:pt x="540" y="46"/>
                    <a:pt x="454" y="20"/>
                    <a:pt x="369" y="7"/>
                  </a:cubicBezTo>
                  <a:cubicBezTo>
                    <a:pt x="333" y="2"/>
                    <a:pt x="299"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5"/>
            <p:cNvSpPr/>
            <p:nvPr/>
          </p:nvSpPr>
          <p:spPr>
            <a:xfrm>
              <a:off x="6012899" y="2147313"/>
              <a:ext cx="53258" cy="20850"/>
            </a:xfrm>
            <a:custGeom>
              <a:rect b="b" l="l" r="r" t="t"/>
              <a:pathLst>
                <a:path extrusionOk="0" h="175" w="447">
                  <a:moveTo>
                    <a:pt x="170" y="1"/>
                  </a:moveTo>
                  <a:cubicBezTo>
                    <a:pt x="93" y="1"/>
                    <a:pt x="34" y="25"/>
                    <a:pt x="1" y="42"/>
                  </a:cubicBezTo>
                  <a:lnTo>
                    <a:pt x="31" y="102"/>
                  </a:lnTo>
                  <a:cubicBezTo>
                    <a:pt x="51" y="88"/>
                    <a:pt x="103" y="66"/>
                    <a:pt x="171" y="66"/>
                  </a:cubicBezTo>
                  <a:cubicBezTo>
                    <a:pt x="189" y="66"/>
                    <a:pt x="208" y="68"/>
                    <a:pt x="228" y="72"/>
                  </a:cubicBezTo>
                  <a:cubicBezTo>
                    <a:pt x="318" y="89"/>
                    <a:pt x="369" y="144"/>
                    <a:pt x="395" y="174"/>
                  </a:cubicBezTo>
                  <a:lnTo>
                    <a:pt x="446" y="132"/>
                  </a:lnTo>
                  <a:cubicBezTo>
                    <a:pt x="416" y="93"/>
                    <a:pt x="348" y="29"/>
                    <a:pt x="241" y="7"/>
                  </a:cubicBezTo>
                  <a:cubicBezTo>
                    <a:pt x="216" y="3"/>
                    <a:pt x="192" y="1"/>
                    <a:pt x="1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 name="Google Shape;556;p5"/>
            <p:cNvSpPr/>
            <p:nvPr/>
          </p:nvSpPr>
          <p:spPr>
            <a:xfrm>
              <a:off x="6023145" y="2148624"/>
              <a:ext cx="29191" cy="27761"/>
            </a:xfrm>
            <a:custGeom>
              <a:rect b="b" l="l" r="r" t="t"/>
              <a:pathLst>
                <a:path extrusionOk="0" h="233" w="245">
                  <a:moveTo>
                    <a:pt x="125" y="0"/>
                  </a:moveTo>
                  <a:cubicBezTo>
                    <a:pt x="68" y="0"/>
                    <a:pt x="17" y="42"/>
                    <a:pt x="9" y="103"/>
                  </a:cubicBezTo>
                  <a:cubicBezTo>
                    <a:pt x="0" y="168"/>
                    <a:pt x="47" y="223"/>
                    <a:pt x="112" y="232"/>
                  </a:cubicBezTo>
                  <a:cubicBezTo>
                    <a:pt x="115" y="232"/>
                    <a:pt x="118" y="232"/>
                    <a:pt x="120" y="232"/>
                  </a:cubicBezTo>
                  <a:cubicBezTo>
                    <a:pt x="181" y="232"/>
                    <a:pt x="232" y="190"/>
                    <a:pt x="236" y="129"/>
                  </a:cubicBezTo>
                  <a:cubicBezTo>
                    <a:pt x="244" y="65"/>
                    <a:pt x="197" y="9"/>
                    <a:pt x="133" y="1"/>
                  </a:cubicBezTo>
                  <a:cubicBezTo>
                    <a:pt x="130" y="0"/>
                    <a:pt x="128" y="0"/>
                    <a:pt x="12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 name="Google Shape;557;p5"/>
            <p:cNvSpPr/>
            <p:nvPr/>
          </p:nvSpPr>
          <p:spPr>
            <a:xfrm>
              <a:off x="6007299" y="2103587"/>
              <a:ext cx="77683" cy="28833"/>
            </a:xfrm>
            <a:custGeom>
              <a:rect b="b" l="l" r="r" t="t"/>
              <a:pathLst>
                <a:path extrusionOk="0" h="242" w="652">
                  <a:moveTo>
                    <a:pt x="190" y="1"/>
                  </a:moveTo>
                  <a:cubicBezTo>
                    <a:pt x="146" y="1"/>
                    <a:pt x="103" y="4"/>
                    <a:pt x="60" y="10"/>
                  </a:cubicBezTo>
                  <a:cubicBezTo>
                    <a:pt x="22" y="19"/>
                    <a:pt x="1" y="53"/>
                    <a:pt x="9" y="92"/>
                  </a:cubicBezTo>
                  <a:cubicBezTo>
                    <a:pt x="17" y="122"/>
                    <a:pt x="45" y="139"/>
                    <a:pt x="73" y="139"/>
                  </a:cubicBezTo>
                  <a:cubicBezTo>
                    <a:pt x="76" y="139"/>
                    <a:pt x="79" y="139"/>
                    <a:pt x="82" y="139"/>
                  </a:cubicBezTo>
                  <a:cubicBezTo>
                    <a:pt x="118" y="132"/>
                    <a:pt x="155" y="129"/>
                    <a:pt x="191" y="129"/>
                  </a:cubicBezTo>
                  <a:cubicBezTo>
                    <a:pt x="228" y="129"/>
                    <a:pt x="264" y="132"/>
                    <a:pt x="300" y="139"/>
                  </a:cubicBezTo>
                  <a:cubicBezTo>
                    <a:pt x="403" y="156"/>
                    <a:pt x="485" y="194"/>
                    <a:pt x="545" y="233"/>
                  </a:cubicBezTo>
                  <a:cubicBezTo>
                    <a:pt x="555" y="239"/>
                    <a:pt x="566" y="242"/>
                    <a:pt x="577" y="242"/>
                  </a:cubicBezTo>
                  <a:cubicBezTo>
                    <a:pt x="597" y="242"/>
                    <a:pt x="616" y="232"/>
                    <a:pt x="630" y="216"/>
                  </a:cubicBezTo>
                  <a:cubicBezTo>
                    <a:pt x="652" y="186"/>
                    <a:pt x="647" y="143"/>
                    <a:pt x="613" y="122"/>
                  </a:cubicBezTo>
                  <a:cubicBezTo>
                    <a:pt x="540" y="79"/>
                    <a:pt x="442" y="32"/>
                    <a:pt x="322" y="10"/>
                  </a:cubicBezTo>
                  <a:cubicBezTo>
                    <a:pt x="277" y="4"/>
                    <a:pt x="233" y="1"/>
                    <a:pt x="19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 name="Google Shape;558;p5"/>
            <p:cNvSpPr/>
            <p:nvPr/>
          </p:nvSpPr>
          <p:spPr>
            <a:xfrm>
              <a:off x="5977750" y="2135875"/>
              <a:ext cx="25020" cy="74585"/>
            </a:xfrm>
            <a:custGeom>
              <a:rect b="b" l="l" r="r" t="t"/>
              <a:pathLst>
                <a:path extrusionOk="0" h="626" w="210">
                  <a:moveTo>
                    <a:pt x="129" y="1"/>
                  </a:moveTo>
                  <a:cubicBezTo>
                    <a:pt x="86" y="116"/>
                    <a:pt x="73" y="236"/>
                    <a:pt x="90" y="352"/>
                  </a:cubicBezTo>
                  <a:cubicBezTo>
                    <a:pt x="99" y="407"/>
                    <a:pt x="116" y="463"/>
                    <a:pt x="137" y="519"/>
                  </a:cubicBezTo>
                  <a:lnTo>
                    <a:pt x="0" y="570"/>
                  </a:lnTo>
                  <a:lnTo>
                    <a:pt x="17" y="626"/>
                  </a:lnTo>
                  <a:lnTo>
                    <a:pt x="210" y="549"/>
                  </a:lnTo>
                  <a:lnTo>
                    <a:pt x="197" y="523"/>
                  </a:lnTo>
                  <a:cubicBezTo>
                    <a:pt x="171" y="463"/>
                    <a:pt x="154" y="403"/>
                    <a:pt x="146" y="343"/>
                  </a:cubicBezTo>
                  <a:cubicBezTo>
                    <a:pt x="133" y="236"/>
                    <a:pt x="146" y="125"/>
                    <a:pt x="180" y="22"/>
                  </a:cubicBezTo>
                  <a:lnTo>
                    <a:pt x="129"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 name="Google Shape;559;p5"/>
            <p:cNvSpPr/>
            <p:nvPr/>
          </p:nvSpPr>
          <p:spPr>
            <a:xfrm>
              <a:off x="5925088" y="2224162"/>
              <a:ext cx="60883" cy="32765"/>
            </a:xfrm>
            <a:custGeom>
              <a:rect b="b" l="l" r="r" t="t"/>
              <a:pathLst>
                <a:path extrusionOk="0" h="275" w="511">
                  <a:moveTo>
                    <a:pt x="141" y="1"/>
                  </a:moveTo>
                  <a:cubicBezTo>
                    <a:pt x="76" y="1"/>
                    <a:pt x="23" y="15"/>
                    <a:pt x="1" y="22"/>
                  </a:cubicBezTo>
                  <a:lnTo>
                    <a:pt x="18" y="78"/>
                  </a:lnTo>
                  <a:cubicBezTo>
                    <a:pt x="34" y="73"/>
                    <a:pt x="83" y="58"/>
                    <a:pt x="145" y="58"/>
                  </a:cubicBezTo>
                  <a:cubicBezTo>
                    <a:pt x="196" y="58"/>
                    <a:pt x="258" y="68"/>
                    <a:pt x="318" y="103"/>
                  </a:cubicBezTo>
                  <a:cubicBezTo>
                    <a:pt x="399" y="155"/>
                    <a:pt x="442" y="232"/>
                    <a:pt x="455" y="275"/>
                  </a:cubicBezTo>
                  <a:lnTo>
                    <a:pt x="511" y="253"/>
                  </a:lnTo>
                  <a:cubicBezTo>
                    <a:pt x="489" y="206"/>
                    <a:pt x="446" y="116"/>
                    <a:pt x="344" y="56"/>
                  </a:cubicBezTo>
                  <a:cubicBezTo>
                    <a:pt x="274" y="13"/>
                    <a:pt x="202" y="1"/>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5"/>
            <p:cNvSpPr/>
            <p:nvPr/>
          </p:nvSpPr>
          <p:spPr>
            <a:xfrm>
              <a:off x="5820001" y="1939404"/>
              <a:ext cx="302271" cy="184317"/>
            </a:xfrm>
            <a:custGeom>
              <a:rect b="b" l="l" r="r" t="t"/>
              <a:pathLst>
                <a:path extrusionOk="0" h="1547" w="2537">
                  <a:moveTo>
                    <a:pt x="1207" y="1"/>
                  </a:moveTo>
                  <a:cubicBezTo>
                    <a:pt x="1021" y="1"/>
                    <a:pt x="668" y="39"/>
                    <a:pt x="395" y="309"/>
                  </a:cubicBezTo>
                  <a:cubicBezTo>
                    <a:pt x="90" y="613"/>
                    <a:pt x="0" y="1097"/>
                    <a:pt x="155" y="1547"/>
                  </a:cubicBezTo>
                  <a:cubicBezTo>
                    <a:pt x="326" y="1101"/>
                    <a:pt x="532" y="960"/>
                    <a:pt x="686" y="921"/>
                  </a:cubicBezTo>
                  <a:cubicBezTo>
                    <a:pt x="726" y="910"/>
                    <a:pt x="766" y="905"/>
                    <a:pt x="805" y="905"/>
                  </a:cubicBezTo>
                  <a:cubicBezTo>
                    <a:pt x="1022" y="905"/>
                    <a:pt x="1244" y="1062"/>
                    <a:pt x="1748" y="1225"/>
                  </a:cubicBezTo>
                  <a:cubicBezTo>
                    <a:pt x="2039" y="1320"/>
                    <a:pt x="2288" y="1371"/>
                    <a:pt x="2455" y="1401"/>
                  </a:cubicBezTo>
                  <a:cubicBezTo>
                    <a:pt x="2463" y="1328"/>
                    <a:pt x="2536" y="814"/>
                    <a:pt x="2164" y="403"/>
                  </a:cubicBezTo>
                  <a:cubicBezTo>
                    <a:pt x="1847" y="43"/>
                    <a:pt x="1423" y="9"/>
                    <a:pt x="1311" y="5"/>
                  </a:cubicBezTo>
                  <a:cubicBezTo>
                    <a:pt x="1290" y="3"/>
                    <a:pt x="1253"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 name="Google Shape;561;p5"/>
            <p:cNvSpPr/>
            <p:nvPr/>
          </p:nvSpPr>
          <p:spPr>
            <a:xfrm>
              <a:off x="5825601" y="3698830"/>
              <a:ext cx="342542" cy="761694"/>
            </a:xfrm>
            <a:custGeom>
              <a:rect b="b" l="l" r="r" t="t"/>
              <a:pathLst>
                <a:path extrusionOk="0" h="6393" w="2875">
                  <a:moveTo>
                    <a:pt x="1237" y="0"/>
                  </a:moveTo>
                  <a:cubicBezTo>
                    <a:pt x="1149" y="0"/>
                    <a:pt x="1080" y="18"/>
                    <a:pt x="1024" y="41"/>
                  </a:cubicBezTo>
                  <a:cubicBezTo>
                    <a:pt x="1" y="461"/>
                    <a:pt x="583" y="3927"/>
                    <a:pt x="682" y="4308"/>
                  </a:cubicBezTo>
                  <a:cubicBezTo>
                    <a:pt x="733" y="4509"/>
                    <a:pt x="793" y="4706"/>
                    <a:pt x="862" y="4903"/>
                  </a:cubicBezTo>
                  <a:cubicBezTo>
                    <a:pt x="887" y="4976"/>
                    <a:pt x="922" y="5040"/>
                    <a:pt x="952" y="5147"/>
                  </a:cubicBezTo>
                  <a:cubicBezTo>
                    <a:pt x="1020" y="5370"/>
                    <a:pt x="1024" y="5516"/>
                    <a:pt x="1024" y="5593"/>
                  </a:cubicBezTo>
                  <a:cubicBezTo>
                    <a:pt x="1020" y="5636"/>
                    <a:pt x="1020" y="5666"/>
                    <a:pt x="1016" y="5696"/>
                  </a:cubicBezTo>
                  <a:cubicBezTo>
                    <a:pt x="1007" y="5824"/>
                    <a:pt x="986" y="6026"/>
                    <a:pt x="947" y="6317"/>
                  </a:cubicBezTo>
                  <a:cubicBezTo>
                    <a:pt x="1673" y="6371"/>
                    <a:pt x="2144" y="6393"/>
                    <a:pt x="2438" y="6393"/>
                  </a:cubicBezTo>
                  <a:cubicBezTo>
                    <a:pt x="2745" y="6393"/>
                    <a:pt x="2858" y="6369"/>
                    <a:pt x="2862" y="6334"/>
                  </a:cubicBezTo>
                  <a:cubicBezTo>
                    <a:pt x="2875" y="6248"/>
                    <a:pt x="2185" y="6210"/>
                    <a:pt x="1855" y="5709"/>
                  </a:cubicBezTo>
                  <a:cubicBezTo>
                    <a:pt x="1671" y="5422"/>
                    <a:pt x="1684" y="5117"/>
                    <a:pt x="1705" y="4740"/>
                  </a:cubicBezTo>
                  <a:cubicBezTo>
                    <a:pt x="1778" y="3520"/>
                    <a:pt x="1813" y="2907"/>
                    <a:pt x="1894" y="2277"/>
                  </a:cubicBezTo>
                  <a:cubicBezTo>
                    <a:pt x="1954" y="1823"/>
                    <a:pt x="2027" y="1159"/>
                    <a:pt x="2065" y="346"/>
                  </a:cubicBezTo>
                  <a:cubicBezTo>
                    <a:pt x="1688" y="79"/>
                    <a:pt x="1423" y="0"/>
                    <a:pt x="1237"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5"/>
            <p:cNvSpPr/>
            <p:nvPr/>
          </p:nvSpPr>
          <p:spPr>
            <a:xfrm>
              <a:off x="5920560" y="4365093"/>
              <a:ext cx="341470" cy="137970"/>
            </a:xfrm>
            <a:custGeom>
              <a:rect b="b" l="l" r="r" t="t"/>
              <a:pathLst>
                <a:path extrusionOk="0" h="1158" w="2866">
                  <a:moveTo>
                    <a:pt x="227" y="1"/>
                  </a:moveTo>
                  <a:cubicBezTo>
                    <a:pt x="155" y="112"/>
                    <a:pt x="77" y="275"/>
                    <a:pt x="35" y="476"/>
                  </a:cubicBezTo>
                  <a:cubicBezTo>
                    <a:pt x="22" y="549"/>
                    <a:pt x="0" y="678"/>
                    <a:pt x="17" y="845"/>
                  </a:cubicBezTo>
                  <a:cubicBezTo>
                    <a:pt x="30" y="969"/>
                    <a:pt x="65" y="1072"/>
                    <a:pt x="95" y="1140"/>
                  </a:cubicBezTo>
                  <a:lnTo>
                    <a:pt x="493" y="1140"/>
                  </a:lnTo>
                  <a:cubicBezTo>
                    <a:pt x="506" y="1097"/>
                    <a:pt x="514" y="1050"/>
                    <a:pt x="527" y="1008"/>
                  </a:cubicBezTo>
                  <a:cubicBezTo>
                    <a:pt x="788" y="1059"/>
                    <a:pt x="1045" y="1110"/>
                    <a:pt x="1307" y="1157"/>
                  </a:cubicBezTo>
                  <a:cubicBezTo>
                    <a:pt x="2562" y="1127"/>
                    <a:pt x="2853" y="1046"/>
                    <a:pt x="2862" y="969"/>
                  </a:cubicBezTo>
                  <a:cubicBezTo>
                    <a:pt x="2866" y="883"/>
                    <a:pt x="2528" y="768"/>
                    <a:pt x="2275" y="725"/>
                  </a:cubicBezTo>
                  <a:cubicBezTo>
                    <a:pt x="2177" y="707"/>
                    <a:pt x="2110" y="702"/>
                    <a:pt x="2049" y="702"/>
                  </a:cubicBezTo>
                  <a:cubicBezTo>
                    <a:pt x="1982" y="702"/>
                    <a:pt x="1922" y="708"/>
                    <a:pt x="1835" y="708"/>
                  </a:cubicBezTo>
                  <a:cubicBezTo>
                    <a:pt x="1798" y="708"/>
                    <a:pt x="1755" y="707"/>
                    <a:pt x="1705" y="703"/>
                  </a:cubicBezTo>
                  <a:cubicBezTo>
                    <a:pt x="1452" y="691"/>
                    <a:pt x="973" y="643"/>
                    <a:pt x="587" y="365"/>
                  </a:cubicBezTo>
                  <a:cubicBezTo>
                    <a:pt x="493" y="296"/>
                    <a:pt x="360" y="181"/>
                    <a:pt x="22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5"/>
            <p:cNvSpPr/>
            <p:nvPr/>
          </p:nvSpPr>
          <p:spPr>
            <a:xfrm>
              <a:off x="5644976" y="3719204"/>
              <a:ext cx="342542" cy="761337"/>
            </a:xfrm>
            <a:custGeom>
              <a:rect b="b" l="l" r="r" t="t"/>
              <a:pathLst>
                <a:path extrusionOk="0" h="6390" w="2875">
                  <a:moveTo>
                    <a:pt x="1239" y="1"/>
                  </a:moveTo>
                  <a:cubicBezTo>
                    <a:pt x="1151" y="1"/>
                    <a:pt x="1081" y="18"/>
                    <a:pt x="1024" y="42"/>
                  </a:cubicBezTo>
                  <a:cubicBezTo>
                    <a:pt x="0" y="462"/>
                    <a:pt x="583" y="3927"/>
                    <a:pt x="681" y="4304"/>
                  </a:cubicBezTo>
                  <a:cubicBezTo>
                    <a:pt x="733" y="4505"/>
                    <a:pt x="793" y="4707"/>
                    <a:pt x="861" y="4904"/>
                  </a:cubicBezTo>
                  <a:cubicBezTo>
                    <a:pt x="887" y="4976"/>
                    <a:pt x="921" y="5041"/>
                    <a:pt x="951" y="5148"/>
                  </a:cubicBezTo>
                  <a:cubicBezTo>
                    <a:pt x="1020" y="5371"/>
                    <a:pt x="1024" y="5516"/>
                    <a:pt x="1024" y="5593"/>
                  </a:cubicBezTo>
                  <a:cubicBezTo>
                    <a:pt x="1024" y="5636"/>
                    <a:pt x="1020" y="5666"/>
                    <a:pt x="1015" y="5696"/>
                  </a:cubicBezTo>
                  <a:cubicBezTo>
                    <a:pt x="1007" y="5825"/>
                    <a:pt x="985" y="6026"/>
                    <a:pt x="947" y="6313"/>
                  </a:cubicBezTo>
                  <a:cubicBezTo>
                    <a:pt x="1681" y="6368"/>
                    <a:pt x="2155" y="6389"/>
                    <a:pt x="2448" y="6389"/>
                  </a:cubicBezTo>
                  <a:cubicBezTo>
                    <a:pt x="2748" y="6389"/>
                    <a:pt x="2857" y="6367"/>
                    <a:pt x="2862" y="6334"/>
                  </a:cubicBezTo>
                  <a:cubicBezTo>
                    <a:pt x="2874" y="6249"/>
                    <a:pt x="2185" y="6210"/>
                    <a:pt x="1855" y="5709"/>
                  </a:cubicBezTo>
                  <a:cubicBezTo>
                    <a:pt x="1671" y="5422"/>
                    <a:pt x="1684" y="5118"/>
                    <a:pt x="1705" y="4741"/>
                  </a:cubicBezTo>
                  <a:cubicBezTo>
                    <a:pt x="1778" y="3520"/>
                    <a:pt x="1812" y="2907"/>
                    <a:pt x="1894" y="2278"/>
                  </a:cubicBezTo>
                  <a:cubicBezTo>
                    <a:pt x="1954" y="1824"/>
                    <a:pt x="2026" y="1160"/>
                    <a:pt x="2065" y="346"/>
                  </a:cubicBezTo>
                  <a:cubicBezTo>
                    <a:pt x="1687" y="79"/>
                    <a:pt x="1424" y="1"/>
                    <a:pt x="1239"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5"/>
            <p:cNvSpPr/>
            <p:nvPr/>
          </p:nvSpPr>
          <p:spPr>
            <a:xfrm>
              <a:off x="5839899" y="3769603"/>
              <a:ext cx="150123" cy="710938"/>
            </a:xfrm>
            <a:custGeom>
              <a:rect b="b" l="l" r="r" t="t"/>
              <a:pathLst>
                <a:path extrusionOk="0" h="5967" w="1260">
                  <a:moveTo>
                    <a:pt x="395" y="0"/>
                  </a:moveTo>
                  <a:cubicBezTo>
                    <a:pt x="365" y="625"/>
                    <a:pt x="309" y="1247"/>
                    <a:pt x="232" y="1851"/>
                  </a:cubicBezTo>
                  <a:cubicBezTo>
                    <a:pt x="150" y="2480"/>
                    <a:pt x="112" y="3097"/>
                    <a:pt x="39" y="4318"/>
                  </a:cubicBezTo>
                  <a:cubicBezTo>
                    <a:pt x="18" y="4686"/>
                    <a:pt x="1" y="5003"/>
                    <a:pt x="198" y="5303"/>
                  </a:cubicBezTo>
                  <a:cubicBezTo>
                    <a:pt x="425" y="5650"/>
                    <a:pt x="814" y="5774"/>
                    <a:pt x="1046" y="5851"/>
                  </a:cubicBezTo>
                  <a:cubicBezTo>
                    <a:pt x="1101" y="5873"/>
                    <a:pt x="1166" y="5894"/>
                    <a:pt x="1191" y="5907"/>
                  </a:cubicBezTo>
                  <a:cubicBezTo>
                    <a:pt x="1187" y="5907"/>
                    <a:pt x="1183" y="5911"/>
                    <a:pt x="1174" y="5911"/>
                  </a:cubicBezTo>
                  <a:lnTo>
                    <a:pt x="1191" y="5967"/>
                  </a:lnTo>
                  <a:cubicBezTo>
                    <a:pt x="1204" y="5963"/>
                    <a:pt x="1247" y="5950"/>
                    <a:pt x="1251" y="5916"/>
                  </a:cubicBezTo>
                  <a:cubicBezTo>
                    <a:pt x="1260" y="5864"/>
                    <a:pt x="1196" y="5843"/>
                    <a:pt x="1063" y="5796"/>
                  </a:cubicBezTo>
                  <a:cubicBezTo>
                    <a:pt x="836" y="5723"/>
                    <a:pt x="463" y="5599"/>
                    <a:pt x="245" y="5269"/>
                  </a:cubicBezTo>
                  <a:cubicBezTo>
                    <a:pt x="56" y="4986"/>
                    <a:pt x="78" y="4678"/>
                    <a:pt x="99" y="4322"/>
                  </a:cubicBezTo>
                  <a:cubicBezTo>
                    <a:pt x="168" y="3101"/>
                    <a:pt x="206" y="2489"/>
                    <a:pt x="288" y="1859"/>
                  </a:cubicBezTo>
                  <a:cubicBezTo>
                    <a:pt x="365" y="1255"/>
                    <a:pt x="420" y="630"/>
                    <a:pt x="455" y="4"/>
                  </a:cubicBezTo>
                  <a:lnTo>
                    <a:pt x="395"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5"/>
            <p:cNvSpPr/>
            <p:nvPr/>
          </p:nvSpPr>
          <p:spPr>
            <a:xfrm>
              <a:off x="5739816" y="4385587"/>
              <a:ext cx="341589" cy="137851"/>
            </a:xfrm>
            <a:custGeom>
              <a:rect b="b" l="l" r="r" t="t"/>
              <a:pathLst>
                <a:path extrusionOk="0" h="1157" w="2867">
                  <a:moveTo>
                    <a:pt x="228" y="0"/>
                  </a:moveTo>
                  <a:cubicBezTo>
                    <a:pt x="155" y="112"/>
                    <a:pt x="78" y="270"/>
                    <a:pt x="35" y="476"/>
                  </a:cubicBezTo>
                  <a:cubicBezTo>
                    <a:pt x="22" y="549"/>
                    <a:pt x="1" y="677"/>
                    <a:pt x="18" y="844"/>
                  </a:cubicBezTo>
                  <a:cubicBezTo>
                    <a:pt x="31" y="968"/>
                    <a:pt x="65" y="1067"/>
                    <a:pt x="95" y="1140"/>
                  </a:cubicBezTo>
                  <a:lnTo>
                    <a:pt x="494" y="1140"/>
                  </a:lnTo>
                  <a:cubicBezTo>
                    <a:pt x="506" y="1093"/>
                    <a:pt x="519" y="1050"/>
                    <a:pt x="528" y="1007"/>
                  </a:cubicBezTo>
                  <a:cubicBezTo>
                    <a:pt x="789" y="1058"/>
                    <a:pt x="1046" y="1105"/>
                    <a:pt x="1307" y="1157"/>
                  </a:cubicBezTo>
                  <a:cubicBezTo>
                    <a:pt x="2562" y="1127"/>
                    <a:pt x="2854" y="1045"/>
                    <a:pt x="2862" y="968"/>
                  </a:cubicBezTo>
                  <a:cubicBezTo>
                    <a:pt x="2867" y="883"/>
                    <a:pt x="2528" y="767"/>
                    <a:pt x="2276" y="720"/>
                  </a:cubicBezTo>
                  <a:cubicBezTo>
                    <a:pt x="2184" y="704"/>
                    <a:pt x="2120" y="700"/>
                    <a:pt x="2062" y="700"/>
                  </a:cubicBezTo>
                  <a:cubicBezTo>
                    <a:pt x="1989" y="700"/>
                    <a:pt x="1927" y="707"/>
                    <a:pt x="1835" y="707"/>
                  </a:cubicBezTo>
                  <a:cubicBezTo>
                    <a:pt x="1798" y="707"/>
                    <a:pt x="1755" y="706"/>
                    <a:pt x="1706" y="703"/>
                  </a:cubicBezTo>
                  <a:cubicBezTo>
                    <a:pt x="1457" y="686"/>
                    <a:pt x="973" y="643"/>
                    <a:pt x="588" y="360"/>
                  </a:cubicBezTo>
                  <a:cubicBezTo>
                    <a:pt x="494" y="296"/>
                    <a:pt x="361" y="180"/>
                    <a:pt x="22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5"/>
            <p:cNvSpPr/>
            <p:nvPr/>
          </p:nvSpPr>
          <p:spPr>
            <a:xfrm>
              <a:off x="5975129" y="4465653"/>
              <a:ext cx="110328" cy="35386"/>
            </a:xfrm>
            <a:custGeom>
              <a:rect b="b" l="l" r="r" t="t"/>
              <a:pathLst>
                <a:path extrusionOk="0" h="297" w="926">
                  <a:moveTo>
                    <a:pt x="67" y="1"/>
                  </a:moveTo>
                  <a:cubicBezTo>
                    <a:pt x="45" y="1"/>
                    <a:pt x="23" y="1"/>
                    <a:pt x="1" y="1"/>
                  </a:cubicBezTo>
                  <a:lnTo>
                    <a:pt x="5" y="61"/>
                  </a:lnTo>
                  <a:cubicBezTo>
                    <a:pt x="31" y="59"/>
                    <a:pt x="57" y="59"/>
                    <a:pt x="83" y="59"/>
                  </a:cubicBezTo>
                  <a:cubicBezTo>
                    <a:pt x="141" y="59"/>
                    <a:pt x="203" y="63"/>
                    <a:pt x="292" y="78"/>
                  </a:cubicBezTo>
                  <a:cubicBezTo>
                    <a:pt x="600" y="129"/>
                    <a:pt x="862" y="249"/>
                    <a:pt x="857" y="296"/>
                  </a:cubicBezTo>
                  <a:lnTo>
                    <a:pt x="913" y="296"/>
                  </a:lnTo>
                  <a:cubicBezTo>
                    <a:pt x="926" y="172"/>
                    <a:pt x="498" y="56"/>
                    <a:pt x="305" y="22"/>
                  </a:cubicBezTo>
                  <a:cubicBezTo>
                    <a:pt x="202" y="3"/>
                    <a:pt x="133" y="1"/>
                    <a:pt x="6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5"/>
            <p:cNvSpPr/>
            <p:nvPr/>
          </p:nvSpPr>
          <p:spPr>
            <a:xfrm>
              <a:off x="6005273" y="2506180"/>
              <a:ext cx="210887" cy="339682"/>
            </a:xfrm>
            <a:custGeom>
              <a:rect b="b" l="l" r="r" t="t"/>
              <a:pathLst>
                <a:path extrusionOk="0" h="2851" w="1770">
                  <a:moveTo>
                    <a:pt x="334" y="0"/>
                  </a:moveTo>
                  <a:cubicBezTo>
                    <a:pt x="297" y="0"/>
                    <a:pt x="264" y="9"/>
                    <a:pt x="236" y="28"/>
                  </a:cubicBezTo>
                  <a:cubicBezTo>
                    <a:pt x="0" y="182"/>
                    <a:pt x="262" y="1039"/>
                    <a:pt x="574" y="1600"/>
                  </a:cubicBezTo>
                  <a:cubicBezTo>
                    <a:pt x="908" y="2196"/>
                    <a:pt x="1371" y="2594"/>
                    <a:pt x="1769" y="2851"/>
                  </a:cubicBezTo>
                  <a:cubicBezTo>
                    <a:pt x="1739" y="2547"/>
                    <a:pt x="1680" y="2196"/>
                    <a:pt x="1560" y="1806"/>
                  </a:cubicBezTo>
                  <a:cubicBezTo>
                    <a:pt x="1345" y="1090"/>
                    <a:pt x="1016" y="546"/>
                    <a:pt x="746" y="178"/>
                  </a:cubicBezTo>
                  <a:cubicBezTo>
                    <a:pt x="598" y="78"/>
                    <a:pt x="447" y="0"/>
                    <a:pt x="334"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5"/>
            <p:cNvSpPr/>
            <p:nvPr/>
          </p:nvSpPr>
          <p:spPr>
            <a:xfrm>
              <a:off x="6001699" y="2438982"/>
              <a:ext cx="112949" cy="139281"/>
            </a:xfrm>
            <a:custGeom>
              <a:rect b="b" l="l" r="r" t="t"/>
              <a:pathLst>
                <a:path extrusionOk="0" h="1169" w="948">
                  <a:moveTo>
                    <a:pt x="0" y="1"/>
                  </a:moveTo>
                  <a:cubicBezTo>
                    <a:pt x="172" y="386"/>
                    <a:pt x="339" y="772"/>
                    <a:pt x="510" y="1157"/>
                  </a:cubicBezTo>
                  <a:cubicBezTo>
                    <a:pt x="522" y="1161"/>
                    <a:pt x="553" y="1169"/>
                    <a:pt x="596" y="1169"/>
                  </a:cubicBezTo>
                  <a:cubicBezTo>
                    <a:pt x="646" y="1169"/>
                    <a:pt x="711" y="1158"/>
                    <a:pt x="776" y="1119"/>
                  </a:cubicBezTo>
                  <a:cubicBezTo>
                    <a:pt x="909" y="1046"/>
                    <a:pt x="943" y="918"/>
                    <a:pt x="947" y="892"/>
                  </a:cubicBezTo>
                  <a:cubicBezTo>
                    <a:pt x="883" y="802"/>
                    <a:pt x="806" y="708"/>
                    <a:pt x="720" y="609"/>
                  </a:cubicBezTo>
                  <a:cubicBezTo>
                    <a:pt x="476" y="335"/>
                    <a:pt x="219" y="14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5"/>
            <p:cNvSpPr/>
            <p:nvPr/>
          </p:nvSpPr>
          <p:spPr>
            <a:xfrm>
              <a:off x="5652601" y="2389537"/>
              <a:ext cx="475746" cy="1508137"/>
            </a:xfrm>
            <a:custGeom>
              <a:rect b="b" l="l" r="r" t="t"/>
              <a:pathLst>
                <a:path extrusionOk="0" h="12658" w="3993">
                  <a:moveTo>
                    <a:pt x="1144" y="0"/>
                  </a:moveTo>
                  <a:cubicBezTo>
                    <a:pt x="1007" y="52"/>
                    <a:pt x="814" y="150"/>
                    <a:pt x="660" y="339"/>
                  </a:cubicBezTo>
                  <a:cubicBezTo>
                    <a:pt x="249" y="849"/>
                    <a:pt x="540" y="1530"/>
                    <a:pt x="656" y="2900"/>
                  </a:cubicBezTo>
                  <a:cubicBezTo>
                    <a:pt x="707" y="3543"/>
                    <a:pt x="746" y="3980"/>
                    <a:pt x="673" y="4567"/>
                  </a:cubicBezTo>
                  <a:cubicBezTo>
                    <a:pt x="557" y="5543"/>
                    <a:pt x="283" y="5813"/>
                    <a:pt x="108" y="6863"/>
                  </a:cubicBezTo>
                  <a:cubicBezTo>
                    <a:pt x="39" y="7270"/>
                    <a:pt x="22" y="7582"/>
                    <a:pt x="9" y="8490"/>
                  </a:cubicBezTo>
                  <a:cubicBezTo>
                    <a:pt x="0" y="9398"/>
                    <a:pt x="5" y="10645"/>
                    <a:pt x="48" y="12170"/>
                  </a:cubicBezTo>
                  <a:cubicBezTo>
                    <a:pt x="437" y="12355"/>
                    <a:pt x="1192" y="12658"/>
                    <a:pt x="2157" y="12658"/>
                  </a:cubicBezTo>
                  <a:cubicBezTo>
                    <a:pt x="2284" y="12658"/>
                    <a:pt x="2415" y="12653"/>
                    <a:pt x="2549" y="12641"/>
                  </a:cubicBezTo>
                  <a:cubicBezTo>
                    <a:pt x="3149" y="12590"/>
                    <a:pt x="3641" y="12431"/>
                    <a:pt x="3993" y="12281"/>
                  </a:cubicBezTo>
                  <a:cubicBezTo>
                    <a:pt x="3881" y="10392"/>
                    <a:pt x="3723" y="8880"/>
                    <a:pt x="3594" y="7848"/>
                  </a:cubicBezTo>
                  <a:cubicBezTo>
                    <a:pt x="3247" y="5055"/>
                    <a:pt x="2930" y="4006"/>
                    <a:pt x="3384" y="3089"/>
                  </a:cubicBezTo>
                  <a:cubicBezTo>
                    <a:pt x="3483" y="2892"/>
                    <a:pt x="3817" y="2296"/>
                    <a:pt x="3633" y="1705"/>
                  </a:cubicBezTo>
                  <a:cubicBezTo>
                    <a:pt x="3564" y="1491"/>
                    <a:pt x="3419" y="1260"/>
                    <a:pt x="3269" y="1024"/>
                  </a:cubicBezTo>
                  <a:cubicBezTo>
                    <a:pt x="3085" y="729"/>
                    <a:pt x="2905" y="497"/>
                    <a:pt x="2776" y="343"/>
                  </a:cubicBezTo>
                  <a:cubicBezTo>
                    <a:pt x="2772" y="347"/>
                    <a:pt x="2763" y="360"/>
                    <a:pt x="2750" y="373"/>
                  </a:cubicBezTo>
                  <a:cubicBezTo>
                    <a:pt x="2698" y="420"/>
                    <a:pt x="2630" y="435"/>
                    <a:pt x="2558" y="435"/>
                  </a:cubicBezTo>
                  <a:cubicBezTo>
                    <a:pt x="2429" y="435"/>
                    <a:pt x="2284" y="387"/>
                    <a:pt x="2172" y="373"/>
                  </a:cubicBezTo>
                  <a:cubicBezTo>
                    <a:pt x="1710" y="317"/>
                    <a:pt x="1358" y="138"/>
                    <a:pt x="114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5"/>
            <p:cNvSpPr/>
            <p:nvPr/>
          </p:nvSpPr>
          <p:spPr>
            <a:xfrm>
              <a:off x="5981325" y="2428259"/>
              <a:ext cx="128200" cy="333487"/>
            </a:xfrm>
            <a:custGeom>
              <a:rect b="b" l="l" r="r" t="t"/>
              <a:pathLst>
                <a:path extrusionOk="0" h="2799" w="1076">
                  <a:moveTo>
                    <a:pt x="43" y="1"/>
                  </a:moveTo>
                  <a:lnTo>
                    <a:pt x="0" y="40"/>
                  </a:lnTo>
                  <a:cubicBezTo>
                    <a:pt x="176" y="249"/>
                    <a:pt x="338" y="481"/>
                    <a:pt x="488" y="716"/>
                  </a:cubicBezTo>
                  <a:cubicBezTo>
                    <a:pt x="638" y="952"/>
                    <a:pt x="775" y="1179"/>
                    <a:pt x="844" y="1389"/>
                  </a:cubicBezTo>
                  <a:cubicBezTo>
                    <a:pt x="1015" y="1924"/>
                    <a:pt x="741" y="2473"/>
                    <a:pt x="625" y="2704"/>
                  </a:cubicBezTo>
                  <a:cubicBezTo>
                    <a:pt x="617" y="2721"/>
                    <a:pt x="608" y="2738"/>
                    <a:pt x="600" y="2751"/>
                  </a:cubicBezTo>
                  <a:cubicBezTo>
                    <a:pt x="595" y="2760"/>
                    <a:pt x="591" y="2768"/>
                    <a:pt x="587" y="2777"/>
                  </a:cubicBezTo>
                  <a:lnTo>
                    <a:pt x="638" y="2798"/>
                  </a:lnTo>
                  <a:cubicBezTo>
                    <a:pt x="643" y="2794"/>
                    <a:pt x="647" y="2785"/>
                    <a:pt x="651" y="2777"/>
                  </a:cubicBezTo>
                  <a:cubicBezTo>
                    <a:pt x="660" y="2764"/>
                    <a:pt x="664" y="2747"/>
                    <a:pt x="677" y="2730"/>
                  </a:cubicBezTo>
                  <a:cubicBezTo>
                    <a:pt x="797" y="2490"/>
                    <a:pt x="1075" y="1929"/>
                    <a:pt x="900" y="1372"/>
                  </a:cubicBezTo>
                  <a:cubicBezTo>
                    <a:pt x="831" y="1153"/>
                    <a:pt x="685" y="926"/>
                    <a:pt x="535" y="682"/>
                  </a:cubicBezTo>
                  <a:cubicBezTo>
                    <a:pt x="386" y="446"/>
                    <a:pt x="223" y="215"/>
                    <a:pt x="4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5"/>
            <p:cNvSpPr/>
            <p:nvPr/>
          </p:nvSpPr>
          <p:spPr>
            <a:xfrm>
              <a:off x="5880766" y="2512018"/>
              <a:ext cx="341470" cy="399136"/>
            </a:xfrm>
            <a:custGeom>
              <a:rect b="b" l="l" r="r" t="t"/>
              <a:pathLst>
                <a:path extrusionOk="0" h="3350" w="2866">
                  <a:moveTo>
                    <a:pt x="334" y="0"/>
                  </a:moveTo>
                  <a:cubicBezTo>
                    <a:pt x="317" y="0"/>
                    <a:pt x="281" y="3"/>
                    <a:pt x="261" y="26"/>
                  </a:cubicBezTo>
                  <a:cubicBezTo>
                    <a:pt x="232" y="65"/>
                    <a:pt x="257" y="138"/>
                    <a:pt x="309" y="236"/>
                  </a:cubicBezTo>
                  <a:cubicBezTo>
                    <a:pt x="433" y="467"/>
                    <a:pt x="578" y="609"/>
                    <a:pt x="570" y="617"/>
                  </a:cubicBezTo>
                  <a:cubicBezTo>
                    <a:pt x="570" y="617"/>
                    <a:pt x="570" y="617"/>
                    <a:pt x="570" y="617"/>
                  </a:cubicBezTo>
                  <a:cubicBezTo>
                    <a:pt x="561" y="617"/>
                    <a:pt x="456" y="521"/>
                    <a:pt x="356" y="420"/>
                  </a:cubicBezTo>
                  <a:cubicBezTo>
                    <a:pt x="279" y="335"/>
                    <a:pt x="240" y="296"/>
                    <a:pt x="223" y="262"/>
                  </a:cubicBezTo>
                  <a:cubicBezTo>
                    <a:pt x="193" y="210"/>
                    <a:pt x="184" y="163"/>
                    <a:pt x="146" y="150"/>
                  </a:cubicBezTo>
                  <a:cubicBezTo>
                    <a:pt x="138" y="148"/>
                    <a:pt x="130" y="147"/>
                    <a:pt x="122" y="147"/>
                  </a:cubicBezTo>
                  <a:cubicBezTo>
                    <a:pt x="98" y="147"/>
                    <a:pt x="74" y="157"/>
                    <a:pt x="64" y="176"/>
                  </a:cubicBezTo>
                  <a:cubicBezTo>
                    <a:pt x="4" y="262"/>
                    <a:pt x="249" y="527"/>
                    <a:pt x="261" y="536"/>
                  </a:cubicBezTo>
                  <a:cubicBezTo>
                    <a:pt x="356" y="639"/>
                    <a:pt x="446" y="699"/>
                    <a:pt x="441" y="703"/>
                  </a:cubicBezTo>
                  <a:cubicBezTo>
                    <a:pt x="441" y="703"/>
                    <a:pt x="441" y="703"/>
                    <a:pt x="441" y="703"/>
                  </a:cubicBezTo>
                  <a:cubicBezTo>
                    <a:pt x="433" y="703"/>
                    <a:pt x="313" y="647"/>
                    <a:pt x="193" y="536"/>
                  </a:cubicBezTo>
                  <a:cubicBezTo>
                    <a:pt x="141" y="488"/>
                    <a:pt x="105" y="441"/>
                    <a:pt x="65" y="441"/>
                  </a:cubicBezTo>
                  <a:cubicBezTo>
                    <a:pt x="62" y="441"/>
                    <a:pt x="59" y="441"/>
                    <a:pt x="56" y="442"/>
                  </a:cubicBezTo>
                  <a:cubicBezTo>
                    <a:pt x="30" y="450"/>
                    <a:pt x="9" y="476"/>
                    <a:pt x="4" y="502"/>
                  </a:cubicBezTo>
                  <a:cubicBezTo>
                    <a:pt x="0" y="544"/>
                    <a:pt x="52" y="587"/>
                    <a:pt x="163" y="656"/>
                  </a:cubicBezTo>
                  <a:cubicBezTo>
                    <a:pt x="296" y="737"/>
                    <a:pt x="437" y="814"/>
                    <a:pt x="437" y="819"/>
                  </a:cubicBezTo>
                  <a:cubicBezTo>
                    <a:pt x="437" y="819"/>
                    <a:pt x="437" y="819"/>
                    <a:pt x="437" y="819"/>
                  </a:cubicBezTo>
                  <a:cubicBezTo>
                    <a:pt x="431" y="819"/>
                    <a:pt x="234" y="705"/>
                    <a:pt x="137" y="705"/>
                  </a:cubicBezTo>
                  <a:cubicBezTo>
                    <a:pt x="118" y="705"/>
                    <a:pt x="103" y="710"/>
                    <a:pt x="94" y="720"/>
                  </a:cubicBezTo>
                  <a:cubicBezTo>
                    <a:pt x="69" y="746"/>
                    <a:pt x="94" y="801"/>
                    <a:pt x="99" y="806"/>
                  </a:cubicBezTo>
                  <a:cubicBezTo>
                    <a:pt x="146" y="909"/>
                    <a:pt x="291" y="917"/>
                    <a:pt x="390" y="947"/>
                  </a:cubicBezTo>
                  <a:cubicBezTo>
                    <a:pt x="514" y="977"/>
                    <a:pt x="673" y="1067"/>
                    <a:pt x="827" y="1320"/>
                  </a:cubicBezTo>
                  <a:cubicBezTo>
                    <a:pt x="951" y="1645"/>
                    <a:pt x="1075" y="1902"/>
                    <a:pt x="1165" y="2082"/>
                  </a:cubicBezTo>
                  <a:cubicBezTo>
                    <a:pt x="1568" y="2858"/>
                    <a:pt x="1859" y="3072"/>
                    <a:pt x="1949" y="3132"/>
                  </a:cubicBezTo>
                  <a:cubicBezTo>
                    <a:pt x="2077" y="3218"/>
                    <a:pt x="2267" y="3349"/>
                    <a:pt x="2438" y="3349"/>
                  </a:cubicBezTo>
                  <a:cubicBezTo>
                    <a:pt x="2479" y="3349"/>
                    <a:pt x="2519" y="3342"/>
                    <a:pt x="2557" y="3324"/>
                  </a:cubicBezTo>
                  <a:cubicBezTo>
                    <a:pt x="2776" y="3226"/>
                    <a:pt x="2866" y="2849"/>
                    <a:pt x="2797" y="2549"/>
                  </a:cubicBezTo>
                  <a:cubicBezTo>
                    <a:pt x="2733" y="2262"/>
                    <a:pt x="2536" y="2125"/>
                    <a:pt x="1469" y="1324"/>
                  </a:cubicBezTo>
                  <a:cubicBezTo>
                    <a:pt x="1298" y="1196"/>
                    <a:pt x="1152" y="1088"/>
                    <a:pt x="1071" y="1024"/>
                  </a:cubicBezTo>
                  <a:cubicBezTo>
                    <a:pt x="985" y="831"/>
                    <a:pt x="977" y="686"/>
                    <a:pt x="985" y="587"/>
                  </a:cubicBezTo>
                  <a:cubicBezTo>
                    <a:pt x="990" y="574"/>
                    <a:pt x="1003" y="489"/>
                    <a:pt x="968" y="390"/>
                  </a:cubicBezTo>
                  <a:cubicBezTo>
                    <a:pt x="951" y="339"/>
                    <a:pt x="934" y="292"/>
                    <a:pt x="891" y="279"/>
                  </a:cubicBezTo>
                  <a:cubicBezTo>
                    <a:pt x="885" y="277"/>
                    <a:pt x="878" y="276"/>
                    <a:pt x="871" y="276"/>
                  </a:cubicBezTo>
                  <a:cubicBezTo>
                    <a:pt x="844" y="276"/>
                    <a:pt x="815" y="289"/>
                    <a:pt x="801" y="309"/>
                  </a:cubicBezTo>
                  <a:cubicBezTo>
                    <a:pt x="776" y="352"/>
                    <a:pt x="831" y="395"/>
                    <a:pt x="848" y="502"/>
                  </a:cubicBezTo>
                  <a:cubicBezTo>
                    <a:pt x="853" y="544"/>
                    <a:pt x="857" y="634"/>
                    <a:pt x="827" y="643"/>
                  </a:cubicBezTo>
                  <a:cubicBezTo>
                    <a:pt x="825" y="644"/>
                    <a:pt x="823" y="644"/>
                    <a:pt x="821" y="644"/>
                  </a:cubicBezTo>
                  <a:cubicBezTo>
                    <a:pt x="766" y="644"/>
                    <a:pt x="641" y="430"/>
                    <a:pt x="591" y="343"/>
                  </a:cubicBezTo>
                  <a:cubicBezTo>
                    <a:pt x="471" y="138"/>
                    <a:pt x="437" y="13"/>
                    <a:pt x="343" y="0"/>
                  </a:cubicBezTo>
                  <a:cubicBezTo>
                    <a:pt x="342" y="0"/>
                    <a:pt x="339" y="0"/>
                    <a:pt x="334"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5"/>
            <p:cNvSpPr/>
            <p:nvPr/>
          </p:nvSpPr>
          <p:spPr>
            <a:xfrm>
              <a:off x="5877191" y="2508921"/>
              <a:ext cx="340040" cy="305369"/>
            </a:xfrm>
            <a:custGeom>
              <a:rect b="b" l="l" r="r" t="t"/>
              <a:pathLst>
                <a:path extrusionOk="0" h="2563" w="2854">
                  <a:moveTo>
                    <a:pt x="358" y="0"/>
                  </a:moveTo>
                  <a:cubicBezTo>
                    <a:pt x="334" y="0"/>
                    <a:pt x="295" y="4"/>
                    <a:pt x="270" y="35"/>
                  </a:cubicBezTo>
                  <a:cubicBezTo>
                    <a:pt x="227" y="86"/>
                    <a:pt x="257" y="168"/>
                    <a:pt x="313" y="275"/>
                  </a:cubicBezTo>
                  <a:cubicBezTo>
                    <a:pt x="343" y="326"/>
                    <a:pt x="369" y="369"/>
                    <a:pt x="394" y="412"/>
                  </a:cubicBezTo>
                  <a:cubicBezTo>
                    <a:pt x="330" y="343"/>
                    <a:pt x="291" y="301"/>
                    <a:pt x="274" y="275"/>
                  </a:cubicBezTo>
                  <a:cubicBezTo>
                    <a:pt x="270" y="262"/>
                    <a:pt x="266" y="249"/>
                    <a:pt x="262" y="241"/>
                  </a:cubicBezTo>
                  <a:cubicBezTo>
                    <a:pt x="240" y="198"/>
                    <a:pt x="223" y="164"/>
                    <a:pt x="180" y="151"/>
                  </a:cubicBezTo>
                  <a:cubicBezTo>
                    <a:pt x="171" y="147"/>
                    <a:pt x="162" y="146"/>
                    <a:pt x="151" y="146"/>
                  </a:cubicBezTo>
                  <a:cubicBezTo>
                    <a:pt x="121" y="146"/>
                    <a:pt x="88" y="159"/>
                    <a:pt x="69" y="185"/>
                  </a:cubicBezTo>
                  <a:cubicBezTo>
                    <a:pt x="22" y="254"/>
                    <a:pt x="107" y="386"/>
                    <a:pt x="184" y="485"/>
                  </a:cubicBezTo>
                  <a:cubicBezTo>
                    <a:pt x="155" y="459"/>
                    <a:pt x="126" y="440"/>
                    <a:pt x="95" y="440"/>
                  </a:cubicBezTo>
                  <a:cubicBezTo>
                    <a:pt x="89" y="440"/>
                    <a:pt x="83" y="441"/>
                    <a:pt x="77" y="442"/>
                  </a:cubicBezTo>
                  <a:cubicBezTo>
                    <a:pt x="43" y="451"/>
                    <a:pt x="13" y="489"/>
                    <a:pt x="9" y="528"/>
                  </a:cubicBezTo>
                  <a:cubicBezTo>
                    <a:pt x="0" y="588"/>
                    <a:pt x="69" y="639"/>
                    <a:pt x="172" y="703"/>
                  </a:cubicBezTo>
                  <a:cubicBezTo>
                    <a:pt x="142" y="703"/>
                    <a:pt x="116" y="708"/>
                    <a:pt x="103" y="729"/>
                  </a:cubicBezTo>
                  <a:cubicBezTo>
                    <a:pt x="69" y="763"/>
                    <a:pt x="94" y="827"/>
                    <a:pt x="103" y="845"/>
                  </a:cubicBezTo>
                  <a:cubicBezTo>
                    <a:pt x="146" y="939"/>
                    <a:pt x="262" y="965"/>
                    <a:pt x="351" y="986"/>
                  </a:cubicBezTo>
                  <a:cubicBezTo>
                    <a:pt x="373" y="990"/>
                    <a:pt x="394" y="995"/>
                    <a:pt x="416" y="999"/>
                  </a:cubicBezTo>
                  <a:cubicBezTo>
                    <a:pt x="557" y="1037"/>
                    <a:pt x="690" y="1144"/>
                    <a:pt x="806" y="1320"/>
                  </a:cubicBezTo>
                  <a:lnTo>
                    <a:pt x="853" y="1290"/>
                  </a:lnTo>
                  <a:cubicBezTo>
                    <a:pt x="728" y="1102"/>
                    <a:pt x="587" y="986"/>
                    <a:pt x="429" y="943"/>
                  </a:cubicBezTo>
                  <a:cubicBezTo>
                    <a:pt x="407" y="939"/>
                    <a:pt x="386" y="935"/>
                    <a:pt x="364" y="930"/>
                  </a:cubicBezTo>
                  <a:cubicBezTo>
                    <a:pt x="279" y="909"/>
                    <a:pt x="184" y="892"/>
                    <a:pt x="154" y="823"/>
                  </a:cubicBezTo>
                  <a:cubicBezTo>
                    <a:pt x="142" y="798"/>
                    <a:pt x="137" y="772"/>
                    <a:pt x="146" y="763"/>
                  </a:cubicBezTo>
                  <a:cubicBezTo>
                    <a:pt x="147" y="762"/>
                    <a:pt x="152" y="758"/>
                    <a:pt x="167" y="758"/>
                  </a:cubicBezTo>
                  <a:cubicBezTo>
                    <a:pt x="197" y="758"/>
                    <a:pt x="267" y="774"/>
                    <a:pt x="429" y="857"/>
                  </a:cubicBezTo>
                  <a:cubicBezTo>
                    <a:pt x="449" y="869"/>
                    <a:pt x="457" y="873"/>
                    <a:pt x="464" y="873"/>
                  </a:cubicBezTo>
                  <a:cubicBezTo>
                    <a:pt x="468" y="873"/>
                    <a:pt x="471" y="872"/>
                    <a:pt x="476" y="870"/>
                  </a:cubicBezTo>
                  <a:lnTo>
                    <a:pt x="489" y="866"/>
                  </a:lnTo>
                  <a:lnTo>
                    <a:pt x="493" y="857"/>
                  </a:lnTo>
                  <a:cubicBezTo>
                    <a:pt x="506" y="832"/>
                    <a:pt x="484" y="819"/>
                    <a:pt x="467" y="810"/>
                  </a:cubicBezTo>
                  <a:cubicBezTo>
                    <a:pt x="459" y="802"/>
                    <a:pt x="441" y="793"/>
                    <a:pt x="424" y="785"/>
                  </a:cubicBezTo>
                  <a:cubicBezTo>
                    <a:pt x="369" y="755"/>
                    <a:pt x="287" y="708"/>
                    <a:pt x="206" y="656"/>
                  </a:cubicBezTo>
                  <a:cubicBezTo>
                    <a:pt x="116" y="600"/>
                    <a:pt x="60" y="562"/>
                    <a:pt x="64" y="532"/>
                  </a:cubicBezTo>
                  <a:cubicBezTo>
                    <a:pt x="64" y="515"/>
                    <a:pt x="77" y="502"/>
                    <a:pt x="90" y="498"/>
                  </a:cubicBezTo>
                  <a:cubicBezTo>
                    <a:pt x="92" y="497"/>
                    <a:pt x="93" y="497"/>
                    <a:pt x="94" y="497"/>
                  </a:cubicBezTo>
                  <a:cubicBezTo>
                    <a:pt x="115" y="497"/>
                    <a:pt x="144" y="525"/>
                    <a:pt x="176" y="553"/>
                  </a:cubicBezTo>
                  <a:cubicBezTo>
                    <a:pt x="184" y="562"/>
                    <a:pt x="193" y="575"/>
                    <a:pt x="202" y="583"/>
                  </a:cubicBezTo>
                  <a:cubicBezTo>
                    <a:pt x="317" y="686"/>
                    <a:pt x="450" y="759"/>
                    <a:pt x="476" y="759"/>
                  </a:cubicBezTo>
                  <a:lnTo>
                    <a:pt x="489" y="755"/>
                  </a:lnTo>
                  <a:lnTo>
                    <a:pt x="497" y="746"/>
                  </a:lnTo>
                  <a:cubicBezTo>
                    <a:pt x="514" y="725"/>
                    <a:pt x="493" y="708"/>
                    <a:pt x="467" y="686"/>
                  </a:cubicBezTo>
                  <a:cubicBezTo>
                    <a:pt x="433" y="660"/>
                    <a:pt x="373" y="609"/>
                    <a:pt x="309" y="545"/>
                  </a:cubicBezTo>
                  <a:cubicBezTo>
                    <a:pt x="193" y="421"/>
                    <a:pt x="86" y="258"/>
                    <a:pt x="116" y="219"/>
                  </a:cubicBezTo>
                  <a:cubicBezTo>
                    <a:pt x="122" y="210"/>
                    <a:pt x="137" y="203"/>
                    <a:pt x="151" y="203"/>
                  </a:cubicBezTo>
                  <a:cubicBezTo>
                    <a:pt x="157" y="203"/>
                    <a:pt x="162" y="204"/>
                    <a:pt x="167" y="206"/>
                  </a:cubicBezTo>
                  <a:cubicBezTo>
                    <a:pt x="184" y="211"/>
                    <a:pt x="193" y="228"/>
                    <a:pt x="210" y="262"/>
                  </a:cubicBezTo>
                  <a:cubicBezTo>
                    <a:pt x="214" y="275"/>
                    <a:pt x="219" y="288"/>
                    <a:pt x="227" y="301"/>
                  </a:cubicBezTo>
                  <a:cubicBezTo>
                    <a:pt x="244" y="335"/>
                    <a:pt x="287" y="378"/>
                    <a:pt x="369" y="463"/>
                  </a:cubicBezTo>
                  <a:cubicBezTo>
                    <a:pt x="369" y="468"/>
                    <a:pt x="561" y="669"/>
                    <a:pt x="600" y="669"/>
                  </a:cubicBezTo>
                  <a:lnTo>
                    <a:pt x="613" y="669"/>
                  </a:lnTo>
                  <a:lnTo>
                    <a:pt x="621" y="660"/>
                  </a:lnTo>
                  <a:cubicBezTo>
                    <a:pt x="643" y="643"/>
                    <a:pt x="630" y="626"/>
                    <a:pt x="596" y="583"/>
                  </a:cubicBezTo>
                  <a:cubicBezTo>
                    <a:pt x="549" y="528"/>
                    <a:pt x="450" y="412"/>
                    <a:pt x="364" y="249"/>
                  </a:cubicBezTo>
                  <a:cubicBezTo>
                    <a:pt x="347" y="211"/>
                    <a:pt x="287" y="104"/>
                    <a:pt x="313" y="69"/>
                  </a:cubicBezTo>
                  <a:cubicBezTo>
                    <a:pt x="326" y="56"/>
                    <a:pt x="360" y="56"/>
                    <a:pt x="369" y="56"/>
                  </a:cubicBezTo>
                  <a:cubicBezTo>
                    <a:pt x="424" y="65"/>
                    <a:pt x="454" y="121"/>
                    <a:pt x="519" y="245"/>
                  </a:cubicBezTo>
                  <a:cubicBezTo>
                    <a:pt x="544" y="283"/>
                    <a:pt x="566" y="331"/>
                    <a:pt x="596" y="382"/>
                  </a:cubicBezTo>
                  <a:cubicBezTo>
                    <a:pt x="729" y="609"/>
                    <a:pt x="798" y="697"/>
                    <a:pt x="851" y="697"/>
                  </a:cubicBezTo>
                  <a:cubicBezTo>
                    <a:pt x="856" y="697"/>
                    <a:pt x="861" y="696"/>
                    <a:pt x="865" y="695"/>
                  </a:cubicBezTo>
                  <a:cubicBezTo>
                    <a:pt x="917" y="678"/>
                    <a:pt x="913" y="570"/>
                    <a:pt x="904" y="523"/>
                  </a:cubicBezTo>
                  <a:cubicBezTo>
                    <a:pt x="895" y="472"/>
                    <a:pt x="878" y="429"/>
                    <a:pt x="865" y="403"/>
                  </a:cubicBezTo>
                  <a:cubicBezTo>
                    <a:pt x="853" y="373"/>
                    <a:pt x="848" y="361"/>
                    <a:pt x="853" y="352"/>
                  </a:cubicBezTo>
                  <a:cubicBezTo>
                    <a:pt x="859" y="339"/>
                    <a:pt x="877" y="332"/>
                    <a:pt x="894" y="332"/>
                  </a:cubicBezTo>
                  <a:cubicBezTo>
                    <a:pt x="901" y="332"/>
                    <a:pt x="907" y="333"/>
                    <a:pt x="913" y="335"/>
                  </a:cubicBezTo>
                  <a:cubicBezTo>
                    <a:pt x="938" y="339"/>
                    <a:pt x="955" y="373"/>
                    <a:pt x="973" y="425"/>
                  </a:cubicBezTo>
                  <a:cubicBezTo>
                    <a:pt x="985" y="463"/>
                    <a:pt x="998" y="528"/>
                    <a:pt x="990" y="609"/>
                  </a:cubicBezTo>
                  <a:lnTo>
                    <a:pt x="990" y="613"/>
                  </a:lnTo>
                  <a:cubicBezTo>
                    <a:pt x="977" y="750"/>
                    <a:pt x="1003" y="905"/>
                    <a:pt x="1075" y="1063"/>
                  </a:cubicBezTo>
                  <a:lnTo>
                    <a:pt x="1080" y="1067"/>
                  </a:lnTo>
                  <a:lnTo>
                    <a:pt x="1084" y="1072"/>
                  </a:lnTo>
                  <a:cubicBezTo>
                    <a:pt x="1165" y="1136"/>
                    <a:pt x="1311" y="1243"/>
                    <a:pt x="1482" y="1371"/>
                  </a:cubicBezTo>
                  <a:lnTo>
                    <a:pt x="1568" y="1436"/>
                  </a:lnTo>
                  <a:cubicBezTo>
                    <a:pt x="2532" y="2160"/>
                    <a:pt x="2733" y="2310"/>
                    <a:pt x="2797" y="2562"/>
                  </a:cubicBezTo>
                  <a:lnTo>
                    <a:pt x="2853" y="2549"/>
                  </a:lnTo>
                  <a:cubicBezTo>
                    <a:pt x="2780" y="2275"/>
                    <a:pt x="2579" y="2121"/>
                    <a:pt x="1602" y="1389"/>
                  </a:cubicBezTo>
                  <a:lnTo>
                    <a:pt x="1517" y="1329"/>
                  </a:lnTo>
                  <a:cubicBezTo>
                    <a:pt x="1350" y="1200"/>
                    <a:pt x="1208" y="1093"/>
                    <a:pt x="1123" y="1033"/>
                  </a:cubicBezTo>
                  <a:cubicBezTo>
                    <a:pt x="1058" y="883"/>
                    <a:pt x="1033" y="746"/>
                    <a:pt x="1045" y="618"/>
                  </a:cubicBezTo>
                  <a:lnTo>
                    <a:pt x="1045" y="613"/>
                  </a:lnTo>
                  <a:cubicBezTo>
                    <a:pt x="1058" y="523"/>
                    <a:pt x="1041" y="451"/>
                    <a:pt x="1024" y="408"/>
                  </a:cubicBezTo>
                  <a:cubicBezTo>
                    <a:pt x="1007" y="352"/>
                    <a:pt x="985" y="296"/>
                    <a:pt x="930" y="279"/>
                  </a:cubicBezTo>
                  <a:cubicBezTo>
                    <a:pt x="919" y="276"/>
                    <a:pt x="908" y="274"/>
                    <a:pt x="897" y="274"/>
                  </a:cubicBezTo>
                  <a:cubicBezTo>
                    <a:pt x="861" y="274"/>
                    <a:pt x="825" y="290"/>
                    <a:pt x="806" y="322"/>
                  </a:cubicBezTo>
                  <a:cubicBezTo>
                    <a:pt x="784" y="356"/>
                    <a:pt x="801" y="391"/>
                    <a:pt x="814" y="425"/>
                  </a:cubicBezTo>
                  <a:cubicBezTo>
                    <a:pt x="827" y="451"/>
                    <a:pt x="844" y="485"/>
                    <a:pt x="848" y="532"/>
                  </a:cubicBezTo>
                  <a:cubicBezTo>
                    <a:pt x="853" y="575"/>
                    <a:pt x="853" y="622"/>
                    <a:pt x="844" y="639"/>
                  </a:cubicBezTo>
                  <a:cubicBezTo>
                    <a:pt x="827" y="626"/>
                    <a:pt x="771" y="575"/>
                    <a:pt x="647" y="352"/>
                  </a:cubicBezTo>
                  <a:cubicBezTo>
                    <a:pt x="617" y="301"/>
                    <a:pt x="591" y="258"/>
                    <a:pt x="570" y="215"/>
                  </a:cubicBezTo>
                  <a:cubicBezTo>
                    <a:pt x="501" y="86"/>
                    <a:pt x="463" y="9"/>
                    <a:pt x="377" y="1"/>
                  </a:cubicBezTo>
                  <a:cubicBezTo>
                    <a:pt x="375" y="1"/>
                    <a:pt x="368" y="0"/>
                    <a:pt x="35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5"/>
            <p:cNvSpPr/>
            <p:nvPr/>
          </p:nvSpPr>
          <p:spPr>
            <a:xfrm>
              <a:off x="5669401" y="2367137"/>
              <a:ext cx="363035" cy="535199"/>
            </a:xfrm>
            <a:custGeom>
              <a:rect b="b" l="l" r="r" t="t"/>
              <a:pathLst>
                <a:path extrusionOk="0" h="4492" w="3047">
                  <a:moveTo>
                    <a:pt x="2485" y="1"/>
                  </a:moveTo>
                  <a:cubicBezTo>
                    <a:pt x="2460" y="1"/>
                    <a:pt x="2434" y="20"/>
                    <a:pt x="2417" y="34"/>
                  </a:cubicBezTo>
                  <a:cubicBezTo>
                    <a:pt x="2374" y="86"/>
                    <a:pt x="2387" y="163"/>
                    <a:pt x="2400" y="240"/>
                  </a:cubicBezTo>
                  <a:cubicBezTo>
                    <a:pt x="2430" y="428"/>
                    <a:pt x="2464" y="647"/>
                    <a:pt x="2395" y="685"/>
                  </a:cubicBezTo>
                  <a:cubicBezTo>
                    <a:pt x="2386" y="691"/>
                    <a:pt x="2376" y="693"/>
                    <a:pt x="2365" y="693"/>
                  </a:cubicBezTo>
                  <a:cubicBezTo>
                    <a:pt x="2326" y="693"/>
                    <a:pt x="2283" y="663"/>
                    <a:pt x="2280" y="660"/>
                  </a:cubicBezTo>
                  <a:cubicBezTo>
                    <a:pt x="2224" y="621"/>
                    <a:pt x="2237" y="570"/>
                    <a:pt x="2173" y="505"/>
                  </a:cubicBezTo>
                  <a:cubicBezTo>
                    <a:pt x="2161" y="494"/>
                    <a:pt x="2115" y="451"/>
                    <a:pt x="2072" y="451"/>
                  </a:cubicBezTo>
                  <a:cubicBezTo>
                    <a:pt x="2065" y="451"/>
                    <a:pt x="2059" y="452"/>
                    <a:pt x="2053" y="454"/>
                  </a:cubicBezTo>
                  <a:cubicBezTo>
                    <a:pt x="2023" y="467"/>
                    <a:pt x="2010" y="505"/>
                    <a:pt x="2006" y="514"/>
                  </a:cubicBezTo>
                  <a:cubicBezTo>
                    <a:pt x="1971" y="630"/>
                    <a:pt x="2305" y="878"/>
                    <a:pt x="2421" y="959"/>
                  </a:cubicBezTo>
                  <a:cubicBezTo>
                    <a:pt x="2395" y="1062"/>
                    <a:pt x="2357" y="1212"/>
                    <a:pt x="2280" y="1379"/>
                  </a:cubicBezTo>
                  <a:cubicBezTo>
                    <a:pt x="2104" y="1760"/>
                    <a:pt x="1856" y="1975"/>
                    <a:pt x="1701" y="2129"/>
                  </a:cubicBezTo>
                  <a:cubicBezTo>
                    <a:pt x="1487" y="2339"/>
                    <a:pt x="1222" y="2681"/>
                    <a:pt x="1007" y="3255"/>
                  </a:cubicBezTo>
                  <a:cubicBezTo>
                    <a:pt x="973" y="2848"/>
                    <a:pt x="935" y="2433"/>
                    <a:pt x="888" y="2013"/>
                  </a:cubicBezTo>
                  <a:cubicBezTo>
                    <a:pt x="870" y="1842"/>
                    <a:pt x="853" y="1671"/>
                    <a:pt x="832" y="1499"/>
                  </a:cubicBezTo>
                  <a:cubicBezTo>
                    <a:pt x="571" y="1521"/>
                    <a:pt x="309" y="1546"/>
                    <a:pt x="48" y="1572"/>
                  </a:cubicBezTo>
                  <a:cubicBezTo>
                    <a:pt x="9" y="1975"/>
                    <a:pt x="1" y="2317"/>
                    <a:pt x="1" y="2574"/>
                  </a:cubicBezTo>
                  <a:cubicBezTo>
                    <a:pt x="1" y="3641"/>
                    <a:pt x="159" y="3966"/>
                    <a:pt x="292" y="4159"/>
                  </a:cubicBezTo>
                  <a:cubicBezTo>
                    <a:pt x="412" y="4339"/>
                    <a:pt x="472" y="4433"/>
                    <a:pt x="592" y="4472"/>
                  </a:cubicBezTo>
                  <a:cubicBezTo>
                    <a:pt x="631" y="4485"/>
                    <a:pt x="674" y="4491"/>
                    <a:pt x="719" y="4491"/>
                  </a:cubicBezTo>
                  <a:cubicBezTo>
                    <a:pt x="1209" y="4491"/>
                    <a:pt x="1982" y="3748"/>
                    <a:pt x="2288" y="2900"/>
                  </a:cubicBezTo>
                  <a:cubicBezTo>
                    <a:pt x="2464" y="2420"/>
                    <a:pt x="2665" y="1414"/>
                    <a:pt x="2837" y="1118"/>
                  </a:cubicBezTo>
                  <a:cubicBezTo>
                    <a:pt x="2901" y="1011"/>
                    <a:pt x="2922" y="955"/>
                    <a:pt x="2965" y="844"/>
                  </a:cubicBezTo>
                  <a:cubicBezTo>
                    <a:pt x="2995" y="762"/>
                    <a:pt x="3004" y="698"/>
                    <a:pt x="3029" y="561"/>
                  </a:cubicBezTo>
                  <a:cubicBezTo>
                    <a:pt x="3038" y="505"/>
                    <a:pt x="3046" y="463"/>
                    <a:pt x="3021" y="420"/>
                  </a:cubicBezTo>
                  <a:cubicBezTo>
                    <a:pt x="2999" y="377"/>
                    <a:pt x="2954" y="343"/>
                    <a:pt x="2922" y="343"/>
                  </a:cubicBezTo>
                  <a:cubicBezTo>
                    <a:pt x="2916" y="343"/>
                    <a:pt x="2910" y="344"/>
                    <a:pt x="2905" y="347"/>
                  </a:cubicBezTo>
                  <a:cubicBezTo>
                    <a:pt x="2893" y="353"/>
                    <a:pt x="2886" y="369"/>
                    <a:pt x="2883" y="389"/>
                  </a:cubicBezTo>
                  <a:lnTo>
                    <a:pt x="2883" y="389"/>
                  </a:lnTo>
                  <a:cubicBezTo>
                    <a:pt x="2876" y="363"/>
                    <a:pt x="2865" y="338"/>
                    <a:pt x="2845" y="321"/>
                  </a:cubicBezTo>
                  <a:cubicBezTo>
                    <a:pt x="2825" y="304"/>
                    <a:pt x="2796" y="295"/>
                    <a:pt x="2770" y="295"/>
                  </a:cubicBezTo>
                  <a:cubicBezTo>
                    <a:pt x="2751" y="295"/>
                    <a:pt x="2733" y="299"/>
                    <a:pt x="2721" y="308"/>
                  </a:cubicBezTo>
                  <a:cubicBezTo>
                    <a:pt x="2719" y="310"/>
                    <a:pt x="2717" y="312"/>
                    <a:pt x="2716" y="314"/>
                  </a:cubicBezTo>
                  <a:lnTo>
                    <a:pt x="2716" y="314"/>
                  </a:lnTo>
                  <a:cubicBezTo>
                    <a:pt x="2718" y="286"/>
                    <a:pt x="2715" y="257"/>
                    <a:pt x="2708" y="227"/>
                  </a:cubicBezTo>
                  <a:cubicBezTo>
                    <a:pt x="2704" y="197"/>
                    <a:pt x="2691" y="150"/>
                    <a:pt x="2657" y="141"/>
                  </a:cubicBezTo>
                  <a:cubicBezTo>
                    <a:pt x="2651" y="139"/>
                    <a:pt x="2645" y="138"/>
                    <a:pt x="2639" y="138"/>
                  </a:cubicBezTo>
                  <a:cubicBezTo>
                    <a:pt x="2620" y="138"/>
                    <a:pt x="2602" y="148"/>
                    <a:pt x="2592" y="154"/>
                  </a:cubicBezTo>
                  <a:cubicBezTo>
                    <a:pt x="2571" y="428"/>
                    <a:pt x="2567" y="501"/>
                    <a:pt x="2562" y="501"/>
                  </a:cubicBezTo>
                  <a:cubicBezTo>
                    <a:pt x="2554" y="501"/>
                    <a:pt x="2614" y="39"/>
                    <a:pt x="2502" y="4"/>
                  </a:cubicBezTo>
                  <a:cubicBezTo>
                    <a:pt x="2497" y="2"/>
                    <a:pt x="2491" y="1"/>
                    <a:pt x="2485"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5"/>
            <p:cNvSpPr/>
            <p:nvPr/>
          </p:nvSpPr>
          <p:spPr>
            <a:xfrm>
              <a:off x="5744463" y="2363682"/>
              <a:ext cx="291071" cy="541991"/>
            </a:xfrm>
            <a:custGeom>
              <a:rect b="b" l="l" r="r" t="t"/>
              <a:pathLst>
                <a:path extrusionOk="0" h="4549" w="2443">
                  <a:moveTo>
                    <a:pt x="1861" y="0"/>
                  </a:moveTo>
                  <a:cubicBezTo>
                    <a:pt x="1823" y="0"/>
                    <a:pt x="1784" y="28"/>
                    <a:pt x="1770" y="46"/>
                  </a:cubicBezTo>
                  <a:cubicBezTo>
                    <a:pt x="1714" y="102"/>
                    <a:pt x="1727" y="183"/>
                    <a:pt x="1740" y="260"/>
                  </a:cubicBezTo>
                  <a:lnTo>
                    <a:pt x="1744" y="273"/>
                  </a:lnTo>
                  <a:cubicBezTo>
                    <a:pt x="1765" y="419"/>
                    <a:pt x="1804" y="659"/>
                    <a:pt x="1752" y="689"/>
                  </a:cubicBezTo>
                  <a:cubicBezTo>
                    <a:pt x="1748" y="691"/>
                    <a:pt x="1742" y="693"/>
                    <a:pt x="1736" y="693"/>
                  </a:cubicBezTo>
                  <a:cubicBezTo>
                    <a:pt x="1713" y="693"/>
                    <a:pt x="1684" y="677"/>
                    <a:pt x="1667" y="667"/>
                  </a:cubicBezTo>
                  <a:cubicBezTo>
                    <a:pt x="1645" y="650"/>
                    <a:pt x="1637" y="633"/>
                    <a:pt x="1624" y="607"/>
                  </a:cubicBezTo>
                  <a:cubicBezTo>
                    <a:pt x="1611" y="582"/>
                    <a:pt x="1598" y="552"/>
                    <a:pt x="1560" y="517"/>
                  </a:cubicBezTo>
                  <a:cubicBezTo>
                    <a:pt x="1516" y="473"/>
                    <a:pt x="1477" y="453"/>
                    <a:pt x="1441" y="453"/>
                  </a:cubicBezTo>
                  <a:cubicBezTo>
                    <a:pt x="1432" y="453"/>
                    <a:pt x="1423" y="455"/>
                    <a:pt x="1414" y="457"/>
                  </a:cubicBezTo>
                  <a:cubicBezTo>
                    <a:pt x="1393" y="466"/>
                    <a:pt x="1367" y="483"/>
                    <a:pt x="1350" y="534"/>
                  </a:cubicBezTo>
                  <a:cubicBezTo>
                    <a:pt x="1320" y="624"/>
                    <a:pt x="1457" y="783"/>
                    <a:pt x="1757" y="1001"/>
                  </a:cubicBezTo>
                  <a:cubicBezTo>
                    <a:pt x="1757" y="1001"/>
                    <a:pt x="1757" y="1001"/>
                    <a:pt x="1757" y="1006"/>
                  </a:cubicBezTo>
                  <a:lnTo>
                    <a:pt x="1761" y="1006"/>
                  </a:lnTo>
                  <a:cubicBezTo>
                    <a:pt x="1765" y="1006"/>
                    <a:pt x="1770" y="1010"/>
                    <a:pt x="1774" y="1010"/>
                  </a:cubicBezTo>
                  <a:lnTo>
                    <a:pt x="1774" y="1006"/>
                  </a:lnTo>
                  <a:lnTo>
                    <a:pt x="1812" y="1014"/>
                  </a:lnTo>
                  <a:cubicBezTo>
                    <a:pt x="1812" y="1010"/>
                    <a:pt x="1817" y="1001"/>
                    <a:pt x="1817" y="993"/>
                  </a:cubicBezTo>
                  <a:lnTo>
                    <a:pt x="1821" y="976"/>
                  </a:lnTo>
                  <a:lnTo>
                    <a:pt x="1804" y="967"/>
                  </a:lnTo>
                  <a:cubicBezTo>
                    <a:pt x="1483" y="736"/>
                    <a:pt x="1388" y="599"/>
                    <a:pt x="1405" y="552"/>
                  </a:cubicBezTo>
                  <a:cubicBezTo>
                    <a:pt x="1410" y="530"/>
                    <a:pt x="1423" y="517"/>
                    <a:pt x="1431" y="513"/>
                  </a:cubicBezTo>
                  <a:cubicBezTo>
                    <a:pt x="1434" y="512"/>
                    <a:pt x="1437" y="511"/>
                    <a:pt x="1443" y="511"/>
                  </a:cubicBezTo>
                  <a:cubicBezTo>
                    <a:pt x="1456" y="511"/>
                    <a:pt x="1481" y="519"/>
                    <a:pt x="1521" y="556"/>
                  </a:cubicBezTo>
                  <a:cubicBezTo>
                    <a:pt x="1551" y="586"/>
                    <a:pt x="1564" y="607"/>
                    <a:pt x="1573" y="633"/>
                  </a:cubicBezTo>
                  <a:cubicBezTo>
                    <a:pt x="1585" y="659"/>
                    <a:pt x="1598" y="689"/>
                    <a:pt x="1637" y="714"/>
                  </a:cubicBezTo>
                  <a:cubicBezTo>
                    <a:pt x="1647" y="721"/>
                    <a:pt x="1691" y="750"/>
                    <a:pt x="1737" y="750"/>
                  </a:cubicBezTo>
                  <a:cubicBezTo>
                    <a:pt x="1751" y="750"/>
                    <a:pt x="1765" y="747"/>
                    <a:pt x="1778" y="740"/>
                  </a:cubicBezTo>
                  <a:cubicBezTo>
                    <a:pt x="1860" y="693"/>
                    <a:pt x="1838" y="522"/>
                    <a:pt x="1800" y="265"/>
                  </a:cubicBezTo>
                  <a:lnTo>
                    <a:pt x="1795" y="252"/>
                  </a:lnTo>
                  <a:cubicBezTo>
                    <a:pt x="1787" y="183"/>
                    <a:pt x="1774" y="119"/>
                    <a:pt x="1808" y="85"/>
                  </a:cubicBezTo>
                  <a:cubicBezTo>
                    <a:pt x="1823" y="70"/>
                    <a:pt x="1844" y="58"/>
                    <a:pt x="1858" y="58"/>
                  </a:cubicBezTo>
                  <a:cubicBezTo>
                    <a:pt x="1860" y="58"/>
                    <a:pt x="1862" y="58"/>
                    <a:pt x="1864" y="59"/>
                  </a:cubicBezTo>
                  <a:cubicBezTo>
                    <a:pt x="1890" y="68"/>
                    <a:pt x="1928" y="132"/>
                    <a:pt x="1907" y="479"/>
                  </a:cubicBezTo>
                  <a:cubicBezTo>
                    <a:pt x="1902" y="534"/>
                    <a:pt x="1902" y="539"/>
                    <a:pt x="1911" y="547"/>
                  </a:cubicBezTo>
                  <a:lnTo>
                    <a:pt x="1920" y="556"/>
                  </a:lnTo>
                  <a:lnTo>
                    <a:pt x="1932" y="556"/>
                  </a:lnTo>
                  <a:cubicBezTo>
                    <a:pt x="1935" y="556"/>
                    <a:pt x="1937" y="556"/>
                    <a:pt x="1939" y="556"/>
                  </a:cubicBezTo>
                  <a:cubicBezTo>
                    <a:pt x="1959" y="556"/>
                    <a:pt x="1963" y="536"/>
                    <a:pt x="1971" y="462"/>
                  </a:cubicBezTo>
                  <a:cubicBezTo>
                    <a:pt x="1975" y="406"/>
                    <a:pt x="1979" y="320"/>
                    <a:pt x="1988" y="200"/>
                  </a:cubicBezTo>
                  <a:cubicBezTo>
                    <a:pt x="1997" y="197"/>
                    <a:pt x="2004" y="194"/>
                    <a:pt x="2010" y="194"/>
                  </a:cubicBezTo>
                  <a:cubicBezTo>
                    <a:pt x="2013" y="194"/>
                    <a:pt x="2016" y="195"/>
                    <a:pt x="2018" y="196"/>
                  </a:cubicBezTo>
                  <a:cubicBezTo>
                    <a:pt x="2035" y="200"/>
                    <a:pt x="2048" y="239"/>
                    <a:pt x="2052" y="260"/>
                  </a:cubicBezTo>
                  <a:cubicBezTo>
                    <a:pt x="2057" y="286"/>
                    <a:pt x="2061" y="312"/>
                    <a:pt x="2057" y="337"/>
                  </a:cubicBezTo>
                  <a:cubicBezTo>
                    <a:pt x="2052" y="346"/>
                    <a:pt x="2048" y="363"/>
                    <a:pt x="2044" y="384"/>
                  </a:cubicBezTo>
                  <a:cubicBezTo>
                    <a:pt x="2044" y="393"/>
                    <a:pt x="2039" y="402"/>
                    <a:pt x="2039" y="410"/>
                  </a:cubicBezTo>
                  <a:cubicBezTo>
                    <a:pt x="2031" y="444"/>
                    <a:pt x="2018" y="479"/>
                    <a:pt x="2009" y="509"/>
                  </a:cubicBezTo>
                  <a:lnTo>
                    <a:pt x="2061" y="530"/>
                  </a:lnTo>
                  <a:cubicBezTo>
                    <a:pt x="2082" y="483"/>
                    <a:pt x="2108" y="423"/>
                    <a:pt x="2112" y="359"/>
                  </a:cubicBezTo>
                  <a:cubicBezTo>
                    <a:pt x="2120" y="354"/>
                    <a:pt x="2131" y="352"/>
                    <a:pt x="2142" y="352"/>
                  </a:cubicBezTo>
                  <a:cubicBezTo>
                    <a:pt x="2161" y="352"/>
                    <a:pt x="2182" y="358"/>
                    <a:pt x="2198" y="372"/>
                  </a:cubicBezTo>
                  <a:cubicBezTo>
                    <a:pt x="2211" y="380"/>
                    <a:pt x="2219" y="397"/>
                    <a:pt x="2224" y="414"/>
                  </a:cubicBezTo>
                  <a:cubicBezTo>
                    <a:pt x="2215" y="470"/>
                    <a:pt x="2228" y="547"/>
                    <a:pt x="2232" y="547"/>
                  </a:cubicBezTo>
                  <a:lnTo>
                    <a:pt x="2237" y="573"/>
                  </a:lnTo>
                  <a:lnTo>
                    <a:pt x="2279" y="569"/>
                  </a:lnTo>
                  <a:lnTo>
                    <a:pt x="2284" y="552"/>
                  </a:lnTo>
                  <a:cubicBezTo>
                    <a:pt x="2288" y="543"/>
                    <a:pt x="2301" y="474"/>
                    <a:pt x="2284" y="410"/>
                  </a:cubicBezTo>
                  <a:cubicBezTo>
                    <a:pt x="2284" y="406"/>
                    <a:pt x="2284" y="402"/>
                    <a:pt x="2288" y="402"/>
                  </a:cubicBezTo>
                  <a:cubicBezTo>
                    <a:pt x="2289" y="401"/>
                    <a:pt x="2290" y="401"/>
                    <a:pt x="2291" y="401"/>
                  </a:cubicBezTo>
                  <a:cubicBezTo>
                    <a:pt x="2304" y="401"/>
                    <a:pt x="2345" y="422"/>
                    <a:pt x="2365" y="462"/>
                  </a:cubicBezTo>
                  <a:cubicBezTo>
                    <a:pt x="2386" y="496"/>
                    <a:pt x="2382" y="534"/>
                    <a:pt x="2369" y="586"/>
                  </a:cubicBezTo>
                  <a:cubicBezTo>
                    <a:pt x="2348" y="719"/>
                    <a:pt x="2335" y="787"/>
                    <a:pt x="2305" y="864"/>
                  </a:cubicBezTo>
                  <a:cubicBezTo>
                    <a:pt x="2266" y="971"/>
                    <a:pt x="2245" y="1027"/>
                    <a:pt x="2181" y="1134"/>
                  </a:cubicBezTo>
                  <a:cubicBezTo>
                    <a:pt x="2078" y="1310"/>
                    <a:pt x="1967" y="1738"/>
                    <a:pt x="1855" y="2149"/>
                  </a:cubicBezTo>
                  <a:cubicBezTo>
                    <a:pt x="1778" y="2432"/>
                    <a:pt x="1701" y="2723"/>
                    <a:pt x="1633" y="2916"/>
                  </a:cubicBezTo>
                  <a:cubicBezTo>
                    <a:pt x="1341" y="3727"/>
                    <a:pt x="577" y="4491"/>
                    <a:pt x="93" y="4491"/>
                  </a:cubicBezTo>
                  <a:cubicBezTo>
                    <a:pt x="65" y="4491"/>
                    <a:pt x="39" y="4489"/>
                    <a:pt x="13" y="4484"/>
                  </a:cubicBezTo>
                  <a:lnTo>
                    <a:pt x="0" y="4539"/>
                  </a:lnTo>
                  <a:cubicBezTo>
                    <a:pt x="30" y="4548"/>
                    <a:pt x="60" y="4548"/>
                    <a:pt x="90" y="4548"/>
                  </a:cubicBezTo>
                  <a:cubicBezTo>
                    <a:pt x="609" y="4548"/>
                    <a:pt x="1380" y="3781"/>
                    <a:pt x="1684" y="2937"/>
                  </a:cubicBezTo>
                  <a:cubicBezTo>
                    <a:pt x="1757" y="2740"/>
                    <a:pt x="1830" y="2462"/>
                    <a:pt x="1911" y="2166"/>
                  </a:cubicBezTo>
                  <a:cubicBezTo>
                    <a:pt x="2018" y="1755"/>
                    <a:pt x="2129" y="1331"/>
                    <a:pt x="2232" y="1164"/>
                  </a:cubicBezTo>
                  <a:cubicBezTo>
                    <a:pt x="2296" y="1053"/>
                    <a:pt x="2318" y="993"/>
                    <a:pt x="2361" y="881"/>
                  </a:cubicBezTo>
                  <a:cubicBezTo>
                    <a:pt x="2391" y="800"/>
                    <a:pt x="2404" y="731"/>
                    <a:pt x="2425" y="594"/>
                  </a:cubicBezTo>
                  <a:cubicBezTo>
                    <a:pt x="2438" y="534"/>
                    <a:pt x="2442" y="483"/>
                    <a:pt x="2416" y="432"/>
                  </a:cubicBezTo>
                  <a:cubicBezTo>
                    <a:pt x="2389" y="383"/>
                    <a:pt x="2336" y="343"/>
                    <a:pt x="2292" y="343"/>
                  </a:cubicBezTo>
                  <a:cubicBezTo>
                    <a:pt x="2281" y="343"/>
                    <a:pt x="2271" y="345"/>
                    <a:pt x="2262" y="350"/>
                  </a:cubicBezTo>
                  <a:cubicBezTo>
                    <a:pt x="2258" y="350"/>
                    <a:pt x="2258" y="350"/>
                    <a:pt x="2258" y="355"/>
                  </a:cubicBezTo>
                  <a:cubicBezTo>
                    <a:pt x="2249" y="342"/>
                    <a:pt x="2241" y="333"/>
                    <a:pt x="2232" y="329"/>
                  </a:cubicBezTo>
                  <a:cubicBezTo>
                    <a:pt x="2210" y="306"/>
                    <a:pt x="2177" y="296"/>
                    <a:pt x="2146" y="296"/>
                  </a:cubicBezTo>
                  <a:cubicBezTo>
                    <a:pt x="2136" y="296"/>
                    <a:pt x="2126" y="297"/>
                    <a:pt x="2117" y="299"/>
                  </a:cubicBezTo>
                  <a:cubicBezTo>
                    <a:pt x="2112" y="282"/>
                    <a:pt x="2112" y="265"/>
                    <a:pt x="2108" y="247"/>
                  </a:cubicBezTo>
                  <a:cubicBezTo>
                    <a:pt x="2099" y="217"/>
                    <a:pt x="2087" y="157"/>
                    <a:pt x="2035" y="140"/>
                  </a:cubicBezTo>
                  <a:cubicBezTo>
                    <a:pt x="2026" y="139"/>
                    <a:pt x="2017" y="138"/>
                    <a:pt x="2008" y="138"/>
                  </a:cubicBezTo>
                  <a:cubicBezTo>
                    <a:pt x="1993" y="138"/>
                    <a:pt x="1979" y="141"/>
                    <a:pt x="1962" y="149"/>
                  </a:cubicBezTo>
                  <a:cubicBezTo>
                    <a:pt x="1950" y="72"/>
                    <a:pt x="1928" y="20"/>
                    <a:pt x="1881" y="3"/>
                  </a:cubicBezTo>
                  <a:cubicBezTo>
                    <a:pt x="1875" y="1"/>
                    <a:pt x="1868" y="0"/>
                    <a:pt x="1861"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5"/>
            <p:cNvSpPr/>
            <p:nvPr/>
          </p:nvSpPr>
          <p:spPr>
            <a:xfrm>
              <a:off x="5647478" y="2432906"/>
              <a:ext cx="156318" cy="213150"/>
            </a:xfrm>
            <a:custGeom>
              <a:rect b="b" l="l" r="r" t="t"/>
              <a:pathLst>
                <a:path extrusionOk="0" h="1789" w="1312">
                  <a:moveTo>
                    <a:pt x="615" y="0"/>
                  </a:moveTo>
                  <a:cubicBezTo>
                    <a:pt x="582" y="0"/>
                    <a:pt x="550" y="4"/>
                    <a:pt x="519" y="13"/>
                  </a:cubicBezTo>
                  <a:cubicBezTo>
                    <a:pt x="181" y="108"/>
                    <a:pt x="1" y="802"/>
                    <a:pt x="99" y="1744"/>
                  </a:cubicBezTo>
                  <a:cubicBezTo>
                    <a:pt x="180" y="1765"/>
                    <a:pt x="302" y="1788"/>
                    <a:pt x="449" y="1788"/>
                  </a:cubicBezTo>
                  <a:cubicBezTo>
                    <a:pt x="511" y="1788"/>
                    <a:pt x="578" y="1784"/>
                    <a:pt x="647" y="1774"/>
                  </a:cubicBezTo>
                  <a:cubicBezTo>
                    <a:pt x="960" y="1727"/>
                    <a:pt x="1179" y="1585"/>
                    <a:pt x="1281" y="1504"/>
                  </a:cubicBezTo>
                  <a:cubicBezTo>
                    <a:pt x="1303" y="1333"/>
                    <a:pt x="1311" y="1119"/>
                    <a:pt x="1281" y="879"/>
                  </a:cubicBezTo>
                  <a:cubicBezTo>
                    <a:pt x="1239" y="570"/>
                    <a:pt x="1204" y="313"/>
                    <a:pt x="1003" y="150"/>
                  </a:cubicBezTo>
                  <a:cubicBezTo>
                    <a:pt x="903" y="71"/>
                    <a:pt x="753" y="0"/>
                    <a:pt x="61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5"/>
            <p:cNvSpPr/>
            <p:nvPr/>
          </p:nvSpPr>
          <p:spPr>
            <a:xfrm>
              <a:off x="5767458" y="2463526"/>
              <a:ext cx="39437" cy="170616"/>
            </a:xfrm>
            <a:custGeom>
              <a:rect b="b" l="l" r="r" t="t"/>
              <a:pathLst>
                <a:path extrusionOk="0" h="1432" w="331">
                  <a:moveTo>
                    <a:pt x="129" y="1"/>
                  </a:moveTo>
                  <a:lnTo>
                    <a:pt x="82" y="31"/>
                  </a:lnTo>
                  <a:cubicBezTo>
                    <a:pt x="184" y="185"/>
                    <a:pt x="214" y="390"/>
                    <a:pt x="244" y="626"/>
                  </a:cubicBezTo>
                  <a:cubicBezTo>
                    <a:pt x="270" y="827"/>
                    <a:pt x="270" y="1029"/>
                    <a:pt x="249" y="1234"/>
                  </a:cubicBezTo>
                  <a:cubicBezTo>
                    <a:pt x="172" y="1290"/>
                    <a:pt x="86" y="1341"/>
                    <a:pt x="0" y="1380"/>
                  </a:cubicBezTo>
                  <a:lnTo>
                    <a:pt x="22" y="1431"/>
                  </a:lnTo>
                  <a:cubicBezTo>
                    <a:pt x="116" y="1388"/>
                    <a:pt x="210" y="1333"/>
                    <a:pt x="292" y="1273"/>
                  </a:cubicBezTo>
                  <a:lnTo>
                    <a:pt x="300" y="1264"/>
                  </a:lnTo>
                  <a:lnTo>
                    <a:pt x="304" y="1251"/>
                  </a:lnTo>
                  <a:cubicBezTo>
                    <a:pt x="330" y="1041"/>
                    <a:pt x="330" y="827"/>
                    <a:pt x="300" y="617"/>
                  </a:cubicBezTo>
                  <a:cubicBezTo>
                    <a:pt x="270" y="373"/>
                    <a:pt x="240" y="163"/>
                    <a:pt x="12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0" name="Shape 580"/>
        <p:cNvGrpSpPr/>
        <p:nvPr/>
      </p:nvGrpSpPr>
      <p:grpSpPr>
        <a:xfrm>
          <a:off x="0" y="0"/>
          <a:ext cx="0" cy="0"/>
          <a:chOff x="0" y="0"/>
          <a:chExt cx="0" cy="0"/>
        </a:xfrm>
      </p:grpSpPr>
      <p:sp>
        <p:nvSpPr>
          <p:cNvPr id="581" name="Google Shape;581;p6"/>
          <p:cNvSpPr/>
          <p:nvPr/>
        </p:nvSpPr>
        <p:spPr>
          <a:xfrm flipH="1" rot="10800000">
            <a:off x="4091275" y="1752751"/>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6"/>
          <p:cNvSpPr/>
          <p:nvPr/>
        </p:nvSpPr>
        <p:spPr>
          <a:xfrm rot="10800000">
            <a:off x="6899875" y="1752751"/>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6"/>
          <p:cNvSpPr/>
          <p:nvPr/>
        </p:nvSpPr>
        <p:spPr>
          <a:xfrm>
            <a:off x="1282675" y="1752751"/>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About the disease</a:t>
            </a:r>
            <a:endParaRPr/>
          </a:p>
        </p:txBody>
      </p:sp>
      <p:sp>
        <p:nvSpPr>
          <p:cNvPr id="585" name="Google Shape;585;p6"/>
          <p:cNvSpPr txBox="1"/>
          <p:nvPr>
            <p:ph idx="2" type="title"/>
          </p:nvPr>
        </p:nvSpPr>
        <p:spPr>
          <a:xfrm>
            <a:off x="720000" y="2649275"/>
            <a:ext cx="2086800" cy="484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Mercury</a:t>
            </a:r>
            <a:endParaRPr/>
          </a:p>
        </p:txBody>
      </p:sp>
      <p:sp>
        <p:nvSpPr>
          <p:cNvPr id="586" name="Google Shape;586;p6"/>
          <p:cNvSpPr txBox="1"/>
          <p:nvPr>
            <p:ph idx="1" type="subTitle"/>
          </p:nvPr>
        </p:nvSpPr>
        <p:spPr>
          <a:xfrm>
            <a:off x="720000" y="3057500"/>
            <a:ext cx="2086800" cy="79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It’s the closest planet to the Sun and the smallest in the Solar System</a:t>
            </a:r>
            <a:endParaRPr/>
          </a:p>
        </p:txBody>
      </p:sp>
      <p:sp>
        <p:nvSpPr>
          <p:cNvPr id="587" name="Google Shape;587;p6"/>
          <p:cNvSpPr txBox="1"/>
          <p:nvPr>
            <p:ph idx="3" type="title"/>
          </p:nvPr>
        </p:nvSpPr>
        <p:spPr>
          <a:xfrm>
            <a:off x="3528600" y="2649200"/>
            <a:ext cx="2086800" cy="484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Venus</a:t>
            </a:r>
            <a:endParaRPr/>
          </a:p>
        </p:txBody>
      </p:sp>
      <p:sp>
        <p:nvSpPr>
          <p:cNvPr id="588" name="Google Shape;588;p6"/>
          <p:cNvSpPr txBox="1"/>
          <p:nvPr>
            <p:ph idx="4" type="subTitle"/>
          </p:nvPr>
        </p:nvSpPr>
        <p:spPr>
          <a:xfrm>
            <a:off x="3528596" y="3057500"/>
            <a:ext cx="2086800" cy="79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Venus has a beautiful name and is the second planet from the Sun</a:t>
            </a:r>
            <a:endParaRPr/>
          </a:p>
        </p:txBody>
      </p:sp>
      <p:sp>
        <p:nvSpPr>
          <p:cNvPr id="589" name="Google Shape;589;p6"/>
          <p:cNvSpPr txBox="1"/>
          <p:nvPr>
            <p:ph idx="5" type="title"/>
          </p:nvPr>
        </p:nvSpPr>
        <p:spPr>
          <a:xfrm>
            <a:off x="6337199" y="2649200"/>
            <a:ext cx="2086800" cy="484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Mars</a:t>
            </a:r>
            <a:endParaRPr/>
          </a:p>
        </p:txBody>
      </p:sp>
      <p:sp>
        <p:nvSpPr>
          <p:cNvPr id="590" name="Google Shape;590;p6"/>
          <p:cNvSpPr txBox="1"/>
          <p:nvPr>
            <p:ph idx="6" type="subTitle"/>
          </p:nvPr>
        </p:nvSpPr>
        <p:spPr>
          <a:xfrm>
            <a:off x="6337199" y="3057500"/>
            <a:ext cx="2086800" cy="79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Despite being red, Mars is actually a cold place. It’s full of iron oxide dust</a:t>
            </a:r>
            <a:endParaRPr/>
          </a:p>
        </p:txBody>
      </p:sp>
      <p:grpSp>
        <p:nvGrpSpPr>
          <p:cNvPr id="591" name="Google Shape;591;p6"/>
          <p:cNvGrpSpPr/>
          <p:nvPr/>
        </p:nvGrpSpPr>
        <p:grpSpPr>
          <a:xfrm>
            <a:off x="4394944" y="1948719"/>
            <a:ext cx="354107" cy="355063"/>
            <a:chOff x="-28467625" y="2331750"/>
            <a:chExt cx="296150" cy="296950"/>
          </a:xfrm>
        </p:grpSpPr>
        <p:sp>
          <p:nvSpPr>
            <p:cNvPr id="592" name="Google Shape;592;p6"/>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6"/>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4" name="Google Shape;594;p6"/>
          <p:cNvGrpSpPr/>
          <p:nvPr/>
        </p:nvGrpSpPr>
        <p:grpSpPr>
          <a:xfrm>
            <a:off x="1585875" y="1949175"/>
            <a:ext cx="355063" cy="354136"/>
            <a:chOff x="-27358650" y="1961575"/>
            <a:chExt cx="296950" cy="296175"/>
          </a:xfrm>
        </p:grpSpPr>
        <p:sp>
          <p:nvSpPr>
            <p:cNvPr id="595" name="Google Shape;595;p6"/>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6"/>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7" name="Google Shape;597;p6"/>
          <p:cNvGrpSpPr/>
          <p:nvPr/>
        </p:nvGrpSpPr>
        <p:grpSpPr>
          <a:xfrm>
            <a:off x="7203043" y="1949175"/>
            <a:ext cx="355063" cy="354136"/>
            <a:chOff x="-23229925" y="1970225"/>
            <a:chExt cx="296950" cy="296175"/>
          </a:xfrm>
        </p:grpSpPr>
        <p:sp>
          <p:nvSpPr>
            <p:cNvPr id="598" name="Google Shape;598;p6"/>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6"/>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6"/>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6"/>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 name="Shape 605"/>
        <p:cNvGrpSpPr/>
        <p:nvPr/>
      </p:nvGrpSpPr>
      <p:grpSpPr>
        <a:xfrm>
          <a:off x="0" y="0"/>
          <a:ext cx="0" cy="0"/>
          <a:chOff x="0" y="0"/>
          <a:chExt cx="0" cy="0"/>
        </a:xfrm>
      </p:grpSpPr>
      <p:sp>
        <p:nvSpPr>
          <p:cNvPr id="606" name="Google Shape;606;p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About the disease</a:t>
            </a:r>
            <a:endParaRPr/>
          </a:p>
        </p:txBody>
      </p:sp>
      <p:cxnSp>
        <p:nvCxnSpPr>
          <p:cNvPr id="607" name="Google Shape;607;p7"/>
          <p:cNvCxnSpPr>
            <a:stCxn id="608" idx="2"/>
            <a:endCxn id="609" idx="1"/>
          </p:cNvCxnSpPr>
          <p:nvPr/>
        </p:nvCxnSpPr>
        <p:spPr>
          <a:xfrm>
            <a:off x="2242650" y="2982550"/>
            <a:ext cx="571500" cy="455700"/>
          </a:xfrm>
          <a:prstGeom prst="bentConnector3">
            <a:avLst>
              <a:gd fmla="val 50000" name="adj1"/>
            </a:avLst>
          </a:prstGeom>
          <a:noFill/>
          <a:ln cap="flat" cmpd="sng" w="9525">
            <a:solidFill>
              <a:schemeClr val="dk2"/>
            </a:solidFill>
            <a:prstDash val="solid"/>
            <a:round/>
            <a:headEnd len="sm" w="sm" type="none"/>
            <a:tailEnd len="sm" w="sm" type="none"/>
          </a:ln>
        </p:spPr>
      </p:cxnSp>
      <p:cxnSp>
        <p:nvCxnSpPr>
          <p:cNvPr id="610" name="Google Shape;610;p7"/>
          <p:cNvCxnSpPr>
            <a:stCxn id="608" idx="2"/>
            <a:endCxn id="611" idx="1"/>
          </p:cNvCxnSpPr>
          <p:nvPr/>
        </p:nvCxnSpPr>
        <p:spPr>
          <a:xfrm flipH="1" rot="10800000">
            <a:off x="2242650" y="1615450"/>
            <a:ext cx="571500" cy="1367100"/>
          </a:xfrm>
          <a:prstGeom prst="bentConnector3">
            <a:avLst>
              <a:gd fmla="val 50000" name="adj1"/>
            </a:avLst>
          </a:prstGeom>
          <a:noFill/>
          <a:ln cap="flat" cmpd="sng" w="9525">
            <a:solidFill>
              <a:schemeClr val="dk2"/>
            </a:solidFill>
            <a:prstDash val="solid"/>
            <a:round/>
            <a:headEnd len="sm" w="sm" type="none"/>
            <a:tailEnd len="sm" w="sm" type="none"/>
          </a:ln>
        </p:spPr>
      </p:cxnSp>
      <p:sp>
        <p:nvSpPr>
          <p:cNvPr id="608" name="Google Shape;608;p7"/>
          <p:cNvSpPr/>
          <p:nvPr/>
        </p:nvSpPr>
        <p:spPr>
          <a:xfrm rot="-5400000">
            <a:off x="359400" y="2719900"/>
            <a:ext cx="3241200" cy="5253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2"/>
                </a:solidFill>
                <a:latin typeface="Maven Pro Black"/>
                <a:ea typeface="Maven Pro Black"/>
                <a:cs typeface="Maven Pro Black"/>
                <a:sym typeface="Maven Pro Black"/>
              </a:rPr>
              <a:t>About the disease</a:t>
            </a:r>
            <a:endParaRPr b="0" i="0" sz="2200" u="none" cap="none" strike="noStrike">
              <a:solidFill>
                <a:schemeClr val="lt2"/>
              </a:solidFill>
              <a:latin typeface="Maven Pro Black"/>
              <a:ea typeface="Maven Pro Black"/>
              <a:cs typeface="Maven Pro Black"/>
              <a:sym typeface="Maven Pro Black"/>
            </a:endParaRPr>
          </a:p>
        </p:txBody>
      </p:sp>
      <p:sp>
        <p:nvSpPr>
          <p:cNvPr id="611" name="Google Shape;611;p7"/>
          <p:cNvSpPr/>
          <p:nvPr/>
        </p:nvSpPr>
        <p:spPr>
          <a:xfrm>
            <a:off x="2814150" y="1352699"/>
            <a:ext cx="2020500" cy="5253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2"/>
                </a:solidFill>
                <a:latin typeface="Maven Pro Black"/>
                <a:ea typeface="Maven Pro Black"/>
                <a:cs typeface="Maven Pro Black"/>
                <a:sym typeface="Maven Pro Black"/>
              </a:rPr>
              <a:t>Type 1</a:t>
            </a:r>
            <a:endParaRPr b="0" i="0" sz="2200" u="none" cap="none" strike="noStrike">
              <a:solidFill>
                <a:schemeClr val="lt2"/>
              </a:solidFill>
              <a:latin typeface="Maven Pro Black"/>
              <a:ea typeface="Maven Pro Black"/>
              <a:cs typeface="Maven Pro Black"/>
              <a:sym typeface="Maven Pro Black"/>
            </a:endParaRPr>
          </a:p>
        </p:txBody>
      </p:sp>
      <p:sp>
        <p:nvSpPr>
          <p:cNvPr id="609" name="Google Shape;609;p7"/>
          <p:cNvSpPr/>
          <p:nvPr/>
        </p:nvSpPr>
        <p:spPr>
          <a:xfrm>
            <a:off x="2814150" y="3175718"/>
            <a:ext cx="2020500" cy="5253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2"/>
                </a:solidFill>
                <a:latin typeface="Maven Pro Black"/>
                <a:ea typeface="Maven Pro Black"/>
                <a:cs typeface="Maven Pro Black"/>
                <a:sym typeface="Maven Pro Black"/>
              </a:rPr>
              <a:t>Type 3</a:t>
            </a:r>
            <a:endParaRPr b="0" i="0" sz="2200" u="none" cap="none" strike="noStrike">
              <a:solidFill>
                <a:schemeClr val="lt2"/>
              </a:solidFill>
              <a:latin typeface="Maven Pro Black"/>
              <a:ea typeface="Maven Pro Black"/>
              <a:cs typeface="Maven Pro Black"/>
              <a:sym typeface="Maven Pro Black"/>
            </a:endParaRPr>
          </a:p>
        </p:txBody>
      </p:sp>
      <p:sp>
        <p:nvSpPr>
          <p:cNvPr id="612" name="Google Shape;612;p7"/>
          <p:cNvSpPr/>
          <p:nvPr/>
        </p:nvSpPr>
        <p:spPr>
          <a:xfrm>
            <a:off x="5406150" y="1352700"/>
            <a:ext cx="2020500" cy="5253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Venus is the second planet from the Sun</a:t>
            </a:r>
            <a:endParaRPr b="0" i="0" sz="1400" u="none" cap="none" strike="noStrike">
              <a:solidFill>
                <a:schemeClr val="dk2"/>
              </a:solidFill>
              <a:latin typeface="Barlow"/>
              <a:ea typeface="Barlow"/>
              <a:cs typeface="Barlow"/>
              <a:sym typeface="Barlow"/>
            </a:endParaRPr>
          </a:p>
        </p:txBody>
      </p:sp>
      <p:sp>
        <p:nvSpPr>
          <p:cNvPr id="613" name="Google Shape;613;p7"/>
          <p:cNvSpPr/>
          <p:nvPr/>
        </p:nvSpPr>
        <p:spPr>
          <a:xfrm>
            <a:off x="5406150" y="2264224"/>
            <a:ext cx="2020500" cy="5253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Despite being red, Mars is a cold place</a:t>
            </a:r>
            <a:endParaRPr b="0" i="0" sz="1400" u="none" cap="none" strike="noStrike">
              <a:solidFill>
                <a:schemeClr val="dk2"/>
              </a:solidFill>
              <a:latin typeface="Barlow"/>
              <a:ea typeface="Barlow"/>
              <a:cs typeface="Barlow"/>
              <a:sym typeface="Barlow"/>
            </a:endParaRPr>
          </a:p>
        </p:txBody>
      </p:sp>
      <p:sp>
        <p:nvSpPr>
          <p:cNvPr id="614" name="Google Shape;614;p7"/>
          <p:cNvSpPr/>
          <p:nvPr/>
        </p:nvSpPr>
        <p:spPr>
          <a:xfrm>
            <a:off x="5406150" y="3175718"/>
            <a:ext cx="2020500" cy="5253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Saturn is a gas giant and has several rings</a:t>
            </a:r>
            <a:endParaRPr b="0" i="0" sz="1400" u="none" cap="none" strike="noStrike">
              <a:solidFill>
                <a:schemeClr val="dk2"/>
              </a:solidFill>
              <a:latin typeface="Barlow"/>
              <a:ea typeface="Barlow"/>
              <a:cs typeface="Barlow"/>
              <a:sym typeface="Barlow"/>
            </a:endParaRPr>
          </a:p>
        </p:txBody>
      </p:sp>
      <p:sp>
        <p:nvSpPr>
          <p:cNvPr id="615" name="Google Shape;615;p7"/>
          <p:cNvSpPr/>
          <p:nvPr/>
        </p:nvSpPr>
        <p:spPr>
          <a:xfrm>
            <a:off x="2814150" y="2264224"/>
            <a:ext cx="2020500" cy="5253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2"/>
                </a:solidFill>
                <a:latin typeface="Maven Pro Black"/>
                <a:ea typeface="Maven Pro Black"/>
                <a:cs typeface="Maven Pro Black"/>
                <a:sym typeface="Maven Pro Black"/>
              </a:rPr>
              <a:t>Type 2</a:t>
            </a:r>
            <a:endParaRPr b="0" i="0" sz="2200" u="none" cap="none" strike="noStrike">
              <a:solidFill>
                <a:schemeClr val="lt2"/>
              </a:solidFill>
              <a:latin typeface="Maven Pro Black"/>
              <a:ea typeface="Maven Pro Black"/>
              <a:cs typeface="Maven Pro Black"/>
              <a:sym typeface="Maven Pro Black"/>
            </a:endParaRPr>
          </a:p>
        </p:txBody>
      </p:sp>
      <p:cxnSp>
        <p:nvCxnSpPr>
          <p:cNvPr id="616" name="Google Shape;616;p7"/>
          <p:cNvCxnSpPr>
            <a:stCxn id="611" idx="3"/>
            <a:endCxn id="612" idx="1"/>
          </p:cNvCxnSpPr>
          <p:nvPr/>
        </p:nvCxnSpPr>
        <p:spPr>
          <a:xfrm>
            <a:off x="4834650" y="1615349"/>
            <a:ext cx="571500" cy="0"/>
          </a:xfrm>
          <a:prstGeom prst="straightConnector1">
            <a:avLst/>
          </a:prstGeom>
          <a:noFill/>
          <a:ln cap="flat" cmpd="sng" w="9525">
            <a:solidFill>
              <a:schemeClr val="dk2"/>
            </a:solidFill>
            <a:prstDash val="solid"/>
            <a:round/>
            <a:headEnd len="sm" w="sm" type="none"/>
            <a:tailEnd len="sm" w="sm" type="none"/>
          </a:ln>
        </p:spPr>
      </p:cxnSp>
      <p:cxnSp>
        <p:nvCxnSpPr>
          <p:cNvPr id="617" name="Google Shape;617;p7"/>
          <p:cNvCxnSpPr>
            <a:stCxn id="615" idx="3"/>
            <a:endCxn id="613" idx="1"/>
          </p:cNvCxnSpPr>
          <p:nvPr/>
        </p:nvCxnSpPr>
        <p:spPr>
          <a:xfrm>
            <a:off x="4834650" y="2526874"/>
            <a:ext cx="571500" cy="0"/>
          </a:xfrm>
          <a:prstGeom prst="straightConnector1">
            <a:avLst/>
          </a:prstGeom>
          <a:noFill/>
          <a:ln cap="flat" cmpd="sng" w="9525">
            <a:solidFill>
              <a:schemeClr val="dk2"/>
            </a:solidFill>
            <a:prstDash val="solid"/>
            <a:round/>
            <a:headEnd len="sm" w="sm" type="none"/>
            <a:tailEnd len="sm" w="sm" type="none"/>
          </a:ln>
        </p:spPr>
      </p:cxnSp>
      <p:cxnSp>
        <p:nvCxnSpPr>
          <p:cNvPr id="618" name="Google Shape;618;p7"/>
          <p:cNvCxnSpPr>
            <a:stCxn id="609" idx="3"/>
            <a:endCxn id="614" idx="1"/>
          </p:cNvCxnSpPr>
          <p:nvPr/>
        </p:nvCxnSpPr>
        <p:spPr>
          <a:xfrm>
            <a:off x="4834650" y="3438368"/>
            <a:ext cx="571500" cy="0"/>
          </a:xfrm>
          <a:prstGeom prst="straightConnector1">
            <a:avLst/>
          </a:prstGeom>
          <a:noFill/>
          <a:ln cap="flat" cmpd="sng" w="9525">
            <a:solidFill>
              <a:schemeClr val="dk2"/>
            </a:solidFill>
            <a:prstDash val="solid"/>
            <a:round/>
            <a:headEnd len="sm" w="sm" type="none"/>
            <a:tailEnd len="sm" w="sm" type="none"/>
          </a:ln>
        </p:spPr>
      </p:cxnSp>
      <p:sp>
        <p:nvSpPr>
          <p:cNvPr id="619" name="Google Shape;619;p7"/>
          <p:cNvSpPr/>
          <p:nvPr/>
        </p:nvSpPr>
        <p:spPr>
          <a:xfrm>
            <a:off x="2814150" y="4087218"/>
            <a:ext cx="2020500" cy="5253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2"/>
                </a:solidFill>
                <a:latin typeface="Maven Pro Black"/>
                <a:ea typeface="Maven Pro Black"/>
                <a:cs typeface="Maven Pro Black"/>
                <a:sym typeface="Maven Pro Black"/>
              </a:rPr>
              <a:t>Type 4</a:t>
            </a:r>
            <a:endParaRPr b="0" i="0" sz="2200" u="none" cap="none" strike="noStrike">
              <a:solidFill>
                <a:schemeClr val="lt2"/>
              </a:solidFill>
              <a:latin typeface="Maven Pro Black"/>
              <a:ea typeface="Maven Pro Black"/>
              <a:cs typeface="Maven Pro Black"/>
              <a:sym typeface="Maven Pro Black"/>
            </a:endParaRPr>
          </a:p>
        </p:txBody>
      </p:sp>
      <p:sp>
        <p:nvSpPr>
          <p:cNvPr id="620" name="Google Shape;620;p7"/>
          <p:cNvSpPr/>
          <p:nvPr/>
        </p:nvSpPr>
        <p:spPr>
          <a:xfrm>
            <a:off x="5406150" y="4087218"/>
            <a:ext cx="2020500" cy="5253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Jupiter is the biggest planet of them all</a:t>
            </a:r>
            <a:endParaRPr b="0" i="0" sz="1400" u="none" cap="none" strike="noStrike">
              <a:solidFill>
                <a:schemeClr val="dk2"/>
              </a:solidFill>
              <a:latin typeface="Barlow"/>
              <a:ea typeface="Barlow"/>
              <a:cs typeface="Barlow"/>
              <a:sym typeface="Barlow"/>
            </a:endParaRPr>
          </a:p>
        </p:txBody>
      </p:sp>
      <p:cxnSp>
        <p:nvCxnSpPr>
          <p:cNvPr id="621" name="Google Shape;621;p7"/>
          <p:cNvCxnSpPr>
            <a:stCxn id="608" idx="2"/>
            <a:endCxn id="619" idx="1"/>
          </p:cNvCxnSpPr>
          <p:nvPr/>
        </p:nvCxnSpPr>
        <p:spPr>
          <a:xfrm>
            <a:off x="2242650" y="2982550"/>
            <a:ext cx="571500" cy="1367400"/>
          </a:xfrm>
          <a:prstGeom prst="bentConnector3">
            <a:avLst>
              <a:gd fmla="val 50000" name="adj1"/>
            </a:avLst>
          </a:prstGeom>
          <a:noFill/>
          <a:ln cap="flat" cmpd="sng" w="9525">
            <a:solidFill>
              <a:schemeClr val="dk2"/>
            </a:solidFill>
            <a:prstDash val="solid"/>
            <a:round/>
            <a:headEnd len="sm" w="sm" type="none"/>
            <a:tailEnd len="sm" w="sm" type="none"/>
          </a:ln>
        </p:spPr>
      </p:cxnSp>
      <p:cxnSp>
        <p:nvCxnSpPr>
          <p:cNvPr id="622" name="Google Shape;622;p7"/>
          <p:cNvCxnSpPr>
            <a:stCxn id="619" idx="3"/>
            <a:endCxn id="620" idx="1"/>
          </p:cNvCxnSpPr>
          <p:nvPr/>
        </p:nvCxnSpPr>
        <p:spPr>
          <a:xfrm>
            <a:off x="4834650" y="4349868"/>
            <a:ext cx="571500" cy="0"/>
          </a:xfrm>
          <a:prstGeom prst="straightConnector1">
            <a:avLst/>
          </a:prstGeom>
          <a:noFill/>
          <a:ln cap="flat" cmpd="sng" w="9525">
            <a:solidFill>
              <a:schemeClr val="dk2"/>
            </a:solidFill>
            <a:prstDash val="solid"/>
            <a:round/>
            <a:headEnd len="sm" w="sm" type="none"/>
            <a:tailEnd len="sm" w="sm" type="none"/>
          </a:ln>
        </p:spPr>
      </p:cxnSp>
      <p:cxnSp>
        <p:nvCxnSpPr>
          <p:cNvPr id="623" name="Google Shape;623;p7"/>
          <p:cNvCxnSpPr>
            <a:stCxn id="608" idx="2"/>
            <a:endCxn id="615" idx="1"/>
          </p:cNvCxnSpPr>
          <p:nvPr/>
        </p:nvCxnSpPr>
        <p:spPr>
          <a:xfrm flipH="1" rot="10800000">
            <a:off x="2242650" y="2526850"/>
            <a:ext cx="571500" cy="455700"/>
          </a:xfrm>
          <a:prstGeom prst="bentConnector3">
            <a:avLst>
              <a:gd fmla="val 50000" name="adj1"/>
            </a:avLst>
          </a:prstGeom>
          <a:noFill/>
          <a:ln cap="flat" cmpd="sng" w="9525">
            <a:solidFill>
              <a:schemeClr val="dk2"/>
            </a:solidFill>
            <a:prstDash val="solid"/>
            <a:round/>
            <a:headEnd len="sm" w="sm" type="none"/>
            <a:tailEnd len="sm" w="sm"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 name="Shape 627"/>
        <p:cNvGrpSpPr/>
        <p:nvPr/>
      </p:nvGrpSpPr>
      <p:grpSpPr>
        <a:xfrm>
          <a:off x="0" y="0"/>
          <a:ext cx="0" cy="0"/>
          <a:chOff x="0" y="0"/>
          <a:chExt cx="0" cy="0"/>
        </a:xfrm>
      </p:grpSpPr>
      <p:sp>
        <p:nvSpPr>
          <p:cNvPr id="628" name="Google Shape;628;p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Concepts and typology</a:t>
            </a:r>
            <a:endParaRPr/>
          </a:p>
        </p:txBody>
      </p:sp>
      <p:sp>
        <p:nvSpPr>
          <p:cNvPr id="629" name="Google Shape;629;p8"/>
          <p:cNvSpPr txBox="1"/>
          <p:nvPr>
            <p:ph idx="2" type="title"/>
          </p:nvPr>
        </p:nvSpPr>
        <p:spPr>
          <a:xfrm>
            <a:off x="1709013" y="2692378"/>
            <a:ext cx="2587500" cy="412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500"/>
              <a:buNone/>
            </a:pPr>
            <a:r>
              <a:rPr lang="en"/>
              <a:t>Type A</a:t>
            </a:r>
            <a:endParaRPr/>
          </a:p>
        </p:txBody>
      </p:sp>
      <p:sp>
        <p:nvSpPr>
          <p:cNvPr id="630" name="Google Shape;630;p8"/>
          <p:cNvSpPr txBox="1"/>
          <p:nvPr>
            <p:ph idx="3" type="title"/>
          </p:nvPr>
        </p:nvSpPr>
        <p:spPr>
          <a:xfrm>
            <a:off x="4847500" y="2692300"/>
            <a:ext cx="2587500" cy="4122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500"/>
              <a:buNone/>
            </a:pPr>
            <a:r>
              <a:rPr lang="en"/>
              <a:t>Type B</a:t>
            </a:r>
            <a:endParaRPr/>
          </a:p>
        </p:txBody>
      </p:sp>
      <p:sp>
        <p:nvSpPr>
          <p:cNvPr id="631" name="Google Shape;631;p8"/>
          <p:cNvSpPr txBox="1"/>
          <p:nvPr>
            <p:ph idx="1" type="subTitle"/>
          </p:nvPr>
        </p:nvSpPr>
        <p:spPr>
          <a:xfrm>
            <a:off x="4847493" y="3028302"/>
            <a:ext cx="2587500" cy="934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Venus has a beautiful name and is the second planet from the Sun. It’s hot and has a poisonous atmosphere</a:t>
            </a:r>
            <a:endParaRPr/>
          </a:p>
        </p:txBody>
      </p:sp>
      <p:sp>
        <p:nvSpPr>
          <p:cNvPr id="632" name="Google Shape;632;p8"/>
          <p:cNvSpPr txBox="1"/>
          <p:nvPr>
            <p:ph idx="4" type="subTitle"/>
          </p:nvPr>
        </p:nvSpPr>
        <p:spPr>
          <a:xfrm>
            <a:off x="1709013" y="3028302"/>
            <a:ext cx="2587500" cy="934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Mercury is the closest planet to the Sun and the smallest one in the Solar System—it’s only a bit larger than the Moon</a:t>
            </a:r>
            <a:endParaRPr/>
          </a:p>
        </p:txBody>
      </p:sp>
      <p:sp>
        <p:nvSpPr>
          <p:cNvPr id="633" name="Google Shape;633;p8"/>
          <p:cNvSpPr/>
          <p:nvPr/>
        </p:nvSpPr>
        <p:spPr>
          <a:xfrm flipH="1" rot="10800000">
            <a:off x="2522050" y="1752751"/>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 name="Google Shape;634;p8"/>
          <p:cNvSpPr/>
          <p:nvPr/>
        </p:nvSpPr>
        <p:spPr>
          <a:xfrm>
            <a:off x="5660525" y="1752751"/>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35" name="Google Shape;635;p8"/>
          <p:cNvGrpSpPr/>
          <p:nvPr/>
        </p:nvGrpSpPr>
        <p:grpSpPr>
          <a:xfrm>
            <a:off x="2851720" y="1920083"/>
            <a:ext cx="302119" cy="410409"/>
            <a:chOff x="6266525" y="3807788"/>
            <a:chExt cx="260223" cy="353527"/>
          </a:xfrm>
        </p:grpSpPr>
        <p:sp>
          <p:nvSpPr>
            <p:cNvPr id="636" name="Google Shape;636;p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40" name="Google Shape;640;p8"/>
          <p:cNvSpPr/>
          <p:nvPr/>
        </p:nvSpPr>
        <p:spPr>
          <a:xfrm>
            <a:off x="5938810" y="1921619"/>
            <a:ext cx="404884" cy="410839"/>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 name="Shape 644"/>
        <p:cNvGrpSpPr/>
        <p:nvPr/>
      </p:nvGrpSpPr>
      <p:grpSpPr>
        <a:xfrm>
          <a:off x="0" y="0"/>
          <a:ext cx="0" cy="0"/>
          <a:chOff x="0" y="0"/>
          <a:chExt cx="0" cy="0"/>
        </a:xfrm>
      </p:grpSpPr>
      <p:sp>
        <p:nvSpPr>
          <p:cNvPr id="645" name="Google Shape;645;p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Pathology</a:t>
            </a:r>
            <a:endParaRPr/>
          </a:p>
        </p:txBody>
      </p:sp>
      <p:sp>
        <p:nvSpPr>
          <p:cNvPr id="646" name="Google Shape;646;p9"/>
          <p:cNvSpPr txBox="1"/>
          <p:nvPr>
            <p:ph idx="6" type="subTitle"/>
          </p:nvPr>
        </p:nvSpPr>
        <p:spPr>
          <a:xfrm>
            <a:off x="2416425" y="3460000"/>
            <a:ext cx="1978200" cy="527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Despite being red, Mars is a cold place, not hot</a:t>
            </a:r>
            <a:endParaRPr/>
          </a:p>
        </p:txBody>
      </p:sp>
      <p:sp>
        <p:nvSpPr>
          <p:cNvPr id="647" name="Google Shape;647;p9"/>
          <p:cNvSpPr txBox="1"/>
          <p:nvPr>
            <p:ph idx="2" type="title"/>
          </p:nvPr>
        </p:nvSpPr>
        <p:spPr>
          <a:xfrm>
            <a:off x="2416425" y="1690900"/>
            <a:ext cx="1978200" cy="411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500"/>
              <a:buNone/>
            </a:pPr>
            <a:r>
              <a:rPr lang="en"/>
              <a:t>Venus</a:t>
            </a:r>
            <a:endParaRPr/>
          </a:p>
        </p:txBody>
      </p:sp>
      <p:sp>
        <p:nvSpPr>
          <p:cNvPr id="648" name="Google Shape;648;p9"/>
          <p:cNvSpPr txBox="1"/>
          <p:nvPr>
            <p:ph idx="1" type="subTitle"/>
          </p:nvPr>
        </p:nvSpPr>
        <p:spPr>
          <a:xfrm>
            <a:off x="2416425" y="2026600"/>
            <a:ext cx="1978200" cy="527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Venus is the second planet from the Sun</a:t>
            </a:r>
            <a:endParaRPr/>
          </a:p>
        </p:txBody>
      </p:sp>
      <p:sp>
        <p:nvSpPr>
          <p:cNvPr id="649" name="Google Shape;649;p9"/>
          <p:cNvSpPr txBox="1"/>
          <p:nvPr>
            <p:ph idx="3" type="title"/>
          </p:nvPr>
        </p:nvSpPr>
        <p:spPr>
          <a:xfrm>
            <a:off x="5908404" y="1690900"/>
            <a:ext cx="1978200" cy="411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500"/>
              <a:buNone/>
            </a:pPr>
            <a:r>
              <a:rPr lang="en"/>
              <a:t>Jupiter</a:t>
            </a:r>
            <a:endParaRPr/>
          </a:p>
        </p:txBody>
      </p:sp>
      <p:sp>
        <p:nvSpPr>
          <p:cNvPr id="650" name="Google Shape;650;p9"/>
          <p:cNvSpPr txBox="1"/>
          <p:nvPr>
            <p:ph idx="4" type="subTitle"/>
          </p:nvPr>
        </p:nvSpPr>
        <p:spPr>
          <a:xfrm>
            <a:off x="5908402" y="2026600"/>
            <a:ext cx="1978200" cy="527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It’s the biggest planet in the Solar System</a:t>
            </a:r>
            <a:endParaRPr/>
          </a:p>
        </p:txBody>
      </p:sp>
      <p:sp>
        <p:nvSpPr>
          <p:cNvPr id="651" name="Google Shape;651;p9"/>
          <p:cNvSpPr txBox="1"/>
          <p:nvPr>
            <p:ph idx="5" type="title"/>
          </p:nvPr>
        </p:nvSpPr>
        <p:spPr>
          <a:xfrm>
            <a:off x="2416425" y="3124300"/>
            <a:ext cx="1978200" cy="411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500"/>
              <a:buNone/>
            </a:pPr>
            <a:r>
              <a:rPr lang="en"/>
              <a:t>Mars</a:t>
            </a:r>
            <a:endParaRPr/>
          </a:p>
        </p:txBody>
      </p:sp>
      <p:sp>
        <p:nvSpPr>
          <p:cNvPr id="652" name="Google Shape;652;p9"/>
          <p:cNvSpPr txBox="1"/>
          <p:nvPr>
            <p:ph idx="7" type="title"/>
          </p:nvPr>
        </p:nvSpPr>
        <p:spPr>
          <a:xfrm>
            <a:off x="5908404" y="3124300"/>
            <a:ext cx="1978200" cy="411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500"/>
              <a:buNone/>
            </a:pPr>
            <a:r>
              <a:rPr lang="en"/>
              <a:t>Saturn</a:t>
            </a:r>
            <a:endParaRPr/>
          </a:p>
        </p:txBody>
      </p:sp>
      <p:sp>
        <p:nvSpPr>
          <p:cNvPr id="653" name="Google Shape;653;p9"/>
          <p:cNvSpPr txBox="1"/>
          <p:nvPr>
            <p:ph idx="8" type="subTitle"/>
          </p:nvPr>
        </p:nvSpPr>
        <p:spPr>
          <a:xfrm>
            <a:off x="5908401" y="3460000"/>
            <a:ext cx="1978200" cy="527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Saturn is a gas giant and has several rings</a:t>
            </a:r>
            <a:endParaRPr/>
          </a:p>
        </p:txBody>
      </p:sp>
      <p:sp>
        <p:nvSpPr>
          <p:cNvPr id="654" name="Google Shape;654;p9"/>
          <p:cNvSpPr/>
          <p:nvPr/>
        </p:nvSpPr>
        <p:spPr>
          <a:xfrm>
            <a:off x="1257400" y="1765088"/>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9"/>
          <p:cNvSpPr/>
          <p:nvPr/>
        </p:nvSpPr>
        <p:spPr>
          <a:xfrm flipH="1">
            <a:off x="1257400" y="3171388"/>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9"/>
          <p:cNvSpPr/>
          <p:nvPr/>
        </p:nvSpPr>
        <p:spPr>
          <a:xfrm rot="10800000">
            <a:off x="4749375" y="1765088"/>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9"/>
          <p:cNvSpPr/>
          <p:nvPr/>
        </p:nvSpPr>
        <p:spPr>
          <a:xfrm flipH="1" rot="10800000">
            <a:off x="4749375" y="3171388"/>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8" name="Google Shape;658;p9"/>
          <p:cNvGrpSpPr/>
          <p:nvPr/>
        </p:nvGrpSpPr>
        <p:grpSpPr>
          <a:xfrm>
            <a:off x="5053544" y="1962612"/>
            <a:ext cx="353113" cy="351998"/>
            <a:chOff x="6664394" y="3346974"/>
            <a:chExt cx="353113" cy="351998"/>
          </a:xfrm>
        </p:grpSpPr>
        <p:sp>
          <p:nvSpPr>
            <p:cNvPr id="659" name="Google Shape;659;p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4" name="Google Shape;664;p9"/>
          <p:cNvGrpSpPr/>
          <p:nvPr/>
        </p:nvGrpSpPr>
        <p:grpSpPr>
          <a:xfrm>
            <a:off x="1553787" y="2015713"/>
            <a:ext cx="368690" cy="245793"/>
            <a:chOff x="6656812" y="2029388"/>
            <a:chExt cx="368690" cy="245793"/>
          </a:xfrm>
        </p:grpSpPr>
        <p:sp>
          <p:nvSpPr>
            <p:cNvPr id="665" name="Google Shape;665;p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5" name="Google Shape;675;p9"/>
          <p:cNvSpPr/>
          <p:nvPr/>
        </p:nvSpPr>
        <p:spPr>
          <a:xfrm>
            <a:off x="5068707" y="3367025"/>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9"/>
          <p:cNvSpPr/>
          <p:nvPr/>
        </p:nvSpPr>
        <p:spPr>
          <a:xfrm>
            <a:off x="1553970" y="3361439"/>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 name="Shape 680"/>
        <p:cNvGrpSpPr/>
        <p:nvPr/>
      </p:nvGrpSpPr>
      <p:grpSpPr>
        <a:xfrm>
          <a:off x="0" y="0"/>
          <a:ext cx="0" cy="0"/>
          <a:chOff x="0" y="0"/>
          <a:chExt cx="0" cy="0"/>
        </a:xfrm>
      </p:grpSpPr>
      <p:sp>
        <p:nvSpPr>
          <p:cNvPr id="681" name="Google Shape;681;p1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Symptoms of the disease</a:t>
            </a:r>
            <a:endParaRPr/>
          </a:p>
        </p:txBody>
      </p:sp>
      <p:sp>
        <p:nvSpPr>
          <p:cNvPr id="682" name="Google Shape;682;p10"/>
          <p:cNvSpPr txBox="1"/>
          <p:nvPr/>
        </p:nvSpPr>
        <p:spPr>
          <a:xfrm flipH="1">
            <a:off x="2003100" y="1584350"/>
            <a:ext cx="1400400" cy="4848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Black"/>
                <a:ea typeface="Maven Pro Black"/>
                <a:cs typeface="Maven Pro Black"/>
                <a:sym typeface="Maven Pro Black"/>
              </a:rPr>
              <a:t>Mercury</a:t>
            </a:r>
            <a:endParaRPr b="0" i="0" sz="2200" u="none" cap="none" strike="noStrike">
              <a:solidFill>
                <a:schemeClr val="dk1"/>
              </a:solidFill>
              <a:latin typeface="Maven Pro Black"/>
              <a:ea typeface="Maven Pro Black"/>
              <a:cs typeface="Maven Pro Black"/>
              <a:sym typeface="Maven Pro Black"/>
            </a:endParaRPr>
          </a:p>
        </p:txBody>
      </p:sp>
      <p:sp>
        <p:nvSpPr>
          <p:cNvPr id="683" name="Google Shape;683;p10"/>
          <p:cNvSpPr txBox="1"/>
          <p:nvPr/>
        </p:nvSpPr>
        <p:spPr>
          <a:xfrm flipH="1">
            <a:off x="3663438" y="1584338"/>
            <a:ext cx="2107800" cy="484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Mercury is the closest planet to the Sun</a:t>
            </a:r>
            <a:endParaRPr b="0" i="0" sz="1400" u="none" cap="none" strike="noStrike">
              <a:solidFill>
                <a:schemeClr val="dk2"/>
              </a:solidFill>
              <a:latin typeface="Barlow"/>
              <a:ea typeface="Barlow"/>
              <a:cs typeface="Barlow"/>
              <a:sym typeface="Barlow"/>
            </a:endParaRPr>
          </a:p>
        </p:txBody>
      </p:sp>
      <p:sp>
        <p:nvSpPr>
          <p:cNvPr id="684" name="Google Shape;684;p10"/>
          <p:cNvSpPr txBox="1"/>
          <p:nvPr/>
        </p:nvSpPr>
        <p:spPr>
          <a:xfrm flipH="1">
            <a:off x="2003100" y="2587125"/>
            <a:ext cx="1400400" cy="4848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Black"/>
                <a:ea typeface="Maven Pro Black"/>
                <a:cs typeface="Maven Pro Black"/>
                <a:sym typeface="Maven Pro Black"/>
              </a:rPr>
              <a:t>Venus</a:t>
            </a:r>
            <a:endParaRPr b="0" i="0" sz="2200" u="none" cap="none" strike="noStrike">
              <a:solidFill>
                <a:schemeClr val="dk1"/>
              </a:solidFill>
              <a:latin typeface="Maven Pro Black"/>
              <a:ea typeface="Maven Pro Black"/>
              <a:cs typeface="Maven Pro Black"/>
              <a:sym typeface="Maven Pro Black"/>
            </a:endParaRPr>
          </a:p>
        </p:txBody>
      </p:sp>
      <p:sp>
        <p:nvSpPr>
          <p:cNvPr id="685" name="Google Shape;685;p10"/>
          <p:cNvSpPr txBox="1"/>
          <p:nvPr/>
        </p:nvSpPr>
        <p:spPr>
          <a:xfrm flipH="1">
            <a:off x="3663438" y="2587123"/>
            <a:ext cx="2107800" cy="484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Venus is the second planet from the Sun</a:t>
            </a:r>
            <a:endParaRPr b="0" i="0" sz="1400" u="none" cap="none" strike="noStrike">
              <a:solidFill>
                <a:schemeClr val="dk2"/>
              </a:solidFill>
              <a:latin typeface="Barlow"/>
              <a:ea typeface="Barlow"/>
              <a:cs typeface="Barlow"/>
              <a:sym typeface="Barlow"/>
            </a:endParaRPr>
          </a:p>
        </p:txBody>
      </p:sp>
      <p:sp>
        <p:nvSpPr>
          <p:cNvPr id="686" name="Google Shape;686;p10"/>
          <p:cNvSpPr txBox="1"/>
          <p:nvPr/>
        </p:nvSpPr>
        <p:spPr>
          <a:xfrm flipH="1">
            <a:off x="2003100" y="3589900"/>
            <a:ext cx="1400400" cy="4848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Black"/>
                <a:ea typeface="Maven Pro Black"/>
                <a:cs typeface="Maven Pro Black"/>
                <a:sym typeface="Maven Pro Black"/>
              </a:rPr>
              <a:t>Mars</a:t>
            </a:r>
            <a:endParaRPr b="0" i="0" sz="2200" u="none" cap="none" strike="noStrike">
              <a:solidFill>
                <a:schemeClr val="dk1"/>
              </a:solidFill>
              <a:latin typeface="Maven Pro Black"/>
              <a:ea typeface="Maven Pro Black"/>
              <a:cs typeface="Maven Pro Black"/>
              <a:sym typeface="Maven Pro Black"/>
            </a:endParaRPr>
          </a:p>
        </p:txBody>
      </p:sp>
      <p:sp>
        <p:nvSpPr>
          <p:cNvPr id="687" name="Google Shape;687;p10"/>
          <p:cNvSpPr txBox="1"/>
          <p:nvPr/>
        </p:nvSpPr>
        <p:spPr>
          <a:xfrm flipH="1">
            <a:off x="3663438" y="3589888"/>
            <a:ext cx="2107800" cy="484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Despite being red, Mars is actually a cold place</a:t>
            </a:r>
            <a:endParaRPr b="0" i="0" sz="1400" u="none" cap="none" strike="noStrike">
              <a:solidFill>
                <a:schemeClr val="dk2"/>
              </a:solidFill>
              <a:latin typeface="Barlow"/>
              <a:ea typeface="Barlow"/>
              <a:cs typeface="Barlow"/>
              <a:sym typeface="Barlow"/>
            </a:endParaRPr>
          </a:p>
        </p:txBody>
      </p:sp>
      <p:grpSp>
        <p:nvGrpSpPr>
          <p:cNvPr id="688" name="Google Shape;688;p10"/>
          <p:cNvGrpSpPr/>
          <p:nvPr/>
        </p:nvGrpSpPr>
        <p:grpSpPr>
          <a:xfrm>
            <a:off x="5837075" y="1459825"/>
            <a:ext cx="2593836" cy="2739378"/>
            <a:chOff x="5837075" y="1459825"/>
            <a:chExt cx="2593836" cy="2739378"/>
          </a:xfrm>
        </p:grpSpPr>
        <p:sp>
          <p:nvSpPr>
            <p:cNvPr id="689" name="Google Shape;689;p10"/>
            <p:cNvSpPr/>
            <p:nvPr/>
          </p:nvSpPr>
          <p:spPr>
            <a:xfrm>
              <a:off x="5837075" y="1605367"/>
              <a:ext cx="2593836" cy="2593836"/>
            </a:xfrm>
            <a:custGeom>
              <a:rect b="b" l="l" r="r" t="t"/>
              <a:pathLst>
                <a:path extrusionOk="0" h="20228" w="20228">
                  <a:moveTo>
                    <a:pt x="10114" y="1153"/>
                  </a:moveTo>
                  <a:cubicBezTo>
                    <a:pt x="15058" y="1153"/>
                    <a:pt x="19076" y="5175"/>
                    <a:pt x="19076" y="10114"/>
                  </a:cubicBezTo>
                  <a:cubicBezTo>
                    <a:pt x="19076" y="15057"/>
                    <a:pt x="15058" y="19075"/>
                    <a:pt x="10114" y="19075"/>
                  </a:cubicBezTo>
                  <a:cubicBezTo>
                    <a:pt x="5175" y="19075"/>
                    <a:pt x="1153" y="15057"/>
                    <a:pt x="1153" y="10114"/>
                  </a:cubicBezTo>
                  <a:cubicBezTo>
                    <a:pt x="1153" y="5175"/>
                    <a:pt x="5175" y="1153"/>
                    <a:pt x="10114" y="1153"/>
                  </a:cubicBezTo>
                  <a:close/>
                  <a:moveTo>
                    <a:pt x="10114" y="1"/>
                  </a:moveTo>
                  <a:cubicBezTo>
                    <a:pt x="8752" y="1"/>
                    <a:pt x="7424" y="271"/>
                    <a:pt x="6178" y="797"/>
                  </a:cubicBezTo>
                  <a:cubicBezTo>
                    <a:pt x="4974" y="1307"/>
                    <a:pt x="3895" y="2035"/>
                    <a:pt x="2965" y="2965"/>
                  </a:cubicBezTo>
                  <a:cubicBezTo>
                    <a:pt x="2036" y="3890"/>
                    <a:pt x="1307" y="4974"/>
                    <a:pt x="798" y="6177"/>
                  </a:cubicBezTo>
                  <a:cubicBezTo>
                    <a:pt x="271" y="7424"/>
                    <a:pt x="1" y="8748"/>
                    <a:pt x="1" y="10114"/>
                  </a:cubicBezTo>
                  <a:cubicBezTo>
                    <a:pt x="1" y="11480"/>
                    <a:pt x="271" y="12804"/>
                    <a:pt x="798" y="14051"/>
                  </a:cubicBezTo>
                  <a:cubicBezTo>
                    <a:pt x="1307" y="15254"/>
                    <a:pt x="2036" y="16338"/>
                    <a:pt x="2965" y="17263"/>
                  </a:cubicBezTo>
                  <a:cubicBezTo>
                    <a:pt x="3895" y="18193"/>
                    <a:pt x="4974" y="18921"/>
                    <a:pt x="6178" y="19431"/>
                  </a:cubicBezTo>
                  <a:cubicBezTo>
                    <a:pt x="7424" y="19962"/>
                    <a:pt x="8752" y="20227"/>
                    <a:pt x="10114" y="20227"/>
                  </a:cubicBezTo>
                  <a:cubicBezTo>
                    <a:pt x="11481" y="20227"/>
                    <a:pt x="12804" y="19962"/>
                    <a:pt x="14051" y="19431"/>
                  </a:cubicBezTo>
                  <a:cubicBezTo>
                    <a:pt x="15255" y="18921"/>
                    <a:pt x="16338" y="18193"/>
                    <a:pt x="17268" y="17263"/>
                  </a:cubicBezTo>
                  <a:cubicBezTo>
                    <a:pt x="18193" y="16338"/>
                    <a:pt x="18926" y="15254"/>
                    <a:pt x="19431" y="14051"/>
                  </a:cubicBezTo>
                  <a:cubicBezTo>
                    <a:pt x="19962" y="12804"/>
                    <a:pt x="20228" y="11480"/>
                    <a:pt x="20228" y="10114"/>
                  </a:cubicBezTo>
                  <a:cubicBezTo>
                    <a:pt x="20228" y="8748"/>
                    <a:pt x="19962" y="7424"/>
                    <a:pt x="19431" y="6177"/>
                  </a:cubicBezTo>
                  <a:cubicBezTo>
                    <a:pt x="18926" y="4974"/>
                    <a:pt x="18193" y="3890"/>
                    <a:pt x="17268" y="2965"/>
                  </a:cubicBezTo>
                  <a:cubicBezTo>
                    <a:pt x="16338" y="2035"/>
                    <a:pt x="15255" y="1307"/>
                    <a:pt x="14051" y="797"/>
                  </a:cubicBezTo>
                  <a:cubicBezTo>
                    <a:pt x="12804" y="271"/>
                    <a:pt x="11481" y="1"/>
                    <a:pt x="1011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10"/>
            <p:cNvSpPr/>
            <p:nvPr/>
          </p:nvSpPr>
          <p:spPr>
            <a:xfrm>
              <a:off x="5900805" y="1459825"/>
              <a:ext cx="2115923" cy="2599735"/>
            </a:xfrm>
            <a:custGeom>
              <a:rect b="b" l="l" r="r" t="t"/>
              <a:pathLst>
                <a:path extrusionOk="0" h="20274" w="16501">
                  <a:moveTo>
                    <a:pt x="6062" y="1"/>
                  </a:moveTo>
                  <a:cubicBezTo>
                    <a:pt x="5886" y="386"/>
                    <a:pt x="5642" y="1080"/>
                    <a:pt x="5724" y="1932"/>
                  </a:cubicBezTo>
                  <a:cubicBezTo>
                    <a:pt x="5766" y="2386"/>
                    <a:pt x="5904" y="2870"/>
                    <a:pt x="6353" y="3676"/>
                  </a:cubicBezTo>
                  <a:cubicBezTo>
                    <a:pt x="7124" y="5038"/>
                    <a:pt x="7557" y="5102"/>
                    <a:pt x="8439" y="6379"/>
                  </a:cubicBezTo>
                  <a:cubicBezTo>
                    <a:pt x="8478" y="6439"/>
                    <a:pt x="8572" y="6563"/>
                    <a:pt x="8688" y="6743"/>
                  </a:cubicBezTo>
                  <a:cubicBezTo>
                    <a:pt x="9031" y="7261"/>
                    <a:pt x="9596" y="8259"/>
                    <a:pt x="9797" y="9531"/>
                  </a:cubicBezTo>
                  <a:cubicBezTo>
                    <a:pt x="9999" y="10774"/>
                    <a:pt x="9763" y="11185"/>
                    <a:pt x="9647" y="11348"/>
                  </a:cubicBezTo>
                  <a:cubicBezTo>
                    <a:pt x="9388" y="11712"/>
                    <a:pt x="9137" y="11838"/>
                    <a:pt x="8878" y="11838"/>
                  </a:cubicBezTo>
                  <a:cubicBezTo>
                    <a:pt x="8505" y="11838"/>
                    <a:pt x="8115" y="11577"/>
                    <a:pt x="7660" y="11395"/>
                  </a:cubicBezTo>
                  <a:cubicBezTo>
                    <a:pt x="7569" y="11361"/>
                    <a:pt x="7077" y="11199"/>
                    <a:pt x="6449" y="11199"/>
                  </a:cubicBezTo>
                  <a:cubicBezTo>
                    <a:pt x="6124" y="11199"/>
                    <a:pt x="5763" y="11242"/>
                    <a:pt x="5402" y="11369"/>
                  </a:cubicBezTo>
                  <a:cubicBezTo>
                    <a:pt x="4914" y="11545"/>
                    <a:pt x="4563" y="11823"/>
                    <a:pt x="4344" y="12037"/>
                  </a:cubicBezTo>
                  <a:cubicBezTo>
                    <a:pt x="4209" y="11953"/>
                    <a:pt x="3947" y="11825"/>
                    <a:pt x="3614" y="11825"/>
                  </a:cubicBezTo>
                  <a:cubicBezTo>
                    <a:pt x="3589" y="11825"/>
                    <a:pt x="3564" y="11826"/>
                    <a:pt x="3539" y="11827"/>
                  </a:cubicBezTo>
                  <a:cubicBezTo>
                    <a:pt x="3522" y="11827"/>
                    <a:pt x="3496" y="11832"/>
                    <a:pt x="3471" y="11836"/>
                  </a:cubicBezTo>
                  <a:cubicBezTo>
                    <a:pt x="3295" y="11857"/>
                    <a:pt x="2961" y="11947"/>
                    <a:pt x="2545" y="12346"/>
                  </a:cubicBezTo>
                  <a:cubicBezTo>
                    <a:pt x="2194" y="12680"/>
                    <a:pt x="2147" y="12830"/>
                    <a:pt x="1380" y="14642"/>
                  </a:cubicBezTo>
                  <a:cubicBezTo>
                    <a:pt x="1294" y="14834"/>
                    <a:pt x="1226" y="15006"/>
                    <a:pt x="1162" y="15156"/>
                  </a:cubicBezTo>
                  <a:cubicBezTo>
                    <a:pt x="982" y="15584"/>
                    <a:pt x="870" y="15862"/>
                    <a:pt x="776" y="16124"/>
                  </a:cubicBezTo>
                  <a:cubicBezTo>
                    <a:pt x="772" y="16137"/>
                    <a:pt x="768" y="16149"/>
                    <a:pt x="763" y="16158"/>
                  </a:cubicBezTo>
                  <a:cubicBezTo>
                    <a:pt x="750" y="16201"/>
                    <a:pt x="733" y="16239"/>
                    <a:pt x="720" y="16278"/>
                  </a:cubicBezTo>
                  <a:cubicBezTo>
                    <a:pt x="716" y="16291"/>
                    <a:pt x="712" y="16304"/>
                    <a:pt x="708" y="16316"/>
                  </a:cubicBezTo>
                  <a:cubicBezTo>
                    <a:pt x="686" y="16376"/>
                    <a:pt x="669" y="16441"/>
                    <a:pt x="648" y="16509"/>
                  </a:cubicBezTo>
                  <a:cubicBezTo>
                    <a:pt x="523" y="16895"/>
                    <a:pt x="408" y="17323"/>
                    <a:pt x="305" y="17799"/>
                  </a:cubicBezTo>
                  <a:cubicBezTo>
                    <a:pt x="108" y="18732"/>
                    <a:pt x="31" y="19529"/>
                    <a:pt x="1" y="20116"/>
                  </a:cubicBezTo>
                  <a:cubicBezTo>
                    <a:pt x="153" y="20175"/>
                    <a:pt x="444" y="20273"/>
                    <a:pt x="817" y="20273"/>
                  </a:cubicBezTo>
                  <a:cubicBezTo>
                    <a:pt x="874" y="20273"/>
                    <a:pt x="933" y="20271"/>
                    <a:pt x="995" y="20266"/>
                  </a:cubicBezTo>
                  <a:cubicBezTo>
                    <a:pt x="1444" y="20232"/>
                    <a:pt x="1770" y="20060"/>
                    <a:pt x="1933" y="19962"/>
                  </a:cubicBezTo>
                  <a:cubicBezTo>
                    <a:pt x="2211" y="18325"/>
                    <a:pt x="2807" y="15567"/>
                    <a:pt x="3903" y="14295"/>
                  </a:cubicBezTo>
                  <a:cubicBezTo>
                    <a:pt x="3912" y="14290"/>
                    <a:pt x="3916" y="14282"/>
                    <a:pt x="3925" y="14273"/>
                  </a:cubicBezTo>
                  <a:cubicBezTo>
                    <a:pt x="3929" y="14269"/>
                    <a:pt x="3933" y="14265"/>
                    <a:pt x="3937" y="14260"/>
                  </a:cubicBezTo>
                  <a:cubicBezTo>
                    <a:pt x="3937" y="14256"/>
                    <a:pt x="3942" y="14256"/>
                    <a:pt x="3942" y="14252"/>
                  </a:cubicBezTo>
                  <a:cubicBezTo>
                    <a:pt x="4107" y="14060"/>
                    <a:pt x="4371" y="13757"/>
                    <a:pt x="4622" y="13757"/>
                  </a:cubicBezTo>
                  <a:cubicBezTo>
                    <a:pt x="4696" y="13757"/>
                    <a:pt x="4768" y="13783"/>
                    <a:pt x="4837" y="13845"/>
                  </a:cubicBezTo>
                  <a:cubicBezTo>
                    <a:pt x="5141" y="14119"/>
                    <a:pt x="4983" y="14564"/>
                    <a:pt x="5038" y="14911"/>
                  </a:cubicBezTo>
                  <a:cubicBezTo>
                    <a:pt x="5103" y="15297"/>
                    <a:pt x="5300" y="15640"/>
                    <a:pt x="5557" y="15922"/>
                  </a:cubicBezTo>
                  <a:cubicBezTo>
                    <a:pt x="6549" y="17001"/>
                    <a:pt x="7939" y="17479"/>
                    <a:pt x="9369" y="17479"/>
                  </a:cubicBezTo>
                  <a:cubicBezTo>
                    <a:pt x="11568" y="17479"/>
                    <a:pt x="13860" y="16347"/>
                    <a:pt x="14938" y="14522"/>
                  </a:cubicBezTo>
                  <a:cubicBezTo>
                    <a:pt x="16094" y="12560"/>
                    <a:pt x="16501" y="9883"/>
                    <a:pt x="15396" y="7805"/>
                  </a:cubicBezTo>
                  <a:cubicBezTo>
                    <a:pt x="15152" y="7347"/>
                    <a:pt x="14830" y="6914"/>
                    <a:pt x="14389" y="6640"/>
                  </a:cubicBezTo>
                  <a:cubicBezTo>
                    <a:pt x="13927" y="6355"/>
                    <a:pt x="13392" y="6280"/>
                    <a:pt x="12857" y="6280"/>
                  </a:cubicBezTo>
                  <a:cubicBezTo>
                    <a:pt x="12693" y="6280"/>
                    <a:pt x="12529" y="6287"/>
                    <a:pt x="12367" y="6297"/>
                  </a:cubicBezTo>
                  <a:cubicBezTo>
                    <a:pt x="11949" y="6322"/>
                    <a:pt x="11395" y="6518"/>
                    <a:pt x="10920" y="6518"/>
                  </a:cubicBezTo>
                  <a:cubicBezTo>
                    <a:pt x="10733" y="6518"/>
                    <a:pt x="10559" y="6488"/>
                    <a:pt x="10410" y="6404"/>
                  </a:cubicBezTo>
                  <a:cubicBezTo>
                    <a:pt x="10153" y="6259"/>
                    <a:pt x="9994" y="6062"/>
                    <a:pt x="9874" y="5869"/>
                  </a:cubicBezTo>
                  <a:cubicBezTo>
                    <a:pt x="9836" y="5813"/>
                    <a:pt x="9806" y="5758"/>
                    <a:pt x="9776" y="5706"/>
                  </a:cubicBezTo>
                  <a:cubicBezTo>
                    <a:pt x="8302" y="3175"/>
                    <a:pt x="7540" y="2990"/>
                    <a:pt x="7390" y="1551"/>
                  </a:cubicBezTo>
                  <a:cubicBezTo>
                    <a:pt x="7351" y="1200"/>
                    <a:pt x="7339" y="673"/>
                    <a:pt x="7501" y="13"/>
                  </a:cubicBezTo>
                  <a:lnTo>
                    <a:pt x="7501" y="13"/>
                  </a:lnTo>
                  <a:cubicBezTo>
                    <a:pt x="7311" y="50"/>
                    <a:pt x="7073" y="80"/>
                    <a:pt x="6802" y="80"/>
                  </a:cubicBezTo>
                  <a:cubicBezTo>
                    <a:pt x="6756" y="80"/>
                    <a:pt x="6710" y="79"/>
                    <a:pt x="6662" y="78"/>
                  </a:cubicBezTo>
                  <a:cubicBezTo>
                    <a:pt x="6435" y="65"/>
                    <a:pt x="6233" y="35"/>
                    <a:pt x="606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10"/>
            <p:cNvSpPr/>
            <p:nvPr/>
          </p:nvSpPr>
          <p:spPr>
            <a:xfrm>
              <a:off x="6243052" y="3036038"/>
              <a:ext cx="255562" cy="151440"/>
            </a:xfrm>
            <a:custGeom>
              <a:rect b="b" l="l" r="r" t="t"/>
              <a:pathLst>
                <a:path extrusionOk="0" h="1181" w="1993">
                  <a:moveTo>
                    <a:pt x="1297" y="1"/>
                  </a:moveTo>
                  <a:cubicBezTo>
                    <a:pt x="1161" y="1"/>
                    <a:pt x="1013" y="34"/>
                    <a:pt x="909" y="58"/>
                  </a:cubicBezTo>
                  <a:cubicBezTo>
                    <a:pt x="690" y="105"/>
                    <a:pt x="215" y="212"/>
                    <a:pt x="108" y="555"/>
                  </a:cubicBezTo>
                  <a:cubicBezTo>
                    <a:pt x="0" y="895"/>
                    <a:pt x="303" y="1181"/>
                    <a:pt x="690" y="1181"/>
                  </a:cubicBezTo>
                  <a:cubicBezTo>
                    <a:pt x="766" y="1181"/>
                    <a:pt x="845" y="1170"/>
                    <a:pt x="926" y="1146"/>
                  </a:cubicBezTo>
                  <a:cubicBezTo>
                    <a:pt x="1363" y="1013"/>
                    <a:pt x="1992" y="435"/>
                    <a:pt x="1560" y="75"/>
                  </a:cubicBezTo>
                  <a:cubicBezTo>
                    <a:pt x="1495" y="20"/>
                    <a:pt x="1399" y="1"/>
                    <a:pt x="129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10"/>
            <p:cNvSpPr/>
            <p:nvPr/>
          </p:nvSpPr>
          <p:spPr>
            <a:xfrm>
              <a:off x="7682181" y="2483107"/>
              <a:ext cx="5642" cy="641"/>
            </a:xfrm>
            <a:custGeom>
              <a:rect b="b" l="l" r="r" t="t"/>
              <a:pathLst>
                <a:path extrusionOk="0" h="5" w="44">
                  <a:moveTo>
                    <a:pt x="0" y="1"/>
                  </a:moveTo>
                  <a:cubicBezTo>
                    <a:pt x="13" y="1"/>
                    <a:pt x="26" y="5"/>
                    <a:pt x="43" y="5"/>
                  </a:cubicBezTo>
                  <a:lnTo>
                    <a:pt x="43"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10"/>
            <p:cNvSpPr/>
            <p:nvPr/>
          </p:nvSpPr>
          <p:spPr>
            <a:xfrm>
              <a:off x="5900805" y="2977437"/>
              <a:ext cx="505483" cy="1082133"/>
            </a:xfrm>
            <a:custGeom>
              <a:rect b="b" l="l" r="r" t="t"/>
              <a:pathLst>
                <a:path extrusionOk="0" h="8439" w="3942">
                  <a:moveTo>
                    <a:pt x="3471" y="1"/>
                  </a:moveTo>
                  <a:lnTo>
                    <a:pt x="3471" y="1"/>
                  </a:lnTo>
                  <a:cubicBezTo>
                    <a:pt x="3295" y="22"/>
                    <a:pt x="2961" y="112"/>
                    <a:pt x="2545" y="511"/>
                  </a:cubicBezTo>
                  <a:cubicBezTo>
                    <a:pt x="2194" y="845"/>
                    <a:pt x="2147" y="995"/>
                    <a:pt x="1380" y="2807"/>
                  </a:cubicBezTo>
                  <a:cubicBezTo>
                    <a:pt x="1316" y="2974"/>
                    <a:pt x="1243" y="3132"/>
                    <a:pt x="1162" y="3321"/>
                  </a:cubicBezTo>
                  <a:cubicBezTo>
                    <a:pt x="1055" y="3565"/>
                    <a:pt x="926" y="3860"/>
                    <a:pt x="776" y="4289"/>
                  </a:cubicBezTo>
                  <a:cubicBezTo>
                    <a:pt x="772" y="4302"/>
                    <a:pt x="768" y="4314"/>
                    <a:pt x="763" y="4323"/>
                  </a:cubicBezTo>
                  <a:cubicBezTo>
                    <a:pt x="750" y="4366"/>
                    <a:pt x="733" y="4404"/>
                    <a:pt x="720" y="4443"/>
                  </a:cubicBezTo>
                  <a:cubicBezTo>
                    <a:pt x="716" y="4456"/>
                    <a:pt x="712" y="4469"/>
                    <a:pt x="708" y="4481"/>
                  </a:cubicBezTo>
                  <a:cubicBezTo>
                    <a:pt x="686" y="4541"/>
                    <a:pt x="669" y="4606"/>
                    <a:pt x="648" y="4674"/>
                  </a:cubicBezTo>
                  <a:cubicBezTo>
                    <a:pt x="523" y="5060"/>
                    <a:pt x="408" y="5488"/>
                    <a:pt x="305" y="5964"/>
                  </a:cubicBezTo>
                  <a:cubicBezTo>
                    <a:pt x="108" y="6897"/>
                    <a:pt x="31" y="7694"/>
                    <a:pt x="1" y="8281"/>
                  </a:cubicBezTo>
                  <a:cubicBezTo>
                    <a:pt x="153" y="8340"/>
                    <a:pt x="444" y="8438"/>
                    <a:pt x="817" y="8438"/>
                  </a:cubicBezTo>
                  <a:cubicBezTo>
                    <a:pt x="874" y="8438"/>
                    <a:pt x="933" y="8436"/>
                    <a:pt x="995" y="8431"/>
                  </a:cubicBezTo>
                  <a:cubicBezTo>
                    <a:pt x="1444" y="8397"/>
                    <a:pt x="1770" y="8225"/>
                    <a:pt x="1933" y="8127"/>
                  </a:cubicBezTo>
                  <a:cubicBezTo>
                    <a:pt x="2211" y="6490"/>
                    <a:pt x="2807" y="3732"/>
                    <a:pt x="3903" y="2460"/>
                  </a:cubicBezTo>
                  <a:cubicBezTo>
                    <a:pt x="3912" y="2455"/>
                    <a:pt x="3916" y="2447"/>
                    <a:pt x="3925" y="2438"/>
                  </a:cubicBezTo>
                  <a:cubicBezTo>
                    <a:pt x="3929" y="2434"/>
                    <a:pt x="3933" y="2430"/>
                    <a:pt x="3937" y="2425"/>
                  </a:cubicBezTo>
                  <a:cubicBezTo>
                    <a:pt x="3937" y="2421"/>
                    <a:pt x="3942" y="2421"/>
                    <a:pt x="3942" y="2417"/>
                  </a:cubicBezTo>
                  <a:lnTo>
                    <a:pt x="3942" y="2417"/>
                  </a:lnTo>
                  <a:cubicBezTo>
                    <a:pt x="3692" y="2572"/>
                    <a:pt x="3421" y="2648"/>
                    <a:pt x="3174" y="2648"/>
                  </a:cubicBezTo>
                  <a:cubicBezTo>
                    <a:pt x="2937" y="2648"/>
                    <a:pt x="2722" y="2579"/>
                    <a:pt x="2567" y="2442"/>
                  </a:cubicBezTo>
                  <a:cubicBezTo>
                    <a:pt x="2091" y="2023"/>
                    <a:pt x="2331" y="1256"/>
                    <a:pt x="2374" y="1123"/>
                  </a:cubicBezTo>
                  <a:cubicBezTo>
                    <a:pt x="2567" y="515"/>
                    <a:pt x="3081" y="172"/>
                    <a:pt x="347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10"/>
            <p:cNvSpPr/>
            <p:nvPr/>
          </p:nvSpPr>
          <p:spPr>
            <a:xfrm>
              <a:off x="6169448" y="2973077"/>
              <a:ext cx="236841" cy="348914"/>
            </a:xfrm>
            <a:custGeom>
              <a:rect b="b" l="l" r="r" t="t"/>
              <a:pathLst>
                <a:path extrusionOk="0" h="2721" w="1847">
                  <a:moveTo>
                    <a:pt x="1358" y="1"/>
                  </a:moveTo>
                  <a:cubicBezTo>
                    <a:pt x="956" y="181"/>
                    <a:pt x="437" y="527"/>
                    <a:pt x="245" y="1144"/>
                  </a:cubicBezTo>
                  <a:cubicBezTo>
                    <a:pt x="155" y="1423"/>
                    <a:pt x="0" y="2108"/>
                    <a:pt x="446" y="2502"/>
                  </a:cubicBezTo>
                  <a:cubicBezTo>
                    <a:pt x="609" y="2648"/>
                    <a:pt x="831" y="2721"/>
                    <a:pt x="1076" y="2721"/>
                  </a:cubicBezTo>
                  <a:cubicBezTo>
                    <a:pt x="1324" y="2721"/>
                    <a:pt x="1594" y="2644"/>
                    <a:pt x="1847" y="2494"/>
                  </a:cubicBezTo>
                  <a:lnTo>
                    <a:pt x="1808" y="2434"/>
                  </a:lnTo>
                  <a:cubicBezTo>
                    <a:pt x="1569" y="2576"/>
                    <a:pt x="1311" y="2648"/>
                    <a:pt x="1075" y="2648"/>
                  </a:cubicBezTo>
                  <a:cubicBezTo>
                    <a:pt x="849" y="2648"/>
                    <a:pt x="644" y="2583"/>
                    <a:pt x="493" y="2451"/>
                  </a:cubicBezTo>
                  <a:cubicBezTo>
                    <a:pt x="82" y="2082"/>
                    <a:pt x="232" y="1431"/>
                    <a:pt x="313" y="1166"/>
                  </a:cubicBezTo>
                  <a:cubicBezTo>
                    <a:pt x="502" y="575"/>
                    <a:pt x="1003" y="240"/>
                    <a:pt x="1388" y="65"/>
                  </a:cubicBezTo>
                  <a:lnTo>
                    <a:pt x="13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10"/>
            <p:cNvSpPr/>
            <p:nvPr/>
          </p:nvSpPr>
          <p:spPr>
            <a:xfrm>
              <a:off x="6467199" y="3138751"/>
              <a:ext cx="321473" cy="347503"/>
            </a:xfrm>
            <a:custGeom>
              <a:rect b="b" l="l" r="r" t="t"/>
              <a:pathLst>
                <a:path extrusionOk="0" h="2710" w="2507">
                  <a:moveTo>
                    <a:pt x="581" y="1"/>
                  </a:moveTo>
                  <a:cubicBezTo>
                    <a:pt x="488" y="1"/>
                    <a:pt x="427" y="13"/>
                    <a:pt x="420" y="15"/>
                  </a:cubicBezTo>
                  <a:cubicBezTo>
                    <a:pt x="223" y="54"/>
                    <a:pt x="82" y="156"/>
                    <a:pt x="0" y="234"/>
                  </a:cubicBezTo>
                  <a:lnTo>
                    <a:pt x="163" y="409"/>
                  </a:lnTo>
                  <a:cubicBezTo>
                    <a:pt x="223" y="353"/>
                    <a:pt x="326" y="281"/>
                    <a:pt x="467" y="251"/>
                  </a:cubicBezTo>
                  <a:cubicBezTo>
                    <a:pt x="469" y="249"/>
                    <a:pt x="514" y="240"/>
                    <a:pt x="582" y="240"/>
                  </a:cubicBezTo>
                  <a:cubicBezTo>
                    <a:pt x="690" y="240"/>
                    <a:pt x="858" y="263"/>
                    <a:pt x="1003" y="379"/>
                  </a:cubicBezTo>
                  <a:cubicBezTo>
                    <a:pt x="1092" y="452"/>
                    <a:pt x="1178" y="593"/>
                    <a:pt x="1251" y="803"/>
                  </a:cubicBezTo>
                  <a:cubicBezTo>
                    <a:pt x="1337" y="1052"/>
                    <a:pt x="1345" y="1232"/>
                    <a:pt x="1349" y="1386"/>
                  </a:cubicBezTo>
                  <a:cubicBezTo>
                    <a:pt x="1354" y="1484"/>
                    <a:pt x="1358" y="1574"/>
                    <a:pt x="1379" y="1669"/>
                  </a:cubicBezTo>
                  <a:cubicBezTo>
                    <a:pt x="1465" y="2067"/>
                    <a:pt x="1808" y="2418"/>
                    <a:pt x="2399" y="2709"/>
                  </a:cubicBezTo>
                  <a:lnTo>
                    <a:pt x="2506" y="2491"/>
                  </a:lnTo>
                  <a:cubicBezTo>
                    <a:pt x="1983" y="2234"/>
                    <a:pt x="1684" y="1943"/>
                    <a:pt x="1615" y="1617"/>
                  </a:cubicBezTo>
                  <a:cubicBezTo>
                    <a:pt x="1598" y="1540"/>
                    <a:pt x="1594" y="1467"/>
                    <a:pt x="1589" y="1377"/>
                  </a:cubicBezTo>
                  <a:cubicBezTo>
                    <a:pt x="1585" y="1210"/>
                    <a:pt x="1577" y="1009"/>
                    <a:pt x="1478" y="722"/>
                  </a:cubicBezTo>
                  <a:cubicBezTo>
                    <a:pt x="1388" y="469"/>
                    <a:pt x="1281" y="294"/>
                    <a:pt x="1152" y="191"/>
                  </a:cubicBezTo>
                  <a:cubicBezTo>
                    <a:pt x="952" y="33"/>
                    <a:pt x="728" y="1"/>
                    <a:pt x="5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10"/>
            <p:cNvSpPr/>
            <p:nvPr/>
          </p:nvSpPr>
          <p:spPr>
            <a:xfrm>
              <a:off x="6448477" y="3053606"/>
              <a:ext cx="720268" cy="144259"/>
            </a:xfrm>
            <a:custGeom>
              <a:rect b="b" l="l" r="r" t="t"/>
              <a:pathLst>
                <a:path extrusionOk="0" h="1125" w="5617">
                  <a:moveTo>
                    <a:pt x="5028" y="1"/>
                  </a:moveTo>
                  <a:cubicBezTo>
                    <a:pt x="4950" y="1"/>
                    <a:pt x="4871" y="5"/>
                    <a:pt x="4794" y="15"/>
                  </a:cubicBezTo>
                  <a:cubicBezTo>
                    <a:pt x="4670" y="32"/>
                    <a:pt x="4284" y="84"/>
                    <a:pt x="3950" y="366"/>
                  </a:cubicBezTo>
                  <a:cubicBezTo>
                    <a:pt x="3783" y="508"/>
                    <a:pt x="3714" y="632"/>
                    <a:pt x="3667" y="722"/>
                  </a:cubicBezTo>
                  <a:cubicBezTo>
                    <a:pt x="3624" y="803"/>
                    <a:pt x="3603" y="838"/>
                    <a:pt x="3539" y="868"/>
                  </a:cubicBezTo>
                  <a:cubicBezTo>
                    <a:pt x="3512" y="878"/>
                    <a:pt x="3490" y="883"/>
                    <a:pt x="3466" y="883"/>
                  </a:cubicBezTo>
                  <a:cubicBezTo>
                    <a:pt x="3413" y="883"/>
                    <a:pt x="3356" y="857"/>
                    <a:pt x="3243" y="803"/>
                  </a:cubicBezTo>
                  <a:cubicBezTo>
                    <a:pt x="3089" y="726"/>
                    <a:pt x="2875" y="619"/>
                    <a:pt x="2511" y="542"/>
                  </a:cubicBezTo>
                  <a:cubicBezTo>
                    <a:pt x="2494" y="542"/>
                    <a:pt x="2476" y="538"/>
                    <a:pt x="2459" y="533"/>
                  </a:cubicBezTo>
                  <a:cubicBezTo>
                    <a:pt x="2301" y="503"/>
                    <a:pt x="2010" y="443"/>
                    <a:pt x="1650" y="302"/>
                  </a:cubicBezTo>
                  <a:cubicBezTo>
                    <a:pt x="1590" y="276"/>
                    <a:pt x="1538" y="255"/>
                    <a:pt x="1491" y="234"/>
                  </a:cubicBezTo>
                  <a:cubicBezTo>
                    <a:pt x="1345" y="170"/>
                    <a:pt x="1235" y="119"/>
                    <a:pt x="1086" y="119"/>
                  </a:cubicBezTo>
                  <a:cubicBezTo>
                    <a:pt x="1065" y="119"/>
                    <a:pt x="1043" y="120"/>
                    <a:pt x="1020" y="122"/>
                  </a:cubicBezTo>
                  <a:cubicBezTo>
                    <a:pt x="712" y="144"/>
                    <a:pt x="515" y="315"/>
                    <a:pt x="399" y="418"/>
                  </a:cubicBezTo>
                  <a:cubicBezTo>
                    <a:pt x="219" y="572"/>
                    <a:pt x="82" y="773"/>
                    <a:pt x="1" y="1005"/>
                  </a:cubicBezTo>
                  <a:lnTo>
                    <a:pt x="223" y="1086"/>
                  </a:lnTo>
                  <a:cubicBezTo>
                    <a:pt x="275" y="953"/>
                    <a:pt x="369" y="760"/>
                    <a:pt x="553" y="598"/>
                  </a:cubicBezTo>
                  <a:cubicBezTo>
                    <a:pt x="656" y="512"/>
                    <a:pt x="810" y="379"/>
                    <a:pt x="1041" y="362"/>
                  </a:cubicBezTo>
                  <a:cubicBezTo>
                    <a:pt x="1058" y="360"/>
                    <a:pt x="1074" y="359"/>
                    <a:pt x="1089" y="359"/>
                  </a:cubicBezTo>
                  <a:cubicBezTo>
                    <a:pt x="1184" y="359"/>
                    <a:pt x="1260" y="393"/>
                    <a:pt x="1393" y="452"/>
                  </a:cubicBezTo>
                  <a:cubicBezTo>
                    <a:pt x="1440" y="473"/>
                    <a:pt x="1495" y="499"/>
                    <a:pt x="1560" y="525"/>
                  </a:cubicBezTo>
                  <a:cubicBezTo>
                    <a:pt x="1941" y="675"/>
                    <a:pt x="2249" y="739"/>
                    <a:pt x="2412" y="769"/>
                  </a:cubicBezTo>
                  <a:cubicBezTo>
                    <a:pt x="2429" y="773"/>
                    <a:pt x="2446" y="778"/>
                    <a:pt x="2459" y="778"/>
                  </a:cubicBezTo>
                  <a:cubicBezTo>
                    <a:pt x="2798" y="846"/>
                    <a:pt x="2995" y="945"/>
                    <a:pt x="3136" y="1017"/>
                  </a:cubicBezTo>
                  <a:cubicBezTo>
                    <a:pt x="3252" y="1073"/>
                    <a:pt x="3355" y="1125"/>
                    <a:pt x="3466" y="1125"/>
                  </a:cubicBezTo>
                  <a:cubicBezTo>
                    <a:pt x="3517" y="1125"/>
                    <a:pt x="3573" y="1112"/>
                    <a:pt x="3633" y="1086"/>
                  </a:cubicBezTo>
                  <a:cubicBezTo>
                    <a:pt x="3779" y="1026"/>
                    <a:pt x="3830" y="928"/>
                    <a:pt x="3877" y="838"/>
                  </a:cubicBezTo>
                  <a:cubicBezTo>
                    <a:pt x="3924" y="756"/>
                    <a:pt x="3971" y="662"/>
                    <a:pt x="4104" y="551"/>
                  </a:cubicBezTo>
                  <a:cubicBezTo>
                    <a:pt x="4387" y="315"/>
                    <a:pt x="4717" y="268"/>
                    <a:pt x="4828" y="255"/>
                  </a:cubicBezTo>
                  <a:cubicBezTo>
                    <a:pt x="4897" y="245"/>
                    <a:pt x="4966" y="240"/>
                    <a:pt x="5036" y="240"/>
                  </a:cubicBezTo>
                  <a:cubicBezTo>
                    <a:pt x="5205" y="240"/>
                    <a:pt x="5374" y="269"/>
                    <a:pt x="5535" y="324"/>
                  </a:cubicBezTo>
                  <a:lnTo>
                    <a:pt x="5616" y="97"/>
                  </a:lnTo>
                  <a:cubicBezTo>
                    <a:pt x="5426" y="32"/>
                    <a:pt x="5227" y="1"/>
                    <a:pt x="502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10"/>
            <p:cNvSpPr/>
            <p:nvPr/>
          </p:nvSpPr>
          <p:spPr>
            <a:xfrm>
              <a:off x="6706605" y="3000646"/>
              <a:ext cx="273643" cy="139514"/>
            </a:xfrm>
            <a:custGeom>
              <a:rect b="b" l="l" r="r" t="t"/>
              <a:pathLst>
                <a:path extrusionOk="0" h="1088" w="2134">
                  <a:moveTo>
                    <a:pt x="1286" y="1"/>
                  </a:moveTo>
                  <a:cubicBezTo>
                    <a:pt x="1190" y="1"/>
                    <a:pt x="1101" y="25"/>
                    <a:pt x="1029" y="81"/>
                  </a:cubicBezTo>
                  <a:cubicBezTo>
                    <a:pt x="913" y="171"/>
                    <a:pt x="909" y="304"/>
                    <a:pt x="900" y="402"/>
                  </a:cubicBezTo>
                  <a:cubicBezTo>
                    <a:pt x="896" y="501"/>
                    <a:pt x="892" y="557"/>
                    <a:pt x="840" y="595"/>
                  </a:cubicBezTo>
                  <a:cubicBezTo>
                    <a:pt x="798" y="629"/>
                    <a:pt x="750" y="638"/>
                    <a:pt x="648" y="664"/>
                  </a:cubicBezTo>
                  <a:cubicBezTo>
                    <a:pt x="579" y="677"/>
                    <a:pt x="493" y="694"/>
                    <a:pt x="382" y="728"/>
                  </a:cubicBezTo>
                  <a:cubicBezTo>
                    <a:pt x="254" y="767"/>
                    <a:pt x="125" y="814"/>
                    <a:pt x="1" y="869"/>
                  </a:cubicBezTo>
                  <a:lnTo>
                    <a:pt x="99" y="1088"/>
                  </a:lnTo>
                  <a:cubicBezTo>
                    <a:pt x="211" y="1041"/>
                    <a:pt x="331" y="994"/>
                    <a:pt x="451" y="959"/>
                  </a:cubicBezTo>
                  <a:cubicBezTo>
                    <a:pt x="553" y="929"/>
                    <a:pt x="635" y="912"/>
                    <a:pt x="699" y="899"/>
                  </a:cubicBezTo>
                  <a:cubicBezTo>
                    <a:pt x="815" y="874"/>
                    <a:pt x="896" y="852"/>
                    <a:pt x="986" y="788"/>
                  </a:cubicBezTo>
                  <a:cubicBezTo>
                    <a:pt x="1132" y="677"/>
                    <a:pt x="1136" y="522"/>
                    <a:pt x="1144" y="415"/>
                  </a:cubicBezTo>
                  <a:cubicBezTo>
                    <a:pt x="1144" y="330"/>
                    <a:pt x="1153" y="291"/>
                    <a:pt x="1179" y="270"/>
                  </a:cubicBezTo>
                  <a:cubicBezTo>
                    <a:pt x="1203" y="250"/>
                    <a:pt x="1240" y="241"/>
                    <a:pt x="1283" y="241"/>
                  </a:cubicBezTo>
                  <a:cubicBezTo>
                    <a:pt x="1401" y="241"/>
                    <a:pt x="1569" y="307"/>
                    <a:pt x="1684" y="407"/>
                  </a:cubicBezTo>
                  <a:cubicBezTo>
                    <a:pt x="1868" y="569"/>
                    <a:pt x="1890" y="809"/>
                    <a:pt x="1894" y="878"/>
                  </a:cubicBezTo>
                  <a:lnTo>
                    <a:pt x="2134" y="869"/>
                  </a:lnTo>
                  <a:cubicBezTo>
                    <a:pt x="2130" y="749"/>
                    <a:pt x="2095" y="450"/>
                    <a:pt x="1843" y="227"/>
                  </a:cubicBezTo>
                  <a:cubicBezTo>
                    <a:pt x="1692" y="96"/>
                    <a:pt x="1477" y="1"/>
                    <a:pt x="128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10"/>
            <p:cNvSpPr/>
            <p:nvPr/>
          </p:nvSpPr>
          <p:spPr>
            <a:xfrm>
              <a:off x="6548497" y="2968717"/>
              <a:ext cx="215426" cy="122075"/>
            </a:xfrm>
            <a:custGeom>
              <a:rect b="b" l="l" r="r" t="t"/>
              <a:pathLst>
                <a:path extrusionOk="0" h="952" w="1680">
                  <a:moveTo>
                    <a:pt x="1499" y="0"/>
                  </a:moveTo>
                  <a:cubicBezTo>
                    <a:pt x="1224" y="314"/>
                    <a:pt x="964" y="476"/>
                    <a:pt x="733" y="476"/>
                  </a:cubicBezTo>
                  <a:cubicBezTo>
                    <a:pt x="727" y="476"/>
                    <a:pt x="721" y="476"/>
                    <a:pt x="715" y="476"/>
                  </a:cubicBezTo>
                  <a:cubicBezTo>
                    <a:pt x="698" y="476"/>
                    <a:pt x="681" y="476"/>
                    <a:pt x="664" y="472"/>
                  </a:cubicBezTo>
                  <a:cubicBezTo>
                    <a:pt x="636" y="471"/>
                    <a:pt x="604" y="469"/>
                    <a:pt x="569" y="469"/>
                  </a:cubicBezTo>
                  <a:cubicBezTo>
                    <a:pt x="458" y="469"/>
                    <a:pt x="318" y="484"/>
                    <a:pt x="197" y="579"/>
                  </a:cubicBezTo>
                  <a:cubicBezTo>
                    <a:pt x="103" y="651"/>
                    <a:pt x="39" y="754"/>
                    <a:pt x="0" y="891"/>
                  </a:cubicBezTo>
                  <a:lnTo>
                    <a:pt x="231" y="951"/>
                  </a:lnTo>
                  <a:cubicBezTo>
                    <a:pt x="257" y="870"/>
                    <a:pt x="291" y="806"/>
                    <a:pt x="343" y="767"/>
                  </a:cubicBezTo>
                  <a:cubicBezTo>
                    <a:pt x="407" y="718"/>
                    <a:pt x="486" y="709"/>
                    <a:pt x="562" y="709"/>
                  </a:cubicBezTo>
                  <a:cubicBezTo>
                    <a:pt x="593" y="709"/>
                    <a:pt x="623" y="710"/>
                    <a:pt x="651" y="711"/>
                  </a:cubicBezTo>
                  <a:cubicBezTo>
                    <a:pt x="668" y="716"/>
                    <a:pt x="690" y="716"/>
                    <a:pt x="707" y="716"/>
                  </a:cubicBezTo>
                  <a:cubicBezTo>
                    <a:pt x="714" y="716"/>
                    <a:pt x="721" y="716"/>
                    <a:pt x="728" y="716"/>
                  </a:cubicBezTo>
                  <a:cubicBezTo>
                    <a:pt x="1034" y="716"/>
                    <a:pt x="1353" y="532"/>
                    <a:pt x="1679" y="159"/>
                  </a:cubicBezTo>
                  <a:lnTo>
                    <a:pt x="149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10"/>
            <p:cNvSpPr/>
            <p:nvPr/>
          </p:nvSpPr>
          <p:spPr>
            <a:xfrm>
              <a:off x="6479252" y="2978078"/>
              <a:ext cx="189652" cy="156056"/>
            </a:xfrm>
            <a:custGeom>
              <a:rect b="b" l="l" r="r" t="t"/>
              <a:pathLst>
                <a:path extrusionOk="0" h="1217" w="1479">
                  <a:moveTo>
                    <a:pt x="1470" y="0"/>
                  </a:moveTo>
                  <a:cubicBezTo>
                    <a:pt x="1213" y="0"/>
                    <a:pt x="964" y="56"/>
                    <a:pt x="737" y="167"/>
                  </a:cubicBezTo>
                  <a:cubicBezTo>
                    <a:pt x="592" y="236"/>
                    <a:pt x="343" y="356"/>
                    <a:pt x="172" y="630"/>
                  </a:cubicBezTo>
                  <a:cubicBezTo>
                    <a:pt x="65" y="801"/>
                    <a:pt x="9" y="998"/>
                    <a:pt x="0" y="1208"/>
                  </a:cubicBezTo>
                  <a:lnTo>
                    <a:pt x="240" y="1217"/>
                  </a:lnTo>
                  <a:cubicBezTo>
                    <a:pt x="245" y="1050"/>
                    <a:pt x="292" y="891"/>
                    <a:pt x="377" y="758"/>
                  </a:cubicBezTo>
                  <a:cubicBezTo>
                    <a:pt x="510" y="544"/>
                    <a:pt x="703" y="450"/>
                    <a:pt x="844" y="381"/>
                  </a:cubicBezTo>
                  <a:cubicBezTo>
                    <a:pt x="1037" y="287"/>
                    <a:pt x="1247" y="240"/>
                    <a:pt x="1470" y="240"/>
                  </a:cubicBezTo>
                  <a:lnTo>
                    <a:pt x="1478" y="240"/>
                  </a:lnTo>
                  <a:lnTo>
                    <a:pt x="1478"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10"/>
            <p:cNvSpPr/>
            <p:nvPr/>
          </p:nvSpPr>
          <p:spPr>
            <a:xfrm>
              <a:off x="6537982" y="2494648"/>
              <a:ext cx="801566" cy="760917"/>
            </a:xfrm>
            <a:custGeom>
              <a:rect b="b" l="l" r="r" t="t"/>
              <a:pathLst>
                <a:path extrusionOk="0" h="5934" w="6251">
                  <a:moveTo>
                    <a:pt x="5437" y="1"/>
                  </a:moveTo>
                  <a:lnTo>
                    <a:pt x="5278" y="185"/>
                  </a:lnTo>
                  <a:cubicBezTo>
                    <a:pt x="5895" y="707"/>
                    <a:pt x="5899" y="934"/>
                    <a:pt x="5873" y="1007"/>
                  </a:cubicBezTo>
                  <a:cubicBezTo>
                    <a:pt x="5865" y="1042"/>
                    <a:pt x="5843" y="1059"/>
                    <a:pt x="5788" y="1093"/>
                  </a:cubicBezTo>
                  <a:cubicBezTo>
                    <a:pt x="5724" y="1140"/>
                    <a:pt x="5634" y="1200"/>
                    <a:pt x="5556" y="1333"/>
                  </a:cubicBezTo>
                  <a:cubicBezTo>
                    <a:pt x="5372" y="1658"/>
                    <a:pt x="5445" y="2087"/>
                    <a:pt x="5595" y="2369"/>
                  </a:cubicBezTo>
                  <a:cubicBezTo>
                    <a:pt x="5655" y="2481"/>
                    <a:pt x="5715" y="2541"/>
                    <a:pt x="5758" y="2588"/>
                  </a:cubicBezTo>
                  <a:cubicBezTo>
                    <a:pt x="5805" y="2639"/>
                    <a:pt x="5822" y="2656"/>
                    <a:pt x="5831" y="2712"/>
                  </a:cubicBezTo>
                  <a:cubicBezTo>
                    <a:pt x="5843" y="2798"/>
                    <a:pt x="5818" y="2845"/>
                    <a:pt x="5762" y="2935"/>
                  </a:cubicBezTo>
                  <a:cubicBezTo>
                    <a:pt x="5715" y="3012"/>
                    <a:pt x="5659" y="3111"/>
                    <a:pt x="5638" y="3252"/>
                  </a:cubicBezTo>
                  <a:cubicBezTo>
                    <a:pt x="5604" y="3547"/>
                    <a:pt x="5766" y="3792"/>
                    <a:pt x="5878" y="3950"/>
                  </a:cubicBezTo>
                  <a:cubicBezTo>
                    <a:pt x="5878" y="3954"/>
                    <a:pt x="5882" y="3959"/>
                    <a:pt x="5886" y="3967"/>
                  </a:cubicBezTo>
                  <a:cubicBezTo>
                    <a:pt x="5802" y="3934"/>
                    <a:pt x="5692" y="3899"/>
                    <a:pt x="5567" y="3899"/>
                  </a:cubicBezTo>
                  <a:cubicBezTo>
                    <a:pt x="5514" y="3899"/>
                    <a:pt x="5459" y="3905"/>
                    <a:pt x="5402" y="3920"/>
                  </a:cubicBezTo>
                  <a:cubicBezTo>
                    <a:pt x="5210" y="3967"/>
                    <a:pt x="5124" y="4087"/>
                    <a:pt x="5030" y="4216"/>
                  </a:cubicBezTo>
                  <a:cubicBezTo>
                    <a:pt x="4970" y="4297"/>
                    <a:pt x="4905" y="4387"/>
                    <a:pt x="4798" y="4481"/>
                  </a:cubicBezTo>
                  <a:cubicBezTo>
                    <a:pt x="4640" y="4623"/>
                    <a:pt x="4528" y="4644"/>
                    <a:pt x="4383" y="4670"/>
                  </a:cubicBezTo>
                  <a:cubicBezTo>
                    <a:pt x="4224" y="4700"/>
                    <a:pt x="4049" y="4730"/>
                    <a:pt x="3809" y="4914"/>
                  </a:cubicBezTo>
                  <a:cubicBezTo>
                    <a:pt x="3595" y="5081"/>
                    <a:pt x="3470" y="5244"/>
                    <a:pt x="3368" y="5372"/>
                  </a:cubicBezTo>
                  <a:cubicBezTo>
                    <a:pt x="3239" y="5539"/>
                    <a:pt x="3162" y="5638"/>
                    <a:pt x="2978" y="5676"/>
                  </a:cubicBezTo>
                  <a:cubicBezTo>
                    <a:pt x="2976" y="5676"/>
                    <a:pt x="2901" y="5692"/>
                    <a:pt x="2796" y="5692"/>
                  </a:cubicBezTo>
                  <a:cubicBezTo>
                    <a:pt x="2657" y="5692"/>
                    <a:pt x="2468" y="5665"/>
                    <a:pt x="2327" y="5544"/>
                  </a:cubicBezTo>
                  <a:cubicBezTo>
                    <a:pt x="2318" y="5535"/>
                    <a:pt x="2318" y="5535"/>
                    <a:pt x="2314" y="5531"/>
                  </a:cubicBezTo>
                  <a:cubicBezTo>
                    <a:pt x="2301" y="5518"/>
                    <a:pt x="2292" y="5509"/>
                    <a:pt x="2271" y="5492"/>
                  </a:cubicBezTo>
                  <a:cubicBezTo>
                    <a:pt x="2164" y="5402"/>
                    <a:pt x="1997" y="5329"/>
                    <a:pt x="1423" y="5137"/>
                  </a:cubicBezTo>
                  <a:cubicBezTo>
                    <a:pt x="1337" y="5107"/>
                    <a:pt x="1260" y="5081"/>
                    <a:pt x="1192" y="5055"/>
                  </a:cubicBezTo>
                  <a:cubicBezTo>
                    <a:pt x="875" y="4948"/>
                    <a:pt x="729" y="4901"/>
                    <a:pt x="519" y="4798"/>
                  </a:cubicBezTo>
                  <a:cubicBezTo>
                    <a:pt x="386" y="4730"/>
                    <a:pt x="253" y="4657"/>
                    <a:pt x="129" y="4575"/>
                  </a:cubicBezTo>
                  <a:lnTo>
                    <a:pt x="1" y="4777"/>
                  </a:lnTo>
                  <a:cubicBezTo>
                    <a:pt x="134" y="4862"/>
                    <a:pt x="271" y="4944"/>
                    <a:pt x="412" y="5012"/>
                  </a:cubicBezTo>
                  <a:cubicBezTo>
                    <a:pt x="635" y="5124"/>
                    <a:pt x="785" y="5175"/>
                    <a:pt x="1114" y="5287"/>
                  </a:cubicBezTo>
                  <a:cubicBezTo>
                    <a:pt x="1183" y="5308"/>
                    <a:pt x="1260" y="5334"/>
                    <a:pt x="1346" y="5364"/>
                  </a:cubicBezTo>
                  <a:cubicBezTo>
                    <a:pt x="1873" y="5544"/>
                    <a:pt x="2040" y="5612"/>
                    <a:pt x="2121" y="5676"/>
                  </a:cubicBezTo>
                  <a:cubicBezTo>
                    <a:pt x="2130" y="5685"/>
                    <a:pt x="2130" y="5685"/>
                    <a:pt x="2134" y="5693"/>
                  </a:cubicBezTo>
                  <a:cubicBezTo>
                    <a:pt x="2143" y="5702"/>
                    <a:pt x="2151" y="5711"/>
                    <a:pt x="2168" y="5723"/>
                  </a:cubicBezTo>
                  <a:cubicBezTo>
                    <a:pt x="2370" y="5895"/>
                    <a:pt x="2622" y="5933"/>
                    <a:pt x="2802" y="5933"/>
                  </a:cubicBezTo>
                  <a:cubicBezTo>
                    <a:pt x="2931" y="5933"/>
                    <a:pt x="3016" y="5916"/>
                    <a:pt x="3025" y="5912"/>
                  </a:cubicBezTo>
                  <a:cubicBezTo>
                    <a:pt x="3299" y="5856"/>
                    <a:pt x="3419" y="5702"/>
                    <a:pt x="3560" y="5518"/>
                  </a:cubicBezTo>
                  <a:cubicBezTo>
                    <a:pt x="3659" y="5394"/>
                    <a:pt x="3766" y="5252"/>
                    <a:pt x="3954" y="5107"/>
                  </a:cubicBezTo>
                  <a:cubicBezTo>
                    <a:pt x="4147" y="4957"/>
                    <a:pt x="4284" y="4931"/>
                    <a:pt x="4426" y="4905"/>
                  </a:cubicBezTo>
                  <a:cubicBezTo>
                    <a:pt x="4584" y="4875"/>
                    <a:pt x="4751" y="4845"/>
                    <a:pt x="4957" y="4661"/>
                  </a:cubicBezTo>
                  <a:cubicBezTo>
                    <a:pt x="5081" y="4550"/>
                    <a:pt x="5158" y="4443"/>
                    <a:pt x="5222" y="4357"/>
                  </a:cubicBezTo>
                  <a:cubicBezTo>
                    <a:pt x="5312" y="4233"/>
                    <a:pt x="5359" y="4177"/>
                    <a:pt x="5462" y="4151"/>
                  </a:cubicBezTo>
                  <a:cubicBezTo>
                    <a:pt x="5496" y="4143"/>
                    <a:pt x="5529" y="4140"/>
                    <a:pt x="5561" y="4140"/>
                  </a:cubicBezTo>
                  <a:cubicBezTo>
                    <a:pt x="5662" y="4140"/>
                    <a:pt x="5758" y="4174"/>
                    <a:pt x="5839" y="4203"/>
                  </a:cubicBezTo>
                  <a:cubicBezTo>
                    <a:pt x="5897" y="4224"/>
                    <a:pt x="5962" y="4249"/>
                    <a:pt x="6024" y="4249"/>
                  </a:cubicBezTo>
                  <a:cubicBezTo>
                    <a:pt x="6072" y="4249"/>
                    <a:pt x="6118" y="4233"/>
                    <a:pt x="6156" y="4190"/>
                  </a:cubicBezTo>
                  <a:cubicBezTo>
                    <a:pt x="6250" y="4074"/>
                    <a:pt x="6160" y="3942"/>
                    <a:pt x="6075" y="3817"/>
                  </a:cubicBezTo>
                  <a:cubicBezTo>
                    <a:pt x="5976" y="3667"/>
                    <a:pt x="5852" y="3487"/>
                    <a:pt x="5878" y="3286"/>
                  </a:cubicBezTo>
                  <a:cubicBezTo>
                    <a:pt x="5891" y="3192"/>
                    <a:pt x="5929" y="3128"/>
                    <a:pt x="5972" y="3059"/>
                  </a:cubicBezTo>
                  <a:cubicBezTo>
                    <a:pt x="6028" y="2961"/>
                    <a:pt x="6096" y="2849"/>
                    <a:pt x="6071" y="2674"/>
                  </a:cubicBezTo>
                  <a:cubicBezTo>
                    <a:pt x="6049" y="2545"/>
                    <a:pt x="5989" y="2485"/>
                    <a:pt x="5933" y="2425"/>
                  </a:cubicBezTo>
                  <a:cubicBezTo>
                    <a:pt x="5891" y="2382"/>
                    <a:pt x="5852" y="2339"/>
                    <a:pt x="5805" y="2254"/>
                  </a:cubicBezTo>
                  <a:cubicBezTo>
                    <a:pt x="5689" y="2040"/>
                    <a:pt x="5629" y="1697"/>
                    <a:pt x="5766" y="1453"/>
                  </a:cubicBezTo>
                  <a:cubicBezTo>
                    <a:pt x="5818" y="1367"/>
                    <a:pt x="5869" y="1333"/>
                    <a:pt x="5925" y="1294"/>
                  </a:cubicBezTo>
                  <a:cubicBezTo>
                    <a:pt x="5989" y="1251"/>
                    <a:pt x="6062" y="1200"/>
                    <a:pt x="6100" y="1089"/>
                  </a:cubicBezTo>
                  <a:cubicBezTo>
                    <a:pt x="6199" y="815"/>
                    <a:pt x="5985" y="472"/>
                    <a:pt x="543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10"/>
            <p:cNvSpPr/>
            <p:nvPr/>
          </p:nvSpPr>
          <p:spPr>
            <a:xfrm>
              <a:off x="6689550" y="3160422"/>
              <a:ext cx="323140" cy="465347"/>
            </a:xfrm>
            <a:custGeom>
              <a:rect b="b" l="l" r="r" t="t"/>
              <a:pathLst>
                <a:path extrusionOk="0" h="3629" w="2520">
                  <a:moveTo>
                    <a:pt x="95" y="0"/>
                  </a:moveTo>
                  <a:cubicBezTo>
                    <a:pt x="22" y="146"/>
                    <a:pt x="1" y="283"/>
                    <a:pt x="27" y="412"/>
                  </a:cubicBezTo>
                  <a:cubicBezTo>
                    <a:pt x="70" y="579"/>
                    <a:pt x="177" y="664"/>
                    <a:pt x="271" y="741"/>
                  </a:cubicBezTo>
                  <a:cubicBezTo>
                    <a:pt x="335" y="788"/>
                    <a:pt x="395" y="836"/>
                    <a:pt x="451" y="913"/>
                  </a:cubicBezTo>
                  <a:cubicBezTo>
                    <a:pt x="558" y="1063"/>
                    <a:pt x="545" y="1225"/>
                    <a:pt x="536" y="1384"/>
                  </a:cubicBezTo>
                  <a:cubicBezTo>
                    <a:pt x="528" y="1547"/>
                    <a:pt x="515" y="1735"/>
                    <a:pt x="674" y="1864"/>
                  </a:cubicBezTo>
                  <a:cubicBezTo>
                    <a:pt x="764" y="1937"/>
                    <a:pt x="874" y="1962"/>
                    <a:pt x="980" y="1962"/>
                  </a:cubicBezTo>
                  <a:cubicBezTo>
                    <a:pt x="1139" y="1962"/>
                    <a:pt x="1289" y="1906"/>
                    <a:pt x="1350" y="1881"/>
                  </a:cubicBezTo>
                  <a:cubicBezTo>
                    <a:pt x="1509" y="1817"/>
                    <a:pt x="1629" y="1714"/>
                    <a:pt x="1719" y="1607"/>
                  </a:cubicBezTo>
                  <a:lnTo>
                    <a:pt x="1719" y="1607"/>
                  </a:lnTo>
                  <a:cubicBezTo>
                    <a:pt x="1684" y="1731"/>
                    <a:pt x="1646" y="1885"/>
                    <a:pt x="1590" y="2061"/>
                  </a:cubicBezTo>
                  <a:cubicBezTo>
                    <a:pt x="1543" y="2215"/>
                    <a:pt x="1505" y="2335"/>
                    <a:pt x="1475" y="2425"/>
                  </a:cubicBezTo>
                  <a:cubicBezTo>
                    <a:pt x="1397" y="2656"/>
                    <a:pt x="1359" y="2763"/>
                    <a:pt x="1397" y="2909"/>
                  </a:cubicBezTo>
                  <a:cubicBezTo>
                    <a:pt x="1479" y="3230"/>
                    <a:pt x="1826" y="3466"/>
                    <a:pt x="2460" y="3628"/>
                  </a:cubicBezTo>
                  <a:lnTo>
                    <a:pt x="2520" y="3397"/>
                  </a:lnTo>
                  <a:cubicBezTo>
                    <a:pt x="1993" y="3260"/>
                    <a:pt x="1689" y="3072"/>
                    <a:pt x="1633" y="2853"/>
                  </a:cubicBezTo>
                  <a:cubicBezTo>
                    <a:pt x="1612" y="2776"/>
                    <a:pt x="1629" y="2720"/>
                    <a:pt x="1702" y="2502"/>
                  </a:cubicBezTo>
                  <a:cubicBezTo>
                    <a:pt x="1732" y="2408"/>
                    <a:pt x="1774" y="2288"/>
                    <a:pt x="1821" y="2129"/>
                  </a:cubicBezTo>
                  <a:cubicBezTo>
                    <a:pt x="1894" y="1885"/>
                    <a:pt x="1959" y="1654"/>
                    <a:pt x="1993" y="1478"/>
                  </a:cubicBezTo>
                  <a:cubicBezTo>
                    <a:pt x="2044" y="1247"/>
                    <a:pt x="2066" y="1075"/>
                    <a:pt x="1941" y="1028"/>
                  </a:cubicBezTo>
                  <a:cubicBezTo>
                    <a:pt x="1923" y="1021"/>
                    <a:pt x="1905" y="1017"/>
                    <a:pt x="1889" y="1017"/>
                  </a:cubicBezTo>
                  <a:cubicBezTo>
                    <a:pt x="1805" y="1017"/>
                    <a:pt x="1752" y="1109"/>
                    <a:pt x="1706" y="1191"/>
                  </a:cubicBezTo>
                  <a:cubicBezTo>
                    <a:pt x="1629" y="1328"/>
                    <a:pt x="1500" y="1559"/>
                    <a:pt x="1256" y="1658"/>
                  </a:cubicBezTo>
                  <a:cubicBezTo>
                    <a:pt x="1191" y="1688"/>
                    <a:pt x="1079" y="1721"/>
                    <a:pt x="978" y="1721"/>
                  </a:cubicBezTo>
                  <a:cubicBezTo>
                    <a:pt x="918" y="1721"/>
                    <a:pt x="863" y="1709"/>
                    <a:pt x="823" y="1679"/>
                  </a:cubicBezTo>
                  <a:cubicBezTo>
                    <a:pt x="768" y="1632"/>
                    <a:pt x="768" y="1559"/>
                    <a:pt x="776" y="1397"/>
                  </a:cubicBezTo>
                  <a:cubicBezTo>
                    <a:pt x="789" y="1217"/>
                    <a:pt x="802" y="994"/>
                    <a:pt x="648" y="776"/>
                  </a:cubicBezTo>
                  <a:cubicBezTo>
                    <a:pt x="575" y="669"/>
                    <a:pt x="489" y="604"/>
                    <a:pt x="421" y="549"/>
                  </a:cubicBezTo>
                  <a:cubicBezTo>
                    <a:pt x="331" y="480"/>
                    <a:pt x="284" y="441"/>
                    <a:pt x="262" y="356"/>
                  </a:cubicBezTo>
                  <a:cubicBezTo>
                    <a:pt x="245" y="287"/>
                    <a:pt x="262" y="206"/>
                    <a:pt x="309" y="112"/>
                  </a:cubicBezTo>
                  <a:lnTo>
                    <a:pt x="95"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10"/>
            <p:cNvSpPr/>
            <p:nvPr/>
          </p:nvSpPr>
          <p:spPr>
            <a:xfrm>
              <a:off x="7082960" y="2386677"/>
              <a:ext cx="747581" cy="1171509"/>
            </a:xfrm>
            <a:custGeom>
              <a:rect b="b" l="l" r="r" t="t"/>
              <a:pathLst>
                <a:path extrusionOk="0" h="9136" w="5830">
                  <a:moveTo>
                    <a:pt x="3084" y="0"/>
                  </a:moveTo>
                  <a:cubicBezTo>
                    <a:pt x="2812" y="0"/>
                    <a:pt x="2513" y="23"/>
                    <a:pt x="2167" y="50"/>
                  </a:cubicBezTo>
                  <a:cubicBezTo>
                    <a:pt x="1791" y="76"/>
                    <a:pt x="1409" y="136"/>
                    <a:pt x="1041" y="226"/>
                  </a:cubicBezTo>
                  <a:lnTo>
                    <a:pt x="1097" y="457"/>
                  </a:lnTo>
                  <a:cubicBezTo>
                    <a:pt x="1452" y="371"/>
                    <a:pt x="1821" y="316"/>
                    <a:pt x="2189" y="290"/>
                  </a:cubicBezTo>
                  <a:cubicBezTo>
                    <a:pt x="2527" y="264"/>
                    <a:pt x="2818" y="242"/>
                    <a:pt x="3081" y="242"/>
                  </a:cubicBezTo>
                  <a:cubicBezTo>
                    <a:pt x="3469" y="242"/>
                    <a:pt x="3795" y="290"/>
                    <a:pt x="4116" y="449"/>
                  </a:cubicBezTo>
                  <a:cubicBezTo>
                    <a:pt x="4853" y="808"/>
                    <a:pt x="5573" y="1772"/>
                    <a:pt x="5427" y="2577"/>
                  </a:cubicBezTo>
                  <a:cubicBezTo>
                    <a:pt x="5389" y="2787"/>
                    <a:pt x="5294" y="2959"/>
                    <a:pt x="5204" y="3122"/>
                  </a:cubicBezTo>
                  <a:cubicBezTo>
                    <a:pt x="5063" y="3374"/>
                    <a:pt x="4917" y="3636"/>
                    <a:pt x="4990" y="4017"/>
                  </a:cubicBezTo>
                  <a:cubicBezTo>
                    <a:pt x="5029" y="4235"/>
                    <a:pt x="5115" y="4364"/>
                    <a:pt x="5183" y="4467"/>
                  </a:cubicBezTo>
                  <a:cubicBezTo>
                    <a:pt x="5247" y="4565"/>
                    <a:pt x="5286" y="4625"/>
                    <a:pt x="5273" y="4728"/>
                  </a:cubicBezTo>
                  <a:cubicBezTo>
                    <a:pt x="5230" y="5152"/>
                    <a:pt x="4455" y="5447"/>
                    <a:pt x="3992" y="5627"/>
                  </a:cubicBezTo>
                  <a:cubicBezTo>
                    <a:pt x="3542" y="5799"/>
                    <a:pt x="3260" y="5842"/>
                    <a:pt x="3033" y="5876"/>
                  </a:cubicBezTo>
                  <a:cubicBezTo>
                    <a:pt x="2771" y="5919"/>
                    <a:pt x="2566" y="5949"/>
                    <a:pt x="2296" y="6159"/>
                  </a:cubicBezTo>
                  <a:cubicBezTo>
                    <a:pt x="1778" y="6557"/>
                    <a:pt x="1538" y="7191"/>
                    <a:pt x="1396" y="7572"/>
                  </a:cubicBezTo>
                  <a:cubicBezTo>
                    <a:pt x="1306" y="7808"/>
                    <a:pt x="1259" y="8000"/>
                    <a:pt x="1217" y="8155"/>
                  </a:cubicBezTo>
                  <a:cubicBezTo>
                    <a:pt x="1152" y="8416"/>
                    <a:pt x="1114" y="8574"/>
                    <a:pt x="955" y="8707"/>
                  </a:cubicBezTo>
                  <a:cubicBezTo>
                    <a:pt x="803" y="8834"/>
                    <a:pt x="594" y="8898"/>
                    <a:pt x="331" y="8898"/>
                  </a:cubicBezTo>
                  <a:cubicBezTo>
                    <a:pt x="239" y="8898"/>
                    <a:pt x="140" y="8890"/>
                    <a:pt x="34" y="8874"/>
                  </a:cubicBezTo>
                  <a:lnTo>
                    <a:pt x="0" y="9110"/>
                  </a:lnTo>
                  <a:cubicBezTo>
                    <a:pt x="116" y="9127"/>
                    <a:pt x="227" y="9136"/>
                    <a:pt x="330" y="9136"/>
                  </a:cubicBezTo>
                  <a:cubicBezTo>
                    <a:pt x="651" y="9136"/>
                    <a:pt x="912" y="9054"/>
                    <a:pt x="1105" y="8891"/>
                  </a:cubicBezTo>
                  <a:cubicBezTo>
                    <a:pt x="1328" y="8711"/>
                    <a:pt x="1379" y="8493"/>
                    <a:pt x="1452" y="8215"/>
                  </a:cubicBezTo>
                  <a:cubicBezTo>
                    <a:pt x="1491" y="8056"/>
                    <a:pt x="1538" y="7876"/>
                    <a:pt x="1619" y="7658"/>
                  </a:cubicBezTo>
                  <a:cubicBezTo>
                    <a:pt x="1765" y="7277"/>
                    <a:pt x="1979" y="6707"/>
                    <a:pt x="2442" y="6351"/>
                  </a:cubicBezTo>
                  <a:cubicBezTo>
                    <a:pt x="2664" y="6180"/>
                    <a:pt x="2819" y="6154"/>
                    <a:pt x="3071" y="6116"/>
                  </a:cubicBezTo>
                  <a:cubicBezTo>
                    <a:pt x="3294" y="6081"/>
                    <a:pt x="3602" y="6034"/>
                    <a:pt x="4078" y="5850"/>
                  </a:cubicBezTo>
                  <a:cubicBezTo>
                    <a:pt x="4626" y="5640"/>
                    <a:pt x="5453" y="5323"/>
                    <a:pt x="5513" y="4758"/>
                  </a:cubicBezTo>
                  <a:cubicBezTo>
                    <a:pt x="5534" y="4565"/>
                    <a:pt x="5457" y="4449"/>
                    <a:pt x="5384" y="4334"/>
                  </a:cubicBezTo>
                  <a:cubicBezTo>
                    <a:pt x="5320" y="4240"/>
                    <a:pt x="5256" y="4141"/>
                    <a:pt x="5226" y="3974"/>
                  </a:cubicBezTo>
                  <a:cubicBezTo>
                    <a:pt x="5170" y="3678"/>
                    <a:pt x="5282" y="3473"/>
                    <a:pt x="5414" y="3241"/>
                  </a:cubicBezTo>
                  <a:cubicBezTo>
                    <a:pt x="5509" y="3066"/>
                    <a:pt x="5620" y="2873"/>
                    <a:pt x="5667" y="2620"/>
                  </a:cubicBezTo>
                  <a:cubicBezTo>
                    <a:pt x="5830" y="1695"/>
                    <a:pt x="5055" y="641"/>
                    <a:pt x="4224" y="234"/>
                  </a:cubicBezTo>
                  <a:cubicBezTo>
                    <a:pt x="3860" y="55"/>
                    <a:pt x="3504" y="0"/>
                    <a:pt x="308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10"/>
            <p:cNvSpPr/>
            <p:nvPr/>
          </p:nvSpPr>
          <p:spPr>
            <a:xfrm>
              <a:off x="7245428" y="2451819"/>
              <a:ext cx="484068" cy="205553"/>
            </a:xfrm>
            <a:custGeom>
              <a:rect b="b" l="l" r="r" t="t"/>
              <a:pathLst>
                <a:path extrusionOk="0" h="1603" w="3775">
                  <a:moveTo>
                    <a:pt x="3372" y="1"/>
                  </a:moveTo>
                  <a:lnTo>
                    <a:pt x="3179" y="146"/>
                  </a:lnTo>
                  <a:cubicBezTo>
                    <a:pt x="3449" y="497"/>
                    <a:pt x="3513" y="930"/>
                    <a:pt x="3334" y="1166"/>
                  </a:cubicBezTo>
                  <a:cubicBezTo>
                    <a:pt x="3216" y="1319"/>
                    <a:pt x="3012" y="1364"/>
                    <a:pt x="2813" y="1364"/>
                  </a:cubicBezTo>
                  <a:cubicBezTo>
                    <a:pt x="2577" y="1364"/>
                    <a:pt x="2348" y="1300"/>
                    <a:pt x="2275" y="1277"/>
                  </a:cubicBezTo>
                  <a:cubicBezTo>
                    <a:pt x="2018" y="1200"/>
                    <a:pt x="1877" y="1080"/>
                    <a:pt x="1701" y="926"/>
                  </a:cubicBezTo>
                  <a:cubicBezTo>
                    <a:pt x="1552" y="797"/>
                    <a:pt x="1385" y="656"/>
                    <a:pt x="1115" y="502"/>
                  </a:cubicBezTo>
                  <a:cubicBezTo>
                    <a:pt x="785" y="322"/>
                    <a:pt x="425" y="193"/>
                    <a:pt x="44" y="125"/>
                  </a:cubicBezTo>
                  <a:lnTo>
                    <a:pt x="1" y="365"/>
                  </a:lnTo>
                  <a:cubicBezTo>
                    <a:pt x="356" y="425"/>
                    <a:pt x="691" y="545"/>
                    <a:pt x="995" y="712"/>
                  </a:cubicBezTo>
                  <a:cubicBezTo>
                    <a:pt x="1247" y="853"/>
                    <a:pt x="1406" y="990"/>
                    <a:pt x="1543" y="1110"/>
                  </a:cubicBezTo>
                  <a:cubicBezTo>
                    <a:pt x="1727" y="1264"/>
                    <a:pt x="1899" y="1414"/>
                    <a:pt x="2207" y="1508"/>
                  </a:cubicBezTo>
                  <a:cubicBezTo>
                    <a:pt x="2318" y="1543"/>
                    <a:pt x="2558" y="1603"/>
                    <a:pt x="2815" y="1603"/>
                  </a:cubicBezTo>
                  <a:cubicBezTo>
                    <a:pt x="3077" y="1603"/>
                    <a:pt x="3351" y="1538"/>
                    <a:pt x="3522" y="1311"/>
                  </a:cubicBezTo>
                  <a:cubicBezTo>
                    <a:pt x="3775" y="986"/>
                    <a:pt x="3710" y="446"/>
                    <a:pt x="337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10"/>
            <p:cNvSpPr/>
            <p:nvPr/>
          </p:nvSpPr>
          <p:spPr>
            <a:xfrm>
              <a:off x="6897796" y="2516703"/>
              <a:ext cx="517536" cy="1075593"/>
            </a:xfrm>
            <a:custGeom>
              <a:rect b="b" l="l" r="r" t="t"/>
              <a:pathLst>
                <a:path extrusionOk="0" h="8388" w="4036">
                  <a:moveTo>
                    <a:pt x="2900" y="0"/>
                  </a:moveTo>
                  <a:lnTo>
                    <a:pt x="2810" y="223"/>
                  </a:lnTo>
                  <a:cubicBezTo>
                    <a:pt x="2960" y="283"/>
                    <a:pt x="3166" y="398"/>
                    <a:pt x="3312" y="617"/>
                  </a:cubicBezTo>
                  <a:cubicBezTo>
                    <a:pt x="3496" y="891"/>
                    <a:pt x="3586" y="1324"/>
                    <a:pt x="3419" y="1504"/>
                  </a:cubicBezTo>
                  <a:cubicBezTo>
                    <a:pt x="3346" y="1581"/>
                    <a:pt x="3226" y="1593"/>
                    <a:pt x="3123" y="1602"/>
                  </a:cubicBezTo>
                  <a:cubicBezTo>
                    <a:pt x="3016" y="1611"/>
                    <a:pt x="2888" y="1623"/>
                    <a:pt x="2853" y="1748"/>
                  </a:cubicBezTo>
                  <a:cubicBezTo>
                    <a:pt x="2815" y="1906"/>
                    <a:pt x="2982" y="1992"/>
                    <a:pt x="3213" y="2103"/>
                  </a:cubicBezTo>
                  <a:cubicBezTo>
                    <a:pt x="3440" y="2215"/>
                    <a:pt x="3749" y="2369"/>
                    <a:pt x="3770" y="2557"/>
                  </a:cubicBezTo>
                  <a:cubicBezTo>
                    <a:pt x="3783" y="2647"/>
                    <a:pt x="3723" y="2716"/>
                    <a:pt x="3616" y="2831"/>
                  </a:cubicBezTo>
                  <a:cubicBezTo>
                    <a:pt x="3492" y="2968"/>
                    <a:pt x="3333" y="3136"/>
                    <a:pt x="3329" y="3423"/>
                  </a:cubicBezTo>
                  <a:cubicBezTo>
                    <a:pt x="3329" y="3598"/>
                    <a:pt x="3384" y="3727"/>
                    <a:pt x="3432" y="3834"/>
                  </a:cubicBezTo>
                  <a:cubicBezTo>
                    <a:pt x="3483" y="3949"/>
                    <a:pt x="3509" y="4009"/>
                    <a:pt x="3474" y="4082"/>
                  </a:cubicBezTo>
                  <a:cubicBezTo>
                    <a:pt x="3432" y="4181"/>
                    <a:pt x="3307" y="4266"/>
                    <a:pt x="3187" y="4279"/>
                  </a:cubicBezTo>
                  <a:cubicBezTo>
                    <a:pt x="3176" y="4281"/>
                    <a:pt x="3165" y="4281"/>
                    <a:pt x="3155" y="4281"/>
                  </a:cubicBezTo>
                  <a:cubicBezTo>
                    <a:pt x="3109" y="4281"/>
                    <a:pt x="3074" y="4266"/>
                    <a:pt x="3025" y="4245"/>
                  </a:cubicBezTo>
                  <a:cubicBezTo>
                    <a:pt x="2962" y="4215"/>
                    <a:pt x="2883" y="4182"/>
                    <a:pt x="2768" y="4182"/>
                  </a:cubicBezTo>
                  <a:cubicBezTo>
                    <a:pt x="2750" y="4182"/>
                    <a:pt x="2732" y="4183"/>
                    <a:pt x="2712" y="4185"/>
                  </a:cubicBezTo>
                  <a:cubicBezTo>
                    <a:pt x="2459" y="4202"/>
                    <a:pt x="2335" y="4305"/>
                    <a:pt x="2279" y="4386"/>
                  </a:cubicBezTo>
                  <a:cubicBezTo>
                    <a:pt x="2181" y="4532"/>
                    <a:pt x="2219" y="4678"/>
                    <a:pt x="2258" y="4806"/>
                  </a:cubicBezTo>
                  <a:cubicBezTo>
                    <a:pt x="2288" y="4917"/>
                    <a:pt x="2314" y="5012"/>
                    <a:pt x="2266" y="5119"/>
                  </a:cubicBezTo>
                  <a:cubicBezTo>
                    <a:pt x="2215" y="5239"/>
                    <a:pt x="2095" y="5320"/>
                    <a:pt x="2057" y="5320"/>
                  </a:cubicBezTo>
                  <a:cubicBezTo>
                    <a:pt x="2039" y="5299"/>
                    <a:pt x="2022" y="5226"/>
                    <a:pt x="2014" y="5179"/>
                  </a:cubicBezTo>
                  <a:cubicBezTo>
                    <a:pt x="1988" y="5055"/>
                    <a:pt x="1954" y="4900"/>
                    <a:pt x="1812" y="4840"/>
                  </a:cubicBezTo>
                  <a:cubicBezTo>
                    <a:pt x="1779" y="4828"/>
                    <a:pt x="1743" y="4822"/>
                    <a:pt x="1706" y="4822"/>
                  </a:cubicBezTo>
                  <a:cubicBezTo>
                    <a:pt x="1554" y="4822"/>
                    <a:pt x="1381" y="4920"/>
                    <a:pt x="1298" y="5067"/>
                  </a:cubicBezTo>
                  <a:cubicBezTo>
                    <a:pt x="1140" y="5346"/>
                    <a:pt x="1363" y="5676"/>
                    <a:pt x="1577" y="5997"/>
                  </a:cubicBezTo>
                  <a:cubicBezTo>
                    <a:pt x="1752" y="6263"/>
                    <a:pt x="1937" y="6537"/>
                    <a:pt x="1851" y="6695"/>
                  </a:cubicBezTo>
                  <a:cubicBezTo>
                    <a:pt x="1803" y="6784"/>
                    <a:pt x="1678" y="6843"/>
                    <a:pt x="1588" y="6843"/>
                  </a:cubicBezTo>
                  <a:cubicBezTo>
                    <a:pt x="1566" y="6843"/>
                    <a:pt x="1546" y="6840"/>
                    <a:pt x="1530" y="6832"/>
                  </a:cubicBezTo>
                  <a:cubicBezTo>
                    <a:pt x="1448" y="6798"/>
                    <a:pt x="1435" y="6605"/>
                    <a:pt x="1423" y="6434"/>
                  </a:cubicBezTo>
                  <a:cubicBezTo>
                    <a:pt x="1401" y="6168"/>
                    <a:pt x="1375" y="5864"/>
                    <a:pt x="1136" y="5731"/>
                  </a:cubicBezTo>
                  <a:cubicBezTo>
                    <a:pt x="1057" y="5685"/>
                    <a:pt x="967" y="5666"/>
                    <a:pt x="879" y="5666"/>
                  </a:cubicBezTo>
                  <a:cubicBezTo>
                    <a:pt x="746" y="5666"/>
                    <a:pt x="615" y="5710"/>
                    <a:pt x="527" y="5774"/>
                  </a:cubicBezTo>
                  <a:cubicBezTo>
                    <a:pt x="0" y="6155"/>
                    <a:pt x="480" y="7578"/>
                    <a:pt x="814" y="8387"/>
                  </a:cubicBezTo>
                  <a:lnTo>
                    <a:pt x="1037" y="8297"/>
                  </a:lnTo>
                  <a:cubicBezTo>
                    <a:pt x="544" y="7102"/>
                    <a:pt x="399" y="6168"/>
                    <a:pt x="669" y="5971"/>
                  </a:cubicBezTo>
                  <a:cubicBezTo>
                    <a:pt x="722" y="5931"/>
                    <a:pt x="805" y="5906"/>
                    <a:pt x="883" y="5906"/>
                  </a:cubicBezTo>
                  <a:cubicBezTo>
                    <a:pt x="931" y="5906"/>
                    <a:pt x="978" y="5916"/>
                    <a:pt x="1016" y="5937"/>
                  </a:cubicBezTo>
                  <a:cubicBezTo>
                    <a:pt x="1144" y="6010"/>
                    <a:pt x="1161" y="6237"/>
                    <a:pt x="1183" y="6451"/>
                  </a:cubicBezTo>
                  <a:cubicBezTo>
                    <a:pt x="1200" y="6699"/>
                    <a:pt x="1221" y="6961"/>
                    <a:pt x="1431" y="7055"/>
                  </a:cubicBezTo>
                  <a:cubicBezTo>
                    <a:pt x="1477" y="7076"/>
                    <a:pt x="1529" y="7085"/>
                    <a:pt x="1584" y="7085"/>
                  </a:cubicBezTo>
                  <a:cubicBezTo>
                    <a:pt x="1767" y="7085"/>
                    <a:pt x="1976" y="6976"/>
                    <a:pt x="2065" y="6811"/>
                  </a:cubicBezTo>
                  <a:cubicBezTo>
                    <a:pt x="2215" y="6524"/>
                    <a:pt x="1992" y="6190"/>
                    <a:pt x="1778" y="5864"/>
                  </a:cubicBezTo>
                  <a:cubicBezTo>
                    <a:pt x="1602" y="5603"/>
                    <a:pt x="1423" y="5333"/>
                    <a:pt x="1508" y="5183"/>
                  </a:cubicBezTo>
                  <a:cubicBezTo>
                    <a:pt x="1550" y="5107"/>
                    <a:pt x="1657" y="5061"/>
                    <a:pt x="1707" y="5061"/>
                  </a:cubicBezTo>
                  <a:cubicBezTo>
                    <a:pt x="1713" y="5061"/>
                    <a:pt x="1718" y="5062"/>
                    <a:pt x="1722" y="5063"/>
                  </a:cubicBezTo>
                  <a:cubicBezTo>
                    <a:pt x="1748" y="5076"/>
                    <a:pt x="1770" y="5174"/>
                    <a:pt x="1778" y="5230"/>
                  </a:cubicBezTo>
                  <a:cubicBezTo>
                    <a:pt x="1804" y="5350"/>
                    <a:pt x="1838" y="5500"/>
                    <a:pt x="1975" y="5547"/>
                  </a:cubicBezTo>
                  <a:cubicBezTo>
                    <a:pt x="1999" y="5555"/>
                    <a:pt x="2024" y="5558"/>
                    <a:pt x="2050" y="5558"/>
                  </a:cubicBezTo>
                  <a:cubicBezTo>
                    <a:pt x="2222" y="5558"/>
                    <a:pt x="2411" y="5392"/>
                    <a:pt x="2489" y="5213"/>
                  </a:cubicBezTo>
                  <a:cubicBezTo>
                    <a:pt x="2566" y="5029"/>
                    <a:pt x="2523" y="4870"/>
                    <a:pt x="2489" y="4742"/>
                  </a:cubicBezTo>
                  <a:cubicBezTo>
                    <a:pt x="2455" y="4622"/>
                    <a:pt x="2446" y="4571"/>
                    <a:pt x="2476" y="4523"/>
                  </a:cubicBezTo>
                  <a:cubicBezTo>
                    <a:pt x="2498" y="4493"/>
                    <a:pt x="2562" y="4433"/>
                    <a:pt x="2733" y="4421"/>
                  </a:cubicBezTo>
                  <a:cubicBezTo>
                    <a:pt x="2740" y="4420"/>
                    <a:pt x="2747" y="4420"/>
                    <a:pt x="2754" y="4420"/>
                  </a:cubicBezTo>
                  <a:cubicBezTo>
                    <a:pt x="2824" y="4420"/>
                    <a:pt x="2872" y="4440"/>
                    <a:pt x="2930" y="4463"/>
                  </a:cubicBezTo>
                  <a:cubicBezTo>
                    <a:pt x="2993" y="4489"/>
                    <a:pt x="3066" y="4522"/>
                    <a:pt x="3165" y="4522"/>
                  </a:cubicBezTo>
                  <a:cubicBezTo>
                    <a:pt x="3180" y="4522"/>
                    <a:pt x="3196" y="4521"/>
                    <a:pt x="3213" y="4519"/>
                  </a:cubicBezTo>
                  <a:cubicBezTo>
                    <a:pt x="3419" y="4498"/>
                    <a:pt x="3616" y="4356"/>
                    <a:pt x="3693" y="4181"/>
                  </a:cubicBezTo>
                  <a:cubicBezTo>
                    <a:pt x="3774" y="4005"/>
                    <a:pt x="3710" y="3859"/>
                    <a:pt x="3654" y="3735"/>
                  </a:cubicBezTo>
                  <a:cubicBezTo>
                    <a:pt x="3611" y="3641"/>
                    <a:pt x="3569" y="3547"/>
                    <a:pt x="3569" y="3423"/>
                  </a:cubicBezTo>
                  <a:cubicBezTo>
                    <a:pt x="3573" y="3234"/>
                    <a:pt x="3680" y="3114"/>
                    <a:pt x="3796" y="2994"/>
                  </a:cubicBezTo>
                  <a:cubicBezTo>
                    <a:pt x="3907" y="2870"/>
                    <a:pt x="4036" y="2729"/>
                    <a:pt x="4010" y="2527"/>
                  </a:cubicBezTo>
                  <a:cubicBezTo>
                    <a:pt x="3971" y="2210"/>
                    <a:pt x="3594" y="2026"/>
                    <a:pt x="3320" y="1889"/>
                  </a:cubicBezTo>
                  <a:cubicBezTo>
                    <a:pt x="3286" y="1872"/>
                    <a:pt x="3247" y="1855"/>
                    <a:pt x="3213" y="1833"/>
                  </a:cubicBezTo>
                  <a:cubicBezTo>
                    <a:pt x="3333" y="1821"/>
                    <a:pt x="3483" y="1791"/>
                    <a:pt x="3594" y="1666"/>
                  </a:cubicBezTo>
                  <a:cubicBezTo>
                    <a:pt x="3851" y="1388"/>
                    <a:pt x="3753" y="848"/>
                    <a:pt x="3513" y="484"/>
                  </a:cubicBezTo>
                  <a:cubicBezTo>
                    <a:pt x="3333"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10"/>
            <p:cNvSpPr/>
            <p:nvPr/>
          </p:nvSpPr>
          <p:spPr>
            <a:xfrm>
              <a:off x="7029617" y="2506188"/>
              <a:ext cx="737194" cy="1054692"/>
            </a:xfrm>
            <a:custGeom>
              <a:rect b="b" l="l" r="r" t="t"/>
              <a:pathLst>
                <a:path extrusionOk="0" h="8225" w="5749">
                  <a:moveTo>
                    <a:pt x="5492" y="1"/>
                  </a:moveTo>
                  <a:lnTo>
                    <a:pt x="5282" y="116"/>
                  </a:lnTo>
                  <a:cubicBezTo>
                    <a:pt x="5351" y="236"/>
                    <a:pt x="5496" y="557"/>
                    <a:pt x="5406" y="930"/>
                  </a:cubicBezTo>
                  <a:cubicBezTo>
                    <a:pt x="5297" y="1379"/>
                    <a:pt x="4889" y="1757"/>
                    <a:pt x="4518" y="1757"/>
                  </a:cubicBezTo>
                  <a:cubicBezTo>
                    <a:pt x="4510" y="1757"/>
                    <a:pt x="4502" y="1757"/>
                    <a:pt x="4494" y="1757"/>
                  </a:cubicBezTo>
                  <a:cubicBezTo>
                    <a:pt x="4258" y="1744"/>
                    <a:pt x="4096" y="1560"/>
                    <a:pt x="3937" y="1384"/>
                  </a:cubicBezTo>
                  <a:cubicBezTo>
                    <a:pt x="3782" y="1206"/>
                    <a:pt x="3619" y="1027"/>
                    <a:pt x="3393" y="1027"/>
                  </a:cubicBezTo>
                  <a:cubicBezTo>
                    <a:pt x="3369" y="1027"/>
                    <a:pt x="3345" y="1029"/>
                    <a:pt x="3320" y="1033"/>
                  </a:cubicBezTo>
                  <a:cubicBezTo>
                    <a:pt x="3050" y="1076"/>
                    <a:pt x="2836" y="1324"/>
                    <a:pt x="2733" y="1526"/>
                  </a:cubicBezTo>
                  <a:cubicBezTo>
                    <a:pt x="2626" y="1735"/>
                    <a:pt x="2605" y="1937"/>
                    <a:pt x="2678" y="2087"/>
                  </a:cubicBezTo>
                  <a:cubicBezTo>
                    <a:pt x="2790" y="2309"/>
                    <a:pt x="3081" y="2357"/>
                    <a:pt x="3430" y="2357"/>
                  </a:cubicBezTo>
                  <a:cubicBezTo>
                    <a:pt x="3559" y="2357"/>
                    <a:pt x="3696" y="2351"/>
                    <a:pt x="3834" y="2344"/>
                  </a:cubicBezTo>
                  <a:cubicBezTo>
                    <a:pt x="3960" y="2338"/>
                    <a:pt x="4095" y="2332"/>
                    <a:pt x="4224" y="2332"/>
                  </a:cubicBezTo>
                  <a:cubicBezTo>
                    <a:pt x="4490" y="2332"/>
                    <a:pt x="4726" y="2359"/>
                    <a:pt x="4781" y="2481"/>
                  </a:cubicBezTo>
                  <a:cubicBezTo>
                    <a:pt x="4815" y="2558"/>
                    <a:pt x="4794" y="2674"/>
                    <a:pt x="4734" y="2725"/>
                  </a:cubicBezTo>
                  <a:cubicBezTo>
                    <a:pt x="4711" y="2746"/>
                    <a:pt x="4677" y="2755"/>
                    <a:pt x="4636" y="2755"/>
                  </a:cubicBezTo>
                  <a:cubicBezTo>
                    <a:pt x="4502" y="2755"/>
                    <a:pt x="4290" y="2660"/>
                    <a:pt x="4100" y="2575"/>
                  </a:cubicBezTo>
                  <a:cubicBezTo>
                    <a:pt x="3866" y="2471"/>
                    <a:pt x="3626" y="2365"/>
                    <a:pt x="3421" y="2365"/>
                  </a:cubicBezTo>
                  <a:cubicBezTo>
                    <a:pt x="3322" y="2365"/>
                    <a:pt x="3231" y="2390"/>
                    <a:pt x="3153" y="2451"/>
                  </a:cubicBezTo>
                  <a:cubicBezTo>
                    <a:pt x="2948" y="2614"/>
                    <a:pt x="2896" y="2995"/>
                    <a:pt x="3050" y="3209"/>
                  </a:cubicBezTo>
                  <a:cubicBezTo>
                    <a:pt x="3161" y="3360"/>
                    <a:pt x="3335" y="3400"/>
                    <a:pt x="3532" y="3400"/>
                  </a:cubicBezTo>
                  <a:cubicBezTo>
                    <a:pt x="3649" y="3400"/>
                    <a:pt x="3774" y="3386"/>
                    <a:pt x="3899" y="3372"/>
                  </a:cubicBezTo>
                  <a:cubicBezTo>
                    <a:pt x="4020" y="3357"/>
                    <a:pt x="4142" y="3341"/>
                    <a:pt x="4251" y="3341"/>
                  </a:cubicBezTo>
                  <a:cubicBezTo>
                    <a:pt x="4389" y="3341"/>
                    <a:pt x="4505" y="3366"/>
                    <a:pt x="4567" y="3445"/>
                  </a:cubicBezTo>
                  <a:cubicBezTo>
                    <a:pt x="4670" y="3573"/>
                    <a:pt x="4631" y="3830"/>
                    <a:pt x="4528" y="3967"/>
                  </a:cubicBezTo>
                  <a:cubicBezTo>
                    <a:pt x="4475" y="4038"/>
                    <a:pt x="4398" y="4063"/>
                    <a:pt x="4282" y="4063"/>
                  </a:cubicBezTo>
                  <a:cubicBezTo>
                    <a:pt x="4209" y="4063"/>
                    <a:pt x="4121" y="4053"/>
                    <a:pt x="4014" y="4040"/>
                  </a:cubicBezTo>
                  <a:cubicBezTo>
                    <a:pt x="3890" y="4024"/>
                    <a:pt x="3751" y="4006"/>
                    <a:pt x="3602" y="4006"/>
                  </a:cubicBezTo>
                  <a:cubicBezTo>
                    <a:pt x="3401" y="4006"/>
                    <a:pt x="3181" y="4037"/>
                    <a:pt x="2948" y="4143"/>
                  </a:cubicBezTo>
                  <a:cubicBezTo>
                    <a:pt x="2686" y="4258"/>
                    <a:pt x="2519" y="4425"/>
                    <a:pt x="2185" y="4760"/>
                  </a:cubicBezTo>
                  <a:cubicBezTo>
                    <a:pt x="1920" y="5021"/>
                    <a:pt x="1594" y="5346"/>
                    <a:pt x="1376" y="5826"/>
                  </a:cubicBezTo>
                  <a:cubicBezTo>
                    <a:pt x="1230" y="6147"/>
                    <a:pt x="1213" y="6362"/>
                    <a:pt x="1196" y="6546"/>
                  </a:cubicBezTo>
                  <a:cubicBezTo>
                    <a:pt x="1183" y="6704"/>
                    <a:pt x="1174" y="6841"/>
                    <a:pt x="1089" y="7034"/>
                  </a:cubicBezTo>
                  <a:cubicBezTo>
                    <a:pt x="913" y="7428"/>
                    <a:pt x="545" y="7754"/>
                    <a:pt x="1" y="8007"/>
                  </a:cubicBezTo>
                  <a:lnTo>
                    <a:pt x="99" y="8225"/>
                  </a:lnTo>
                  <a:cubicBezTo>
                    <a:pt x="703" y="7951"/>
                    <a:pt x="1110" y="7582"/>
                    <a:pt x="1307" y="7133"/>
                  </a:cubicBezTo>
                  <a:cubicBezTo>
                    <a:pt x="1410" y="6906"/>
                    <a:pt x="1423" y="6734"/>
                    <a:pt x="1435" y="6567"/>
                  </a:cubicBezTo>
                  <a:cubicBezTo>
                    <a:pt x="1453" y="6392"/>
                    <a:pt x="1465" y="6207"/>
                    <a:pt x="1594" y="5929"/>
                  </a:cubicBezTo>
                  <a:cubicBezTo>
                    <a:pt x="1795" y="5488"/>
                    <a:pt x="2091" y="5192"/>
                    <a:pt x="2352" y="4931"/>
                  </a:cubicBezTo>
                  <a:cubicBezTo>
                    <a:pt x="2669" y="4614"/>
                    <a:pt x="2828" y="4460"/>
                    <a:pt x="3046" y="4361"/>
                  </a:cubicBezTo>
                  <a:cubicBezTo>
                    <a:pt x="3241" y="4275"/>
                    <a:pt x="3424" y="4249"/>
                    <a:pt x="3598" y="4249"/>
                  </a:cubicBezTo>
                  <a:cubicBezTo>
                    <a:pt x="3734" y="4249"/>
                    <a:pt x="3864" y="4265"/>
                    <a:pt x="3988" y="4280"/>
                  </a:cubicBezTo>
                  <a:cubicBezTo>
                    <a:pt x="4089" y="4292"/>
                    <a:pt x="4187" y="4303"/>
                    <a:pt x="4279" y="4303"/>
                  </a:cubicBezTo>
                  <a:cubicBezTo>
                    <a:pt x="4452" y="4303"/>
                    <a:pt x="4607" y="4263"/>
                    <a:pt x="4721" y="4113"/>
                  </a:cubicBezTo>
                  <a:cubicBezTo>
                    <a:pt x="4875" y="3899"/>
                    <a:pt x="4935" y="3526"/>
                    <a:pt x="4755" y="3295"/>
                  </a:cubicBezTo>
                  <a:cubicBezTo>
                    <a:pt x="4635" y="3143"/>
                    <a:pt x="4448" y="3102"/>
                    <a:pt x="4245" y="3102"/>
                  </a:cubicBezTo>
                  <a:cubicBezTo>
                    <a:pt x="4121" y="3102"/>
                    <a:pt x="3992" y="3117"/>
                    <a:pt x="3869" y="3132"/>
                  </a:cubicBezTo>
                  <a:cubicBezTo>
                    <a:pt x="3749" y="3146"/>
                    <a:pt x="3628" y="3160"/>
                    <a:pt x="3523" y="3160"/>
                  </a:cubicBezTo>
                  <a:cubicBezTo>
                    <a:pt x="3398" y="3160"/>
                    <a:pt x="3296" y="3139"/>
                    <a:pt x="3247" y="3072"/>
                  </a:cubicBezTo>
                  <a:cubicBezTo>
                    <a:pt x="3166" y="2961"/>
                    <a:pt x="3196" y="2725"/>
                    <a:pt x="3299" y="2644"/>
                  </a:cubicBezTo>
                  <a:cubicBezTo>
                    <a:pt x="3331" y="2618"/>
                    <a:pt x="3373" y="2607"/>
                    <a:pt x="3423" y="2607"/>
                  </a:cubicBezTo>
                  <a:cubicBezTo>
                    <a:pt x="3576" y="2607"/>
                    <a:pt x="3798" y="2706"/>
                    <a:pt x="4001" y="2793"/>
                  </a:cubicBezTo>
                  <a:cubicBezTo>
                    <a:pt x="4224" y="2893"/>
                    <a:pt x="4450" y="2995"/>
                    <a:pt x="4639" y="2995"/>
                  </a:cubicBezTo>
                  <a:cubicBezTo>
                    <a:pt x="4735" y="2995"/>
                    <a:pt x="4821" y="2969"/>
                    <a:pt x="4892" y="2905"/>
                  </a:cubicBezTo>
                  <a:cubicBezTo>
                    <a:pt x="5029" y="2785"/>
                    <a:pt x="5076" y="2554"/>
                    <a:pt x="4999" y="2382"/>
                  </a:cubicBezTo>
                  <a:cubicBezTo>
                    <a:pt x="4893" y="2141"/>
                    <a:pt x="4596" y="2090"/>
                    <a:pt x="4239" y="2090"/>
                  </a:cubicBezTo>
                  <a:cubicBezTo>
                    <a:pt x="4107" y="2090"/>
                    <a:pt x="3967" y="2097"/>
                    <a:pt x="3826" y="2104"/>
                  </a:cubicBezTo>
                  <a:cubicBezTo>
                    <a:pt x="3700" y="2110"/>
                    <a:pt x="3564" y="2116"/>
                    <a:pt x="3435" y="2116"/>
                  </a:cubicBezTo>
                  <a:cubicBezTo>
                    <a:pt x="3177" y="2116"/>
                    <a:pt x="2949" y="2090"/>
                    <a:pt x="2892" y="1975"/>
                  </a:cubicBezTo>
                  <a:cubicBezTo>
                    <a:pt x="2858" y="1903"/>
                    <a:pt x="2875" y="1770"/>
                    <a:pt x="2948" y="1637"/>
                  </a:cubicBezTo>
                  <a:cubicBezTo>
                    <a:pt x="3046" y="1444"/>
                    <a:pt x="3213" y="1290"/>
                    <a:pt x="3359" y="1269"/>
                  </a:cubicBezTo>
                  <a:cubicBezTo>
                    <a:pt x="3369" y="1267"/>
                    <a:pt x="3380" y="1266"/>
                    <a:pt x="3390" y="1266"/>
                  </a:cubicBezTo>
                  <a:cubicBezTo>
                    <a:pt x="3505" y="1266"/>
                    <a:pt x="3608" y="1374"/>
                    <a:pt x="3757" y="1543"/>
                  </a:cubicBezTo>
                  <a:cubicBezTo>
                    <a:pt x="3928" y="1740"/>
                    <a:pt x="4147" y="1980"/>
                    <a:pt x="4485" y="1997"/>
                  </a:cubicBezTo>
                  <a:cubicBezTo>
                    <a:pt x="4498" y="1997"/>
                    <a:pt x="4511" y="1998"/>
                    <a:pt x="4524" y="1998"/>
                  </a:cubicBezTo>
                  <a:cubicBezTo>
                    <a:pt x="4997" y="1998"/>
                    <a:pt x="5504" y="1545"/>
                    <a:pt x="5638" y="986"/>
                  </a:cubicBezTo>
                  <a:cubicBezTo>
                    <a:pt x="5749" y="532"/>
                    <a:pt x="5573" y="146"/>
                    <a:pt x="549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10"/>
            <p:cNvSpPr/>
            <p:nvPr/>
          </p:nvSpPr>
          <p:spPr>
            <a:xfrm>
              <a:off x="7134509" y="2780346"/>
              <a:ext cx="703726" cy="826186"/>
            </a:xfrm>
            <a:custGeom>
              <a:rect b="b" l="l" r="r" t="t"/>
              <a:pathLst>
                <a:path extrusionOk="0" h="6443" w="5488">
                  <a:moveTo>
                    <a:pt x="4897" y="0"/>
                  </a:moveTo>
                  <a:lnTo>
                    <a:pt x="4897" y="244"/>
                  </a:lnTo>
                  <a:cubicBezTo>
                    <a:pt x="4906" y="244"/>
                    <a:pt x="4915" y="244"/>
                    <a:pt x="4924" y="244"/>
                  </a:cubicBezTo>
                  <a:cubicBezTo>
                    <a:pt x="5055" y="244"/>
                    <a:pt x="5144" y="274"/>
                    <a:pt x="5184" y="330"/>
                  </a:cubicBezTo>
                  <a:cubicBezTo>
                    <a:pt x="5227" y="386"/>
                    <a:pt x="5205" y="471"/>
                    <a:pt x="5158" y="643"/>
                  </a:cubicBezTo>
                  <a:cubicBezTo>
                    <a:pt x="5124" y="767"/>
                    <a:pt x="5085" y="917"/>
                    <a:pt x="5064" y="1105"/>
                  </a:cubicBezTo>
                  <a:cubicBezTo>
                    <a:pt x="5034" y="1388"/>
                    <a:pt x="5077" y="1546"/>
                    <a:pt x="5107" y="1671"/>
                  </a:cubicBezTo>
                  <a:cubicBezTo>
                    <a:pt x="5137" y="1786"/>
                    <a:pt x="5158" y="1859"/>
                    <a:pt x="5124" y="2009"/>
                  </a:cubicBezTo>
                  <a:cubicBezTo>
                    <a:pt x="5051" y="2313"/>
                    <a:pt x="4794" y="2682"/>
                    <a:pt x="4438" y="2802"/>
                  </a:cubicBezTo>
                  <a:cubicBezTo>
                    <a:pt x="4348" y="2833"/>
                    <a:pt x="4267" y="2843"/>
                    <a:pt x="4189" y="2843"/>
                  </a:cubicBezTo>
                  <a:cubicBezTo>
                    <a:pt x="4120" y="2843"/>
                    <a:pt x="4053" y="2835"/>
                    <a:pt x="3984" y="2827"/>
                  </a:cubicBezTo>
                  <a:cubicBezTo>
                    <a:pt x="3917" y="2820"/>
                    <a:pt x="3848" y="2812"/>
                    <a:pt x="3778" y="2812"/>
                  </a:cubicBezTo>
                  <a:cubicBezTo>
                    <a:pt x="3651" y="2812"/>
                    <a:pt x="3519" y="2837"/>
                    <a:pt x="3376" y="2930"/>
                  </a:cubicBezTo>
                  <a:cubicBezTo>
                    <a:pt x="3200" y="3046"/>
                    <a:pt x="3012" y="3251"/>
                    <a:pt x="3055" y="3457"/>
                  </a:cubicBezTo>
                  <a:cubicBezTo>
                    <a:pt x="3093" y="3641"/>
                    <a:pt x="3282" y="3710"/>
                    <a:pt x="3445" y="3770"/>
                  </a:cubicBezTo>
                  <a:cubicBezTo>
                    <a:pt x="3573" y="3812"/>
                    <a:pt x="3702" y="3864"/>
                    <a:pt x="3727" y="3945"/>
                  </a:cubicBezTo>
                  <a:cubicBezTo>
                    <a:pt x="3744" y="3997"/>
                    <a:pt x="3727" y="4078"/>
                    <a:pt x="3689" y="4142"/>
                  </a:cubicBezTo>
                  <a:cubicBezTo>
                    <a:pt x="3659" y="4189"/>
                    <a:pt x="3629" y="4211"/>
                    <a:pt x="3612" y="4215"/>
                  </a:cubicBezTo>
                  <a:cubicBezTo>
                    <a:pt x="3610" y="4215"/>
                    <a:pt x="3609" y="4215"/>
                    <a:pt x="3608" y="4215"/>
                  </a:cubicBezTo>
                  <a:cubicBezTo>
                    <a:pt x="3555" y="4215"/>
                    <a:pt x="3447" y="4050"/>
                    <a:pt x="3380" y="3950"/>
                  </a:cubicBezTo>
                  <a:cubicBezTo>
                    <a:pt x="3230" y="3722"/>
                    <a:pt x="3042" y="3444"/>
                    <a:pt x="2738" y="3427"/>
                  </a:cubicBezTo>
                  <a:cubicBezTo>
                    <a:pt x="2729" y="3426"/>
                    <a:pt x="2720" y="3426"/>
                    <a:pt x="2712" y="3426"/>
                  </a:cubicBezTo>
                  <a:cubicBezTo>
                    <a:pt x="2564" y="3426"/>
                    <a:pt x="2401" y="3494"/>
                    <a:pt x="2284" y="3607"/>
                  </a:cubicBezTo>
                  <a:cubicBezTo>
                    <a:pt x="2190" y="3692"/>
                    <a:pt x="2138" y="3791"/>
                    <a:pt x="2134" y="3890"/>
                  </a:cubicBezTo>
                  <a:cubicBezTo>
                    <a:pt x="2130" y="4104"/>
                    <a:pt x="2339" y="4215"/>
                    <a:pt x="2545" y="4331"/>
                  </a:cubicBezTo>
                  <a:cubicBezTo>
                    <a:pt x="2721" y="4425"/>
                    <a:pt x="2909" y="4528"/>
                    <a:pt x="2918" y="4669"/>
                  </a:cubicBezTo>
                  <a:cubicBezTo>
                    <a:pt x="2931" y="4785"/>
                    <a:pt x="2832" y="4930"/>
                    <a:pt x="2755" y="4943"/>
                  </a:cubicBezTo>
                  <a:cubicBezTo>
                    <a:pt x="2752" y="4944"/>
                    <a:pt x="2750" y="4944"/>
                    <a:pt x="2747" y="4944"/>
                  </a:cubicBezTo>
                  <a:cubicBezTo>
                    <a:pt x="2648" y="4944"/>
                    <a:pt x="2491" y="4716"/>
                    <a:pt x="2391" y="4562"/>
                  </a:cubicBezTo>
                  <a:cubicBezTo>
                    <a:pt x="2242" y="4343"/>
                    <a:pt x="2105" y="4132"/>
                    <a:pt x="1919" y="4132"/>
                  </a:cubicBezTo>
                  <a:cubicBezTo>
                    <a:pt x="1901" y="4132"/>
                    <a:pt x="1883" y="4134"/>
                    <a:pt x="1864" y="4138"/>
                  </a:cubicBezTo>
                  <a:cubicBezTo>
                    <a:pt x="1650" y="4185"/>
                    <a:pt x="1534" y="4511"/>
                    <a:pt x="1581" y="4755"/>
                  </a:cubicBezTo>
                  <a:cubicBezTo>
                    <a:pt x="1607" y="4896"/>
                    <a:pt x="1680" y="5008"/>
                    <a:pt x="1765" y="5093"/>
                  </a:cubicBezTo>
                  <a:cubicBezTo>
                    <a:pt x="1735" y="5090"/>
                    <a:pt x="1704" y="5088"/>
                    <a:pt x="1672" y="5088"/>
                  </a:cubicBezTo>
                  <a:cubicBezTo>
                    <a:pt x="1584" y="5088"/>
                    <a:pt x="1493" y="5103"/>
                    <a:pt x="1401" y="5140"/>
                  </a:cubicBezTo>
                  <a:cubicBezTo>
                    <a:pt x="1221" y="5222"/>
                    <a:pt x="1144" y="5367"/>
                    <a:pt x="1076" y="5509"/>
                  </a:cubicBezTo>
                  <a:cubicBezTo>
                    <a:pt x="1033" y="5594"/>
                    <a:pt x="990" y="5680"/>
                    <a:pt x="917" y="5770"/>
                  </a:cubicBezTo>
                  <a:cubicBezTo>
                    <a:pt x="733" y="5997"/>
                    <a:pt x="420" y="6147"/>
                    <a:pt x="1" y="6203"/>
                  </a:cubicBezTo>
                  <a:lnTo>
                    <a:pt x="31" y="6443"/>
                  </a:lnTo>
                  <a:cubicBezTo>
                    <a:pt x="519" y="6374"/>
                    <a:pt x="879" y="6198"/>
                    <a:pt x="1106" y="5920"/>
                  </a:cubicBezTo>
                  <a:cubicBezTo>
                    <a:pt x="1191" y="5813"/>
                    <a:pt x="1243" y="5710"/>
                    <a:pt x="1290" y="5616"/>
                  </a:cubicBezTo>
                  <a:cubicBezTo>
                    <a:pt x="1359" y="5479"/>
                    <a:pt x="1401" y="5406"/>
                    <a:pt x="1500" y="5363"/>
                  </a:cubicBezTo>
                  <a:cubicBezTo>
                    <a:pt x="1553" y="5340"/>
                    <a:pt x="1610" y="5331"/>
                    <a:pt x="1668" y="5331"/>
                  </a:cubicBezTo>
                  <a:cubicBezTo>
                    <a:pt x="1779" y="5331"/>
                    <a:pt x="1891" y="5363"/>
                    <a:pt x="1975" y="5389"/>
                  </a:cubicBezTo>
                  <a:cubicBezTo>
                    <a:pt x="2029" y="5403"/>
                    <a:pt x="2086" y="5420"/>
                    <a:pt x="2137" y="5420"/>
                  </a:cubicBezTo>
                  <a:cubicBezTo>
                    <a:pt x="2191" y="5420"/>
                    <a:pt x="2238" y="5401"/>
                    <a:pt x="2267" y="5342"/>
                  </a:cubicBezTo>
                  <a:cubicBezTo>
                    <a:pt x="2322" y="5230"/>
                    <a:pt x="2220" y="5153"/>
                    <a:pt x="2125" y="5085"/>
                  </a:cubicBezTo>
                  <a:cubicBezTo>
                    <a:pt x="2014" y="5003"/>
                    <a:pt x="1851" y="4879"/>
                    <a:pt x="1817" y="4712"/>
                  </a:cubicBezTo>
                  <a:cubicBezTo>
                    <a:pt x="1787" y="4553"/>
                    <a:pt x="1873" y="4382"/>
                    <a:pt x="1915" y="4374"/>
                  </a:cubicBezTo>
                  <a:cubicBezTo>
                    <a:pt x="1915" y="4374"/>
                    <a:pt x="1941" y="4374"/>
                    <a:pt x="2001" y="4438"/>
                  </a:cubicBezTo>
                  <a:cubicBezTo>
                    <a:pt x="2061" y="4502"/>
                    <a:pt x="2125" y="4596"/>
                    <a:pt x="2190" y="4695"/>
                  </a:cubicBezTo>
                  <a:cubicBezTo>
                    <a:pt x="2350" y="4935"/>
                    <a:pt x="2517" y="5183"/>
                    <a:pt x="2741" y="5183"/>
                  </a:cubicBezTo>
                  <a:cubicBezTo>
                    <a:pt x="2757" y="5183"/>
                    <a:pt x="2773" y="5181"/>
                    <a:pt x="2789" y="5179"/>
                  </a:cubicBezTo>
                  <a:cubicBezTo>
                    <a:pt x="2999" y="5145"/>
                    <a:pt x="3179" y="4888"/>
                    <a:pt x="3158" y="4648"/>
                  </a:cubicBezTo>
                  <a:cubicBezTo>
                    <a:pt x="3136" y="4378"/>
                    <a:pt x="2871" y="4236"/>
                    <a:pt x="2661" y="4117"/>
                  </a:cubicBezTo>
                  <a:cubicBezTo>
                    <a:pt x="2532" y="4048"/>
                    <a:pt x="2374" y="3962"/>
                    <a:pt x="2374" y="3898"/>
                  </a:cubicBezTo>
                  <a:cubicBezTo>
                    <a:pt x="2374" y="3872"/>
                    <a:pt x="2395" y="3830"/>
                    <a:pt x="2447" y="3782"/>
                  </a:cubicBezTo>
                  <a:cubicBezTo>
                    <a:pt x="2520" y="3713"/>
                    <a:pt x="2626" y="3667"/>
                    <a:pt x="2717" y="3667"/>
                  </a:cubicBezTo>
                  <a:cubicBezTo>
                    <a:pt x="2721" y="3667"/>
                    <a:pt x="2725" y="3667"/>
                    <a:pt x="2729" y="3667"/>
                  </a:cubicBezTo>
                  <a:cubicBezTo>
                    <a:pt x="2909" y="3675"/>
                    <a:pt x="3055" y="3894"/>
                    <a:pt x="3183" y="4082"/>
                  </a:cubicBezTo>
                  <a:cubicBezTo>
                    <a:pt x="3309" y="4274"/>
                    <a:pt x="3427" y="4456"/>
                    <a:pt x="3604" y="4456"/>
                  </a:cubicBezTo>
                  <a:cubicBezTo>
                    <a:pt x="3620" y="4456"/>
                    <a:pt x="3637" y="4454"/>
                    <a:pt x="3655" y="4451"/>
                  </a:cubicBezTo>
                  <a:cubicBezTo>
                    <a:pt x="3744" y="4434"/>
                    <a:pt x="3830" y="4369"/>
                    <a:pt x="3890" y="4271"/>
                  </a:cubicBezTo>
                  <a:cubicBezTo>
                    <a:pt x="3967" y="4147"/>
                    <a:pt x="3993" y="3997"/>
                    <a:pt x="3959" y="3877"/>
                  </a:cubicBezTo>
                  <a:cubicBezTo>
                    <a:pt x="3899" y="3675"/>
                    <a:pt x="3693" y="3603"/>
                    <a:pt x="3526" y="3543"/>
                  </a:cubicBezTo>
                  <a:cubicBezTo>
                    <a:pt x="3423" y="3504"/>
                    <a:pt x="3303" y="3461"/>
                    <a:pt x="3290" y="3410"/>
                  </a:cubicBezTo>
                  <a:cubicBezTo>
                    <a:pt x="3278" y="3346"/>
                    <a:pt x="3376" y="3217"/>
                    <a:pt x="3509" y="3131"/>
                  </a:cubicBezTo>
                  <a:cubicBezTo>
                    <a:pt x="3602" y="3070"/>
                    <a:pt x="3685" y="3052"/>
                    <a:pt x="3775" y="3052"/>
                  </a:cubicBezTo>
                  <a:cubicBezTo>
                    <a:pt x="3831" y="3052"/>
                    <a:pt x="3889" y="3059"/>
                    <a:pt x="3954" y="3067"/>
                  </a:cubicBezTo>
                  <a:cubicBezTo>
                    <a:pt x="4026" y="3075"/>
                    <a:pt x="4102" y="3083"/>
                    <a:pt x="4184" y="3083"/>
                  </a:cubicBezTo>
                  <a:cubicBezTo>
                    <a:pt x="4284" y="3083"/>
                    <a:pt x="4393" y="3071"/>
                    <a:pt x="4515" y="3029"/>
                  </a:cubicBezTo>
                  <a:cubicBezTo>
                    <a:pt x="4974" y="2874"/>
                    <a:pt x="5274" y="2420"/>
                    <a:pt x="5359" y="2065"/>
                  </a:cubicBezTo>
                  <a:cubicBezTo>
                    <a:pt x="5406" y="1859"/>
                    <a:pt x="5372" y="1731"/>
                    <a:pt x="5342" y="1611"/>
                  </a:cubicBezTo>
                  <a:cubicBezTo>
                    <a:pt x="5308" y="1491"/>
                    <a:pt x="5278" y="1371"/>
                    <a:pt x="5304" y="1131"/>
                  </a:cubicBezTo>
                  <a:cubicBezTo>
                    <a:pt x="5321" y="964"/>
                    <a:pt x="5355" y="827"/>
                    <a:pt x="5389" y="707"/>
                  </a:cubicBezTo>
                  <a:cubicBezTo>
                    <a:pt x="5445" y="510"/>
                    <a:pt x="5488" y="338"/>
                    <a:pt x="5376" y="184"/>
                  </a:cubicBezTo>
                  <a:cubicBezTo>
                    <a:pt x="5282" y="64"/>
                    <a:pt x="5124" y="0"/>
                    <a:pt x="490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10"/>
            <p:cNvSpPr/>
            <p:nvPr/>
          </p:nvSpPr>
          <p:spPr>
            <a:xfrm>
              <a:off x="6205096" y="2186637"/>
              <a:ext cx="1734311" cy="1485288"/>
            </a:xfrm>
            <a:custGeom>
              <a:rect b="b" l="l" r="r" t="t"/>
              <a:pathLst>
                <a:path extrusionOk="0" h="11583" w="13525">
                  <a:moveTo>
                    <a:pt x="10259" y="1065"/>
                  </a:moveTo>
                  <a:cubicBezTo>
                    <a:pt x="10315" y="1065"/>
                    <a:pt x="10352" y="1073"/>
                    <a:pt x="10393" y="1088"/>
                  </a:cubicBezTo>
                  <a:cubicBezTo>
                    <a:pt x="10560" y="1148"/>
                    <a:pt x="10586" y="1259"/>
                    <a:pt x="10718" y="1280"/>
                  </a:cubicBezTo>
                  <a:cubicBezTo>
                    <a:pt x="10729" y="1282"/>
                    <a:pt x="10740" y="1282"/>
                    <a:pt x="10752" y="1282"/>
                  </a:cubicBezTo>
                  <a:cubicBezTo>
                    <a:pt x="10820" y="1282"/>
                    <a:pt x="10916" y="1256"/>
                    <a:pt x="11044" y="1143"/>
                  </a:cubicBezTo>
                  <a:cubicBezTo>
                    <a:pt x="11082" y="1195"/>
                    <a:pt x="11164" y="1293"/>
                    <a:pt x="11309" y="1353"/>
                  </a:cubicBezTo>
                  <a:cubicBezTo>
                    <a:pt x="11398" y="1390"/>
                    <a:pt x="11483" y="1402"/>
                    <a:pt x="11557" y="1402"/>
                  </a:cubicBezTo>
                  <a:cubicBezTo>
                    <a:pt x="11664" y="1402"/>
                    <a:pt x="11746" y="1376"/>
                    <a:pt x="11776" y="1366"/>
                  </a:cubicBezTo>
                  <a:lnTo>
                    <a:pt x="11776" y="1366"/>
                  </a:lnTo>
                  <a:cubicBezTo>
                    <a:pt x="11776" y="1375"/>
                    <a:pt x="11763" y="1550"/>
                    <a:pt x="11905" y="1662"/>
                  </a:cubicBezTo>
                  <a:cubicBezTo>
                    <a:pt x="11964" y="1708"/>
                    <a:pt x="12035" y="1731"/>
                    <a:pt x="12107" y="1731"/>
                  </a:cubicBezTo>
                  <a:cubicBezTo>
                    <a:pt x="12155" y="1731"/>
                    <a:pt x="12203" y="1721"/>
                    <a:pt x="12248" y="1700"/>
                  </a:cubicBezTo>
                  <a:lnTo>
                    <a:pt x="12248" y="1700"/>
                  </a:lnTo>
                  <a:cubicBezTo>
                    <a:pt x="12235" y="1734"/>
                    <a:pt x="12205" y="1816"/>
                    <a:pt x="12230" y="1910"/>
                  </a:cubicBezTo>
                  <a:cubicBezTo>
                    <a:pt x="12265" y="2034"/>
                    <a:pt x="12376" y="2133"/>
                    <a:pt x="12517" y="2159"/>
                  </a:cubicBezTo>
                  <a:cubicBezTo>
                    <a:pt x="12427" y="2218"/>
                    <a:pt x="12389" y="2330"/>
                    <a:pt x="12423" y="2428"/>
                  </a:cubicBezTo>
                  <a:cubicBezTo>
                    <a:pt x="12453" y="2520"/>
                    <a:pt x="12542" y="2584"/>
                    <a:pt x="12640" y="2584"/>
                  </a:cubicBezTo>
                  <a:cubicBezTo>
                    <a:pt x="12656" y="2584"/>
                    <a:pt x="12672" y="2582"/>
                    <a:pt x="12689" y="2578"/>
                  </a:cubicBezTo>
                  <a:cubicBezTo>
                    <a:pt x="12714" y="2707"/>
                    <a:pt x="12762" y="2887"/>
                    <a:pt x="12860" y="3079"/>
                  </a:cubicBezTo>
                  <a:cubicBezTo>
                    <a:pt x="12950" y="3247"/>
                    <a:pt x="13049" y="3371"/>
                    <a:pt x="13130" y="3461"/>
                  </a:cubicBezTo>
                  <a:cubicBezTo>
                    <a:pt x="13027" y="3632"/>
                    <a:pt x="13036" y="3816"/>
                    <a:pt x="13130" y="3902"/>
                  </a:cubicBezTo>
                  <a:cubicBezTo>
                    <a:pt x="13147" y="3919"/>
                    <a:pt x="13194" y="3953"/>
                    <a:pt x="13284" y="3958"/>
                  </a:cubicBezTo>
                  <a:cubicBezTo>
                    <a:pt x="13263" y="3970"/>
                    <a:pt x="13130" y="4060"/>
                    <a:pt x="13109" y="4227"/>
                  </a:cubicBezTo>
                  <a:cubicBezTo>
                    <a:pt x="13091" y="4365"/>
                    <a:pt x="13160" y="4506"/>
                    <a:pt x="13284" y="4592"/>
                  </a:cubicBezTo>
                  <a:cubicBezTo>
                    <a:pt x="13121" y="4720"/>
                    <a:pt x="13053" y="4921"/>
                    <a:pt x="13109" y="5088"/>
                  </a:cubicBezTo>
                  <a:cubicBezTo>
                    <a:pt x="13160" y="5230"/>
                    <a:pt x="13284" y="5298"/>
                    <a:pt x="13323" y="5315"/>
                  </a:cubicBezTo>
                  <a:cubicBezTo>
                    <a:pt x="13267" y="5341"/>
                    <a:pt x="13104" y="5414"/>
                    <a:pt x="12997" y="5602"/>
                  </a:cubicBezTo>
                  <a:cubicBezTo>
                    <a:pt x="12886" y="5800"/>
                    <a:pt x="12911" y="5988"/>
                    <a:pt x="12920" y="6044"/>
                  </a:cubicBezTo>
                  <a:cubicBezTo>
                    <a:pt x="12950" y="6249"/>
                    <a:pt x="13066" y="6382"/>
                    <a:pt x="13109" y="6425"/>
                  </a:cubicBezTo>
                  <a:cubicBezTo>
                    <a:pt x="12937" y="6455"/>
                    <a:pt x="12796" y="6571"/>
                    <a:pt x="12749" y="6733"/>
                  </a:cubicBezTo>
                  <a:cubicBezTo>
                    <a:pt x="12689" y="6913"/>
                    <a:pt x="12757" y="7115"/>
                    <a:pt x="12920" y="7230"/>
                  </a:cubicBezTo>
                  <a:cubicBezTo>
                    <a:pt x="12830" y="7504"/>
                    <a:pt x="12740" y="7778"/>
                    <a:pt x="12650" y="8053"/>
                  </a:cubicBezTo>
                  <a:cubicBezTo>
                    <a:pt x="12582" y="8061"/>
                    <a:pt x="12423" y="8095"/>
                    <a:pt x="12286" y="8224"/>
                  </a:cubicBezTo>
                  <a:cubicBezTo>
                    <a:pt x="12042" y="8460"/>
                    <a:pt x="12089" y="8802"/>
                    <a:pt x="12098" y="8837"/>
                  </a:cubicBezTo>
                  <a:cubicBezTo>
                    <a:pt x="12074" y="8834"/>
                    <a:pt x="12050" y="8833"/>
                    <a:pt x="12027" y="8833"/>
                  </a:cubicBezTo>
                  <a:cubicBezTo>
                    <a:pt x="11792" y="8833"/>
                    <a:pt x="11594" y="8948"/>
                    <a:pt x="11524" y="9124"/>
                  </a:cubicBezTo>
                  <a:cubicBezTo>
                    <a:pt x="11464" y="9265"/>
                    <a:pt x="11502" y="9398"/>
                    <a:pt x="11524" y="9449"/>
                  </a:cubicBezTo>
                  <a:cubicBezTo>
                    <a:pt x="11505" y="9446"/>
                    <a:pt x="11466" y="9441"/>
                    <a:pt x="11414" y="9441"/>
                  </a:cubicBezTo>
                  <a:cubicBezTo>
                    <a:pt x="11310" y="9441"/>
                    <a:pt x="11154" y="9462"/>
                    <a:pt x="11005" y="9565"/>
                  </a:cubicBezTo>
                  <a:cubicBezTo>
                    <a:pt x="10718" y="9766"/>
                    <a:pt x="10701" y="10104"/>
                    <a:pt x="10701" y="10139"/>
                  </a:cubicBezTo>
                  <a:cubicBezTo>
                    <a:pt x="10605" y="10039"/>
                    <a:pt x="10483" y="9978"/>
                    <a:pt x="10364" y="9978"/>
                  </a:cubicBezTo>
                  <a:cubicBezTo>
                    <a:pt x="10335" y="9978"/>
                    <a:pt x="10306" y="9981"/>
                    <a:pt x="10277" y="9989"/>
                  </a:cubicBezTo>
                  <a:cubicBezTo>
                    <a:pt x="10067" y="10040"/>
                    <a:pt x="9904" y="10314"/>
                    <a:pt x="9990" y="10610"/>
                  </a:cubicBezTo>
                  <a:cubicBezTo>
                    <a:pt x="9964" y="10597"/>
                    <a:pt x="9865" y="10542"/>
                    <a:pt x="9729" y="10542"/>
                  </a:cubicBezTo>
                  <a:cubicBezTo>
                    <a:pt x="9685" y="10542"/>
                    <a:pt x="9638" y="10548"/>
                    <a:pt x="9587" y="10563"/>
                  </a:cubicBezTo>
                  <a:cubicBezTo>
                    <a:pt x="9352" y="10627"/>
                    <a:pt x="9258" y="10841"/>
                    <a:pt x="9245" y="10867"/>
                  </a:cubicBezTo>
                  <a:cubicBezTo>
                    <a:pt x="9156" y="10752"/>
                    <a:pt x="9022" y="10690"/>
                    <a:pt x="8887" y="10690"/>
                  </a:cubicBezTo>
                  <a:cubicBezTo>
                    <a:pt x="8840" y="10690"/>
                    <a:pt x="8793" y="10697"/>
                    <a:pt x="8748" y="10713"/>
                  </a:cubicBezTo>
                  <a:cubicBezTo>
                    <a:pt x="8594" y="10768"/>
                    <a:pt x="8482" y="10910"/>
                    <a:pt x="8461" y="11077"/>
                  </a:cubicBezTo>
                  <a:cubicBezTo>
                    <a:pt x="8277" y="11115"/>
                    <a:pt x="8088" y="11154"/>
                    <a:pt x="7904" y="11192"/>
                  </a:cubicBezTo>
                  <a:cubicBezTo>
                    <a:pt x="7865" y="11073"/>
                    <a:pt x="7788" y="10893"/>
                    <a:pt x="7617" y="10773"/>
                  </a:cubicBezTo>
                  <a:cubicBezTo>
                    <a:pt x="7356" y="10584"/>
                    <a:pt x="7167" y="10738"/>
                    <a:pt x="6872" y="10563"/>
                  </a:cubicBezTo>
                  <a:cubicBezTo>
                    <a:pt x="6598" y="10396"/>
                    <a:pt x="6606" y="10169"/>
                    <a:pt x="6315" y="10083"/>
                  </a:cubicBezTo>
                  <a:cubicBezTo>
                    <a:pt x="6281" y="10072"/>
                    <a:pt x="6212" y="10052"/>
                    <a:pt x="6140" y="10052"/>
                  </a:cubicBezTo>
                  <a:cubicBezTo>
                    <a:pt x="6096" y="10052"/>
                    <a:pt x="6050" y="10060"/>
                    <a:pt x="6011" y="10083"/>
                  </a:cubicBezTo>
                  <a:cubicBezTo>
                    <a:pt x="5814" y="10194"/>
                    <a:pt x="5788" y="10636"/>
                    <a:pt x="5972" y="11175"/>
                  </a:cubicBezTo>
                  <a:cubicBezTo>
                    <a:pt x="5737" y="11162"/>
                    <a:pt x="5432" y="11120"/>
                    <a:pt x="5094" y="11013"/>
                  </a:cubicBezTo>
                  <a:cubicBezTo>
                    <a:pt x="5051" y="10995"/>
                    <a:pt x="4212" y="10691"/>
                    <a:pt x="3522" y="9946"/>
                  </a:cubicBezTo>
                  <a:cubicBezTo>
                    <a:pt x="3304" y="9706"/>
                    <a:pt x="3162" y="9440"/>
                    <a:pt x="3119" y="9171"/>
                  </a:cubicBezTo>
                  <a:cubicBezTo>
                    <a:pt x="3106" y="9102"/>
                    <a:pt x="3111" y="9008"/>
                    <a:pt x="3115" y="8905"/>
                  </a:cubicBezTo>
                  <a:cubicBezTo>
                    <a:pt x="3124" y="8609"/>
                    <a:pt x="3136" y="8168"/>
                    <a:pt x="2777" y="7838"/>
                  </a:cubicBezTo>
                  <a:cubicBezTo>
                    <a:pt x="2721" y="7787"/>
                    <a:pt x="2592" y="7671"/>
                    <a:pt x="2408" y="7646"/>
                  </a:cubicBezTo>
                  <a:cubicBezTo>
                    <a:pt x="2383" y="7642"/>
                    <a:pt x="2357" y="7641"/>
                    <a:pt x="2332" y="7641"/>
                  </a:cubicBezTo>
                  <a:cubicBezTo>
                    <a:pt x="1982" y="7641"/>
                    <a:pt x="1649" y="7951"/>
                    <a:pt x="1577" y="8023"/>
                  </a:cubicBezTo>
                  <a:cubicBezTo>
                    <a:pt x="1543" y="8048"/>
                    <a:pt x="1462" y="8117"/>
                    <a:pt x="1350" y="8215"/>
                  </a:cubicBezTo>
                  <a:cubicBezTo>
                    <a:pt x="1247" y="8310"/>
                    <a:pt x="1196" y="8357"/>
                    <a:pt x="1102" y="8382"/>
                  </a:cubicBezTo>
                  <a:cubicBezTo>
                    <a:pt x="1058" y="8394"/>
                    <a:pt x="1012" y="8400"/>
                    <a:pt x="966" y="8400"/>
                  </a:cubicBezTo>
                  <a:cubicBezTo>
                    <a:pt x="792" y="8400"/>
                    <a:pt x="609" y="8322"/>
                    <a:pt x="498" y="8194"/>
                  </a:cubicBezTo>
                  <a:cubicBezTo>
                    <a:pt x="241" y="7898"/>
                    <a:pt x="416" y="7384"/>
                    <a:pt x="643" y="7123"/>
                  </a:cubicBezTo>
                  <a:cubicBezTo>
                    <a:pt x="828" y="6913"/>
                    <a:pt x="1068" y="6849"/>
                    <a:pt x="1157" y="6823"/>
                  </a:cubicBezTo>
                  <a:cubicBezTo>
                    <a:pt x="1258" y="6797"/>
                    <a:pt x="1355" y="6787"/>
                    <a:pt x="1446" y="6787"/>
                  </a:cubicBezTo>
                  <a:cubicBezTo>
                    <a:pt x="1687" y="6787"/>
                    <a:pt x="1885" y="6860"/>
                    <a:pt x="1997" y="6913"/>
                  </a:cubicBezTo>
                  <a:lnTo>
                    <a:pt x="2091" y="6956"/>
                  </a:lnTo>
                  <a:lnTo>
                    <a:pt x="2147" y="6870"/>
                  </a:lnTo>
                  <a:cubicBezTo>
                    <a:pt x="2245" y="6712"/>
                    <a:pt x="2370" y="6571"/>
                    <a:pt x="2515" y="6455"/>
                  </a:cubicBezTo>
                  <a:cubicBezTo>
                    <a:pt x="2700" y="6309"/>
                    <a:pt x="2879" y="6245"/>
                    <a:pt x="3081" y="6172"/>
                  </a:cubicBezTo>
                  <a:cubicBezTo>
                    <a:pt x="3119" y="6159"/>
                    <a:pt x="3154" y="6146"/>
                    <a:pt x="3192" y="6134"/>
                  </a:cubicBezTo>
                  <a:cubicBezTo>
                    <a:pt x="3488" y="6022"/>
                    <a:pt x="3800" y="5967"/>
                    <a:pt x="4122" y="5967"/>
                  </a:cubicBezTo>
                  <a:cubicBezTo>
                    <a:pt x="4464" y="5967"/>
                    <a:pt x="4807" y="6031"/>
                    <a:pt x="5115" y="6155"/>
                  </a:cubicBezTo>
                  <a:cubicBezTo>
                    <a:pt x="5240" y="6206"/>
                    <a:pt x="5368" y="6262"/>
                    <a:pt x="5488" y="6322"/>
                  </a:cubicBezTo>
                  <a:cubicBezTo>
                    <a:pt x="5822" y="6481"/>
                    <a:pt x="6139" y="6631"/>
                    <a:pt x="6503" y="6631"/>
                  </a:cubicBezTo>
                  <a:cubicBezTo>
                    <a:pt x="6945" y="6631"/>
                    <a:pt x="7321" y="6408"/>
                    <a:pt x="7647" y="5945"/>
                  </a:cubicBezTo>
                  <a:cubicBezTo>
                    <a:pt x="8063" y="5367"/>
                    <a:pt x="7977" y="4630"/>
                    <a:pt x="7883" y="3795"/>
                  </a:cubicBezTo>
                  <a:cubicBezTo>
                    <a:pt x="7776" y="2874"/>
                    <a:pt x="7540" y="2141"/>
                    <a:pt x="7600" y="2120"/>
                  </a:cubicBezTo>
                  <a:cubicBezTo>
                    <a:pt x="7601" y="2120"/>
                    <a:pt x="7601" y="2120"/>
                    <a:pt x="7602" y="2120"/>
                  </a:cubicBezTo>
                  <a:cubicBezTo>
                    <a:pt x="7669" y="2120"/>
                    <a:pt x="7931" y="2982"/>
                    <a:pt x="8124" y="2982"/>
                  </a:cubicBezTo>
                  <a:cubicBezTo>
                    <a:pt x="8128" y="2982"/>
                    <a:pt x="8132" y="2982"/>
                    <a:pt x="8135" y="2981"/>
                  </a:cubicBezTo>
                  <a:cubicBezTo>
                    <a:pt x="8221" y="2968"/>
                    <a:pt x="8264" y="2724"/>
                    <a:pt x="8345" y="2236"/>
                  </a:cubicBezTo>
                  <a:cubicBezTo>
                    <a:pt x="8392" y="1940"/>
                    <a:pt x="8418" y="1790"/>
                    <a:pt x="8384" y="1679"/>
                  </a:cubicBezTo>
                  <a:cubicBezTo>
                    <a:pt x="8264" y="1310"/>
                    <a:pt x="7793" y="1178"/>
                    <a:pt x="7814" y="1135"/>
                  </a:cubicBezTo>
                  <a:cubicBezTo>
                    <a:pt x="7815" y="1132"/>
                    <a:pt x="7818" y="1131"/>
                    <a:pt x="7823" y="1131"/>
                  </a:cubicBezTo>
                  <a:cubicBezTo>
                    <a:pt x="7876" y="1131"/>
                    <a:pt x="8155" y="1310"/>
                    <a:pt x="8551" y="1310"/>
                  </a:cubicBezTo>
                  <a:cubicBezTo>
                    <a:pt x="8864" y="1310"/>
                    <a:pt x="9172" y="1242"/>
                    <a:pt x="9472" y="1178"/>
                  </a:cubicBezTo>
                  <a:cubicBezTo>
                    <a:pt x="9695" y="1135"/>
                    <a:pt x="9802" y="1118"/>
                    <a:pt x="10020" y="1088"/>
                  </a:cubicBezTo>
                  <a:cubicBezTo>
                    <a:pt x="10131" y="1073"/>
                    <a:pt x="10204" y="1065"/>
                    <a:pt x="10259" y="1065"/>
                  </a:cubicBezTo>
                  <a:close/>
                  <a:moveTo>
                    <a:pt x="6985" y="1"/>
                  </a:moveTo>
                  <a:cubicBezTo>
                    <a:pt x="6785" y="1"/>
                    <a:pt x="6594" y="72"/>
                    <a:pt x="6452" y="205"/>
                  </a:cubicBezTo>
                  <a:cubicBezTo>
                    <a:pt x="6221" y="428"/>
                    <a:pt x="6221" y="724"/>
                    <a:pt x="6221" y="779"/>
                  </a:cubicBezTo>
                  <a:cubicBezTo>
                    <a:pt x="6426" y="1066"/>
                    <a:pt x="6628" y="1353"/>
                    <a:pt x="6833" y="1640"/>
                  </a:cubicBezTo>
                  <a:cubicBezTo>
                    <a:pt x="7000" y="1872"/>
                    <a:pt x="7210" y="2206"/>
                    <a:pt x="7377" y="2643"/>
                  </a:cubicBezTo>
                  <a:cubicBezTo>
                    <a:pt x="7416" y="2741"/>
                    <a:pt x="7578" y="3165"/>
                    <a:pt x="7651" y="3821"/>
                  </a:cubicBezTo>
                  <a:cubicBezTo>
                    <a:pt x="7758" y="4771"/>
                    <a:pt x="7801" y="5333"/>
                    <a:pt x="7459" y="5812"/>
                  </a:cubicBezTo>
                  <a:cubicBezTo>
                    <a:pt x="7180" y="6211"/>
                    <a:pt x="6867" y="6399"/>
                    <a:pt x="6503" y="6399"/>
                  </a:cubicBezTo>
                  <a:cubicBezTo>
                    <a:pt x="6195" y="6399"/>
                    <a:pt x="5899" y="6262"/>
                    <a:pt x="5587" y="6112"/>
                  </a:cubicBezTo>
                  <a:cubicBezTo>
                    <a:pt x="5462" y="6057"/>
                    <a:pt x="5334" y="5992"/>
                    <a:pt x="5201" y="5941"/>
                  </a:cubicBezTo>
                  <a:cubicBezTo>
                    <a:pt x="4867" y="5808"/>
                    <a:pt x="4494" y="5735"/>
                    <a:pt x="4122" y="5735"/>
                  </a:cubicBezTo>
                  <a:cubicBezTo>
                    <a:pt x="3770" y="5735"/>
                    <a:pt x="3432" y="5795"/>
                    <a:pt x="3111" y="5915"/>
                  </a:cubicBezTo>
                  <a:cubicBezTo>
                    <a:pt x="3072" y="5928"/>
                    <a:pt x="3038" y="5941"/>
                    <a:pt x="3004" y="5954"/>
                  </a:cubicBezTo>
                  <a:cubicBezTo>
                    <a:pt x="2790" y="6031"/>
                    <a:pt x="2588" y="6104"/>
                    <a:pt x="2374" y="6275"/>
                  </a:cubicBezTo>
                  <a:cubicBezTo>
                    <a:pt x="2233" y="6386"/>
                    <a:pt x="2108" y="6519"/>
                    <a:pt x="2006" y="6665"/>
                  </a:cubicBezTo>
                  <a:cubicBezTo>
                    <a:pt x="1872" y="6611"/>
                    <a:pt x="1681" y="6558"/>
                    <a:pt x="1459" y="6558"/>
                  </a:cubicBezTo>
                  <a:cubicBezTo>
                    <a:pt x="1347" y="6558"/>
                    <a:pt x="1227" y="6572"/>
                    <a:pt x="1102" y="6605"/>
                  </a:cubicBezTo>
                  <a:cubicBezTo>
                    <a:pt x="1003" y="6631"/>
                    <a:pt x="703" y="6708"/>
                    <a:pt x="472" y="6973"/>
                  </a:cubicBezTo>
                  <a:cubicBezTo>
                    <a:pt x="147" y="7342"/>
                    <a:pt x="1" y="7971"/>
                    <a:pt x="326" y="8348"/>
                  </a:cubicBezTo>
                  <a:cubicBezTo>
                    <a:pt x="478" y="8523"/>
                    <a:pt x="727" y="8630"/>
                    <a:pt x="967" y="8630"/>
                  </a:cubicBezTo>
                  <a:cubicBezTo>
                    <a:pt x="1032" y="8630"/>
                    <a:pt x="1096" y="8622"/>
                    <a:pt x="1157" y="8605"/>
                  </a:cubicBezTo>
                  <a:cubicBezTo>
                    <a:pt x="1312" y="8567"/>
                    <a:pt x="1397" y="8485"/>
                    <a:pt x="1509" y="8382"/>
                  </a:cubicBezTo>
                  <a:cubicBezTo>
                    <a:pt x="1564" y="8331"/>
                    <a:pt x="1629" y="8271"/>
                    <a:pt x="1719" y="8203"/>
                  </a:cubicBezTo>
                  <a:cubicBezTo>
                    <a:pt x="1890" y="8065"/>
                    <a:pt x="2074" y="7950"/>
                    <a:pt x="2271" y="7860"/>
                  </a:cubicBezTo>
                  <a:cubicBezTo>
                    <a:pt x="2301" y="7860"/>
                    <a:pt x="2331" y="7864"/>
                    <a:pt x="2361" y="7873"/>
                  </a:cubicBezTo>
                  <a:cubicBezTo>
                    <a:pt x="2370" y="7873"/>
                    <a:pt x="2507" y="7907"/>
                    <a:pt x="2622" y="8010"/>
                  </a:cubicBezTo>
                  <a:cubicBezTo>
                    <a:pt x="2901" y="8267"/>
                    <a:pt x="2892" y="8614"/>
                    <a:pt x="2884" y="8896"/>
                  </a:cubicBezTo>
                  <a:cubicBezTo>
                    <a:pt x="2879" y="9012"/>
                    <a:pt x="2875" y="9119"/>
                    <a:pt x="2892" y="9209"/>
                  </a:cubicBezTo>
                  <a:cubicBezTo>
                    <a:pt x="2944" y="9522"/>
                    <a:pt x="3102" y="9830"/>
                    <a:pt x="3355" y="10100"/>
                  </a:cubicBezTo>
                  <a:cubicBezTo>
                    <a:pt x="3809" y="10593"/>
                    <a:pt x="4366" y="10974"/>
                    <a:pt x="5008" y="11227"/>
                  </a:cubicBezTo>
                  <a:cubicBezTo>
                    <a:pt x="5617" y="11462"/>
                    <a:pt x="6285" y="11582"/>
                    <a:pt x="6996" y="11582"/>
                  </a:cubicBezTo>
                  <a:cubicBezTo>
                    <a:pt x="8041" y="11582"/>
                    <a:pt x="9142" y="11308"/>
                    <a:pt x="10093" y="10815"/>
                  </a:cubicBezTo>
                  <a:cubicBezTo>
                    <a:pt x="11082" y="10301"/>
                    <a:pt x="11866" y="9582"/>
                    <a:pt x="12363" y="8738"/>
                  </a:cubicBezTo>
                  <a:cubicBezTo>
                    <a:pt x="12937" y="7766"/>
                    <a:pt x="13310" y="6622"/>
                    <a:pt x="13413" y="5517"/>
                  </a:cubicBezTo>
                  <a:cubicBezTo>
                    <a:pt x="13524" y="4313"/>
                    <a:pt x="13318" y="3182"/>
                    <a:pt x="12817" y="2248"/>
                  </a:cubicBezTo>
                  <a:cubicBezTo>
                    <a:pt x="12547" y="1739"/>
                    <a:pt x="12248" y="1383"/>
                    <a:pt x="11896" y="1169"/>
                  </a:cubicBezTo>
                  <a:cubicBezTo>
                    <a:pt x="11536" y="946"/>
                    <a:pt x="11087" y="843"/>
                    <a:pt x="10478" y="843"/>
                  </a:cubicBezTo>
                  <a:cubicBezTo>
                    <a:pt x="10337" y="843"/>
                    <a:pt x="10191" y="848"/>
                    <a:pt x="10007" y="856"/>
                  </a:cubicBezTo>
                  <a:cubicBezTo>
                    <a:pt x="9840" y="869"/>
                    <a:pt x="9639" y="912"/>
                    <a:pt x="9425" y="955"/>
                  </a:cubicBezTo>
                  <a:cubicBezTo>
                    <a:pt x="9138" y="1015"/>
                    <a:pt x="8838" y="1079"/>
                    <a:pt x="8551" y="1079"/>
                  </a:cubicBezTo>
                  <a:cubicBezTo>
                    <a:pt x="8388" y="1079"/>
                    <a:pt x="8157" y="1062"/>
                    <a:pt x="7925" y="933"/>
                  </a:cubicBezTo>
                  <a:cubicBezTo>
                    <a:pt x="7493" y="698"/>
                    <a:pt x="7364" y="218"/>
                    <a:pt x="7330" y="72"/>
                  </a:cubicBezTo>
                  <a:cubicBezTo>
                    <a:pt x="7218" y="24"/>
                    <a:pt x="7100" y="1"/>
                    <a:pt x="698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10"/>
            <p:cNvSpPr/>
            <p:nvPr/>
          </p:nvSpPr>
          <p:spPr>
            <a:xfrm>
              <a:off x="6983967" y="2223311"/>
              <a:ext cx="174265" cy="247356"/>
            </a:xfrm>
            <a:custGeom>
              <a:rect b="b" l="l" r="r" t="t"/>
              <a:pathLst>
                <a:path extrusionOk="0" h="1929" w="1359">
                  <a:moveTo>
                    <a:pt x="65" y="1"/>
                  </a:moveTo>
                  <a:lnTo>
                    <a:pt x="1" y="73"/>
                  </a:lnTo>
                  <a:cubicBezTo>
                    <a:pt x="228" y="279"/>
                    <a:pt x="438" y="506"/>
                    <a:pt x="626" y="755"/>
                  </a:cubicBezTo>
                  <a:cubicBezTo>
                    <a:pt x="892" y="1110"/>
                    <a:pt x="1110" y="1508"/>
                    <a:pt x="1269" y="1928"/>
                  </a:cubicBezTo>
                  <a:lnTo>
                    <a:pt x="1359" y="1894"/>
                  </a:lnTo>
                  <a:cubicBezTo>
                    <a:pt x="1196" y="1466"/>
                    <a:pt x="978" y="1063"/>
                    <a:pt x="703" y="695"/>
                  </a:cubicBezTo>
                  <a:cubicBezTo>
                    <a:pt x="515" y="446"/>
                    <a:pt x="297" y="211"/>
                    <a:pt x="65" y="1"/>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10"/>
            <p:cNvSpPr/>
            <p:nvPr/>
          </p:nvSpPr>
          <p:spPr>
            <a:xfrm>
              <a:off x="6986788" y="2190869"/>
              <a:ext cx="156697" cy="184779"/>
            </a:xfrm>
            <a:custGeom>
              <a:rect b="b" l="l" r="r" t="t"/>
              <a:pathLst>
                <a:path extrusionOk="0" h="1441" w="1222">
                  <a:moveTo>
                    <a:pt x="60" y="1"/>
                  </a:moveTo>
                  <a:lnTo>
                    <a:pt x="0" y="78"/>
                  </a:lnTo>
                  <a:cubicBezTo>
                    <a:pt x="240" y="275"/>
                    <a:pt x="463" y="498"/>
                    <a:pt x="660" y="742"/>
                  </a:cubicBezTo>
                  <a:cubicBezTo>
                    <a:pt x="840" y="960"/>
                    <a:pt x="998" y="1196"/>
                    <a:pt x="1136" y="1440"/>
                  </a:cubicBezTo>
                  <a:lnTo>
                    <a:pt x="1221" y="1393"/>
                  </a:lnTo>
                  <a:cubicBezTo>
                    <a:pt x="1080" y="1145"/>
                    <a:pt x="917" y="900"/>
                    <a:pt x="737" y="678"/>
                  </a:cubicBezTo>
                  <a:cubicBezTo>
                    <a:pt x="536" y="434"/>
                    <a:pt x="305" y="206"/>
                    <a:pt x="60" y="1"/>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10"/>
            <p:cNvSpPr/>
            <p:nvPr/>
          </p:nvSpPr>
          <p:spPr>
            <a:xfrm>
              <a:off x="7065265" y="2160222"/>
              <a:ext cx="141309" cy="164263"/>
            </a:xfrm>
            <a:custGeom>
              <a:rect b="b" l="l" r="r" t="t"/>
              <a:pathLst>
                <a:path extrusionOk="0" h="1281" w="1102">
                  <a:moveTo>
                    <a:pt x="95" y="0"/>
                  </a:moveTo>
                  <a:lnTo>
                    <a:pt x="1" y="21"/>
                  </a:lnTo>
                  <a:cubicBezTo>
                    <a:pt x="39" y="180"/>
                    <a:pt x="99" y="334"/>
                    <a:pt x="177" y="475"/>
                  </a:cubicBezTo>
                  <a:cubicBezTo>
                    <a:pt x="421" y="912"/>
                    <a:pt x="793" y="1152"/>
                    <a:pt x="1063" y="1281"/>
                  </a:cubicBezTo>
                  <a:lnTo>
                    <a:pt x="1102" y="1191"/>
                  </a:lnTo>
                  <a:cubicBezTo>
                    <a:pt x="845" y="1071"/>
                    <a:pt x="494" y="844"/>
                    <a:pt x="262" y="428"/>
                  </a:cubicBezTo>
                  <a:cubicBezTo>
                    <a:pt x="189" y="296"/>
                    <a:pt x="134" y="150"/>
                    <a:pt x="95" y="0"/>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10"/>
            <p:cNvSpPr/>
            <p:nvPr/>
          </p:nvSpPr>
          <p:spPr>
            <a:xfrm>
              <a:off x="7015896" y="2178815"/>
              <a:ext cx="188498" cy="207220"/>
            </a:xfrm>
            <a:custGeom>
              <a:rect b="b" l="l" r="r" t="t"/>
              <a:pathLst>
                <a:path extrusionOk="0" h="1616" w="1470">
                  <a:moveTo>
                    <a:pt x="65" y="1"/>
                  </a:moveTo>
                  <a:lnTo>
                    <a:pt x="0" y="73"/>
                  </a:lnTo>
                  <a:cubicBezTo>
                    <a:pt x="163" y="219"/>
                    <a:pt x="322" y="373"/>
                    <a:pt x="476" y="532"/>
                  </a:cubicBezTo>
                  <a:cubicBezTo>
                    <a:pt x="806" y="870"/>
                    <a:pt x="1110" y="1234"/>
                    <a:pt x="1388" y="1616"/>
                  </a:cubicBezTo>
                  <a:lnTo>
                    <a:pt x="1470" y="1560"/>
                  </a:lnTo>
                  <a:cubicBezTo>
                    <a:pt x="1187" y="1174"/>
                    <a:pt x="879" y="806"/>
                    <a:pt x="544" y="463"/>
                  </a:cubicBezTo>
                  <a:cubicBezTo>
                    <a:pt x="390" y="305"/>
                    <a:pt x="227" y="151"/>
                    <a:pt x="65" y="1"/>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10"/>
            <p:cNvSpPr/>
            <p:nvPr/>
          </p:nvSpPr>
          <p:spPr>
            <a:xfrm>
              <a:off x="6250746" y="3042834"/>
              <a:ext cx="240175" cy="162724"/>
            </a:xfrm>
            <a:custGeom>
              <a:rect b="b" l="l" r="r" t="t"/>
              <a:pathLst>
                <a:path extrusionOk="0" h="1269" w="1873">
                  <a:moveTo>
                    <a:pt x="1800" y="1"/>
                  </a:moveTo>
                  <a:cubicBezTo>
                    <a:pt x="1628" y="725"/>
                    <a:pt x="1170" y="1157"/>
                    <a:pt x="904" y="1187"/>
                  </a:cubicBezTo>
                  <a:cubicBezTo>
                    <a:pt x="862" y="1192"/>
                    <a:pt x="819" y="1195"/>
                    <a:pt x="777" y="1195"/>
                  </a:cubicBezTo>
                  <a:cubicBezTo>
                    <a:pt x="514" y="1195"/>
                    <a:pt x="275" y="1105"/>
                    <a:pt x="253" y="1097"/>
                  </a:cubicBezTo>
                  <a:cubicBezTo>
                    <a:pt x="180" y="1054"/>
                    <a:pt x="112" y="1007"/>
                    <a:pt x="52" y="947"/>
                  </a:cubicBezTo>
                  <a:lnTo>
                    <a:pt x="0" y="1003"/>
                  </a:lnTo>
                  <a:cubicBezTo>
                    <a:pt x="69" y="1063"/>
                    <a:pt x="142" y="1119"/>
                    <a:pt x="219" y="1161"/>
                  </a:cubicBezTo>
                  <a:lnTo>
                    <a:pt x="223" y="1161"/>
                  </a:lnTo>
                  <a:cubicBezTo>
                    <a:pt x="236" y="1166"/>
                    <a:pt x="493" y="1269"/>
                    <a:pt x="780" y="1269"/>
                  </a:cubicBezTo>
                  <a:cubicBezTo>
                    <a:pt x="823" y="1269"/>
                    <a:pt x="866" y="1264"/>
                    <a:pt x="913" y="1260"/>
                  </a:cubicBezTo>
                  <a:cubicBezTo>
                    <a:pt x="1243" y="1221"/>
                    <a:pt x="1701" y="733"/>
                    <a:pt x="1872" y="18"/>
                  </a:cubicBezTo>
                  <a:lnTo>
                    <a:pt x="1800"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10"/>
            <p:cNvSpPr/>
            <p:nvPr/>
          </p:nvSpPr>
          <p:spPr>
            <a:xfrm>
              <a:off x="6234845" y="3149394"/>
              <a:ext cx="250561" cy="88607"/>
            </a:xfrm>
            <a:custGeom>
              <a:rect b="b" l="l" r="r" t="t"/>
              <a:pathLst>
                <a:path extrusionOk="0" h="691" w="1954">
                  <a:moveTo>
                    <a:pt x="1889" y="1"/>
                  </a:moveTo>
                  <a:cubicBezTo>
                    <a:pt x="1855" y="61"/>
                    <a:pt x="1517" y="579"/>
                    <a:pt x="964" y="613"/>
                  </a:cubicBezTo>
                  <a:cubicBezTo>
                    <a:pt x="942" y="615"/>
                    <a:pt x="920" y="615"/>
                    <a:pt x="898" y="615"/>
                  </a:cubicBezTo>
                  <a:cubicBezTo>
                    <a:pt x="670" y="615"/>
                    <a:pt x="481" y="539"/>
                    <a:pt x="441" y="523"/>
                  </a:cubicBezTo>
                  <a:cubicBezTo>
                    <a:pt x="296" y="459"/>
                    <a:pt x="163" y="360"/>
                    <a:pt x="52" y="245"/>
                  </a:cubicBezTo>
                  <a:lnTo>
                    <a:pt x="0" y="292"/>
                  </a:lnTo>
                  <a:cubicBezTo>
                    <a:pt x="116" y="420"/>
                    <a:pt x="257" y="519"/>
                    <a:pt x="416" y="587"/>
                  </a:cubicBezTo>
                  <a:cubicBezTo>
                    <a:pt x="471" y="613"/>
                    <a:pt x="664" y="690"/>
                    <a:pt x="900" y="690"/>
                  </a:cubicBezTo>
                  <a:cubicBezTo>
                    <a:pt x="921" y="690"/>
                    <a:pt x="943" y="690"/>
                    <a:pt x="968" y="686"/>
                  </a:cubicBezTo>
                  <a:cubicBezTo>
                    <a:pt x="1559" y="652"/>
                    <a:pt x="1915" y="99"/>
                    <a:pt x="1954" y="39"/>
                  </a:cubicBezTo>
                  <a:lnTo>
                    <a:pt x="1889"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10"/>
            <p:cNvSpPr/>
            <p:nvPr/>
          </p:nvSpPr>
          <p:spPr>
            <a:xfrm>
              <a:off x="6288061" y="3100538"/>
              <a:ext cx="157851" cy="71552"/>
            </a:xfrm>
            <a:custGeom>
              <a:rect b="b" l="l" r="r" t="t"/>
              <a:pathLst>
                <a:path extrusionOk="0" h="558" w="1231">
                  <a:moveTo>
                    <a:pt x="1170" y="0"/>
                  </a:moveTo>
                  <a:cubicBezTo>
                    <a:pt x="1093" y="129"/>
                    <a:pt x="922" y="356"/>
                    <a:pt x="635" y="442"/>
                  </a:cubicBezTo>
                  <a:cubicBezTo>
                    <a:pt x="575" y="460"/>
                    <a:pt x="498" y="483"/>
                    <a:pt x="413" y="483"/>
                  </a:cubicBezTo>
                  <a:cubicBezTo>
                    <a:pt x="358" y="483"/>
                    <a:pt x="300" y="473"/>
                    <a:pt x="241" y="446"/>
                  </a:cubicBezTo>
                  <a:cubicBezTo>
                    <a:pt x="168" y="412"/>
                    <a:pt x="112" y="356"/>
                    <a:pt x="65" y="283"/>
                  </a:cubicBezTo>
                  <a:lnTo>
                    <a:pt x="1" y="326"/>
                  </a:lnTo>
                  <a:cubicBezTo>
                    <a:pt x="56" y="407"/>
                    <a:pt x="129" y="472"/>
                    <a:pt x="211" y="510"/>
                  </a:cubicBezTo>
                  <a:cubicBezTo>
                    <a:pt x="279" y="544"/>
                    <a:pt x="352" y="557"/>
                    <a:pt x="416" y="557"/>
                  </a:cubicBezTo>
                  <a:cubicBezTo>
                    <a:pt x="510" y="557"/>
                    <a:pt x="596" y="532"/>
                    <a:pt x="656" y="510"/>
                  </a:cubicBezTo>
                  <a:cubicBezTo>
                    <a:pt x="965" y="416"/>
                    <a:pt x="1149" y="172"/>
                    <a:pt x="1230" y="35"/>
                  </a:cubicBezTo>
                  <a:lnTo>
                    <a:pt x="117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10"/>
            <p:cNvSpPr/>
            <p:nvPr/>
          </p:nvSpPr>
          <p:spPr>
            <a:xfrm>
              <a:off x="6293575" y="3116952"/>
              <a:ext cx="81426" cy="34237"/>
            </a:xfrm>
            <a:custGeom>
              <a:rect b="b" l="l" r="r" t="t"/>
              <a:pathLst>
                <a:path extrusionOk="0" h="267" w="635">
                  <a:moveTo>
                    <a:pt x="56" y="1"/>
                  </a:moveTo>
                  <a:lnTo>
                    <a:pt x="1" y="44"/>
                  </a:lnTo>
                  <a:cubicBezTo>
                    <a:pt x="48" y="112"/>
                    <a:pt x="112" y="172"/>
                    <a:pt x="185" y="211"/>
                  </a:cubicBezTo>
                  <a:cubicBezTo>
                    <a:pt x="266" y="254"/>
                    <a:pt x="352" y="266"/>
                    <a:pt x="425" y="266"/>
                  </a:cubicBezTo>
                  <a:cubicBezTo>
                    <a:pt x="523" y="266"/>
                    <a:pt x="600" y="241"/>
                    <a:pt x="635" y="228"/>
                  </a:cubicBezTo>
                  <a:lnTo>
                    <a:pt x="609" y="164"/>
                  </a:lnTo>
                  <a:cubicBezTo>
                    <a:pt x="582" y="174"/>
                    <a:pt x="512" y="195"/>
                    <a:pt x="427" y="195"/>
                  </a:cubicBezTo>
                  <a:cubicBezTo>
                    <a:pt x="363" y="195"/>
                    <a:pt x="290" y="183"/>
                    <a:pt x="219" y="147"/>
                  </a:cubicBezTo>
                  <a:cubicBezTo>
                    <a:pt x="155" y="112"/>
                    <a:pt x="99" y="65"/>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10"/>
            <p:cNvSpPr/>
            <p:nvPr/>
          </p:nvSpPr>
          <p:spPr>
            <a:xfrm>
              <a:off x="6624281" y="1459825"/>
              <a:ext cx="542285" cy="864655"/>
            </a:xfrm>
            <a:custGeom>
              <a:rect b="b" l="l" r="r" t="t"/>
              <a:pathLst>
                <a:path extrusionOk="0" h="6743" w="4229">
                  <a:moveTo>
                    <a:pt x="420" y="1"/>
                  </a:moveTo>
                  <a:cubicBezTo>
                    <a:pt x="244" y="386"/>
                    <a:pt x="0" y="1080"/>
                    <a:pt x="82" y="1932"/>
                  </a:cubicBezTo>
                  <a:cubicBezTo>
                    <a:pt x="124" y="2386"/>
                    <a:pt x="262" y="2870"/>
                    <a:pt x="711" y="3676"/>
                  </a:cubicBezTo>
                  <a:cubicBezTo>
                    <a:pt x="1482" y="5038"/>
                    <a:pt x="1915" y="5102"/>
                    <a:pt x="2797" y="6379"/>
                  </a:cubicBezTo>
                  <a:cubicBezTo>
                    <a:pt x="2904" y="6537"/>
                    <a:pt x="2994" y="6666"/>
                    <a:pt x="3046" y="6743"/>
                  </a:cubicBezTo>
                  <a:cubicBezTo>
                    <a:pt x="3084" y="6627"/>
                    <a:pt x="3191" y="6374"/>
                    <a:pt x="3448" y="6160"/>
                  </a:cubicBezTo>
                  <a:cubicBezTo>
                    <a:pt x="3770" y="5899"/>
                    <a:pt x="4117" y="5873"/>
                    <a:pt x="4228" y="5869"/>
                  </a:cubicBezTo>
                  <a:cubicBezTo>
                    <a:pt x="4194" y="5813"/>
                    <a:pt x="4164" y="5758"/>
                    <a:pt x="4134" y="5706"/>
                  </a:cubicBezTo>
                  <a:cubicBezTo>
                    <a:pt x="2660" y="3175"/>
                    <a:pt x="1898" y="2990"/>
                    <a:pt x="1748" y="1551"/>
                  </a:cubicBezTo>
                  <a:cubicBezTo>
                    <a:pt x="1709" y="1200"/>
                    <a:pt x="1697" y="673"/>
                    <a:pt x="1859" y="13"/>
                  </a:cubicBezTo>
                  <a:lnTo>
                    <a:pt x="1859" y="13"/>
                  </a:lnTo>
                  <a:cubicBezTo>
                    <a:pt x="1669" y="50"/>
                    <a:pt x="1431" y="80"/>
                    <a:pt x="1160" y="80"/>
                  </a:cubicBezTo>
                  <a:cubicBezTo>
                    <a:pt x="1114" y="80"/>
                    <a:pt x="1068" y="79"/>
                    <a:pt x="1020" y="78"/>
                  </a:cubicBezTo>
                  <a:cubicBezTo>
                    <a:pt x="793" y="65"/>
                    <a:pt x="591" y="35"/>
                    <a:pt x="42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10"/>
            <p:cNvSpPr/>
            <p:nvPr/>
          </p:nvSpPr>
          <p:spPr>
            <a:xfrm>
              <a:off x="7010382" y="2207924"/>
              <a:ext cx="164904" cy="117715"/>
            </a:xfrm>
            <a:custGeom>
              <a:rect b="b" l="l" r="r" t="t"/>
              <a:pathLst>
                <a:path extrusionOk="0" h="918" w="1286">
                  <a:moveTo>
                    <a:pt x="1217" y="1"/>
                  </a:moveTo>
                  <a:cubicBezTo>
                    <a:pt x="1046" y="5"/>
                    <a:pt x="716" y="52"/>
                    <a:pt x="416" y="301"/>
                  </a:cubicBezTo>
                  <a:cubicBezTo>
                    <a:pt x="176" y="498"/>
                    <a:pt x="61" y="733"/>
                    <a:pt x="1" y="896"/>
                  </a:cubicBezTo>
                  <a:lnTo>
                    <a:pt x="69" y="917"/>
                  </a:lnTo>
                  <a:cubicBezTo>
                    <a:pt x="125" y="763"/>
                    <a:pt x="236" y="540"/>
                    <a:pt x="459" y="356"/>
                  </a:cubicBezTo>
                  <a:cubicBezTo>
                    <a:pt x="746" y="121"/>
                    <a:pt x="1059" y="78"/>
                    <a:pt x="1221" y="73"/>
                  </a:cubicBezTo>
                  <a:lnTo>
                    <a:pt x="1286" y="69"/>
                  </a:lnTo>
                  <a:lnTo>
                    <a:pt x="1239" y="1"/>
                  </a:lnTo>
                  <a:lnTo>
                    <a:pt x="1217" y="14"/>
                  </a:lnTo>
                  <a:lnTo>
                    <a:pt x="12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10"/>
            <p:cNvSpPr/>
            <p:nvPr/>
          </p:nvSpPr>
          <p:spPr>
            <a:xfrm>
              <a:off x="7315057" y="2428352"/>
              <a:ext cx="321601" cy="208246"/>
            </a:xfrm>
            <a:custGeom>
              <a:rect b="b" l="l" r="r" t="t"/>
              <a:pathLst>
                <a:path extrusionOk="0" h="1624" w="2508">
                  <a:moveTo>
                    <a:pt x="1692" y="0"/>
                  </a:moveTo>
                  <a:cubicBezTo>
                    <a:pt x="978" y="0"/>
                    <a:pt x="1" y="796"/>
                    <a:pt x="92" y="1212"/>
                  </a:cubicBezTo>
                  <a:cubicBezTo>
                    <a:pt x="148" y="1490"/>
                    <a:pt x="700" y="1597"/>
                    <a:pt x="931" y="1619"/>
                  </a:cubicBezTo>
                  <a:cubicBezTo>
                    <a:pt x="969" y="1622"/>
                    <a:pt x="1006" y="1623"/>
                    <a:pt x="1043" y="1623"/>
                  </a:cubicBezTo>
                  <a:cubicBezTo>
                    <a:pt x="1436" y="1623"/>
                    <a:pt x="1731" y="1441"/>
                    <a:pt x="1989" y="1280"/>
                  </a:cubicBezTo>
                  <a:cubicBezTo>
                    <a:pt x="2225" y="1139"/>
                    <a:pt x="2371" y="1049"/>
                    <a:pt x="2422" y="873"/>
                  </a:cubicBezTo>
                  <a:cubicBezTo>
                    <a:pt x="2508" y="586"/>
                    <a:pt x="2298" y="222"/>
                    <a:pt x="2037" y="81"/>
                  </a:cubicBezTo>
                  <a:cubicBezTo>
                    <a:pt x="1935" y="25"/>
                    <a:pt x="1817" y="0"/>
                    <a:pt x="169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10"/>
            <p:cNvSpPr/>
            <p:nvPr/>
          </p:nvSpPr>
          <p:spPr>
            <a:xfrm>
              <a:off x="7335574" y="2890624"/>
              <a:ext cx="385203" cy="422005"/>
            </a:xfrm>
            <a:custGeom>
              <a:rect b="b" l="l" r="r" t="t"/>
              <a:pathLst>
                <a:path extrusionOk="0" h="3291" w="3004">
                  <a:moveTo>
                    <a:pt x="2442" y="1"/>
                  </a:moveTo>
                  <a:cubicBezTo>
                    <a:pt x="2161" y="1"/>
                    <a:pt x="1817" y="272"/>
                    <a:pt x="1735" y="734"/>
                  </a:cubicBezTo>
                  <a:cubicBezTo>
                    <a:pt x="1568" y="768"/>
                    <a:pt x="977" y="922"/>
                    <a:pt x="604" y="1479"/>
                  </a:cubicBezTo>
                  <a:cubicBezTo>
                    <a:pt x="549" y="1560"/>
                    <a:pt x="0" y="2370"/>
                    <a:pt x="412" y="2922"/>
                  </a:cubicBezTo>
                  <a:cubicBezTo>
                    <a:pt x="592" y="3163"/>
                    <a:pt x="907" y="3291"/>
                    <a:pt x="1235" y="3291"/>
                  </a:cubicBezTo>
                  <a:cubicBezTo>
                    <a:pt x="1484" y="3291"/>
                    <a:pt x="1740" y="3217"/>
                    <a:pt x="1949" y="3064"/>
                  </a:cubicBezTo>
                  <a:cubicBezTo>
                    <a:pt x="2412" y="2725"/>
                    <a:pt x="2562" y="2053"/>
                    <a:pt x="2262" y="1500"/>
                  </a:cubicBezTo>
                  <a:cubicBezTo>
                    <a:pt x="2609" y="1432"/>
                    <a:pt x="2875" y="1170"/>
                    <a:pt x="2935" y="854"/>
                  </a:cubicBezTo>
                  <a:cubicBezTo>
                    <a:pt x="3003" y="502"/>
                    <a:pt x="2828" y="78"/>
                    <a:pt x="2528" y="10"/>
                  </a:cubicBezTo>
                  <a:cubicBezTo>
                    <a:pt x="2500" y="4"/>
                    <a:pt x="2471" y="1"/>
                    <a:pt x="244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10"/>
            <p:cNvSpPr/>
            <p:nvPr/>
          </p:nvSpPr>
          <p:spPr>
            <a:xfrm>
              <a:off x="6629795" y="3112464"/>
              <a:ext cx="469706" cy="405079"/>
            </a:xfrm>
            <a:custGeom>
              <a:rect b="b" l="l" r="r" t="t"/>
              <a:pathLst>
                <a:path extrusionOk="0" h="3159" w="3663">
                  <a:moveTo>
                    <a:pt x="1541" y="1"/>
                  </a:moveTo>
                  <a:cubicBezTo>
                    <a:pt x="965" y="1"/>
                    <a:pt x="61" y="648"/>
                    <a:pt x="30" y="1535"/>
                  </a:cubicBezTo>
                  <a:cubicBezTo>
                    <a:pt x="0" y="2336"/>
                    <a:pt x="690" y="3013"/>
                    <a:pt x="1392" y="3137"/>
                  </a:cubicBezTo>
                  <a:cubicBezTo>
                    <a:pt x="1474" y="3152"/>
                    <a:pt x="1556" y="3159"/>
                    <a:pt x="1636" y="3159"/>
                  </a:cubicBezTo>
                  <a:cubicBezTo>
                    <a:pt x="2744" y="3159"/>
                    <a:pt x="3662" y="1862"/>
                    <a:pt x="3478" y="1402"/>
                  </a:cubicBezTo>
                  <a:cubicBezTo>
                    <a:pt x="3376" y="1141"/>
                    <a:pt x="2969" y="1265"/>
                    <a:pt x="2429" y="803"/>
                  </a:cubicBezTo>
                  <a:cubicBezTo>
                    <a:pt x="1979" y="421"/>
                    <a:pt x="2026" y="130"/>
                    <a:pt x="1739" y="32"/>
                  </a:cubicBezTo>
                  <a:cubicBezTo>
                    <a:pt x="1680" y="11"/>
                    <a:pt x="1613" y="1"/>
                    <a:pt x="15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721" name="Google Shape;721;p10"/>
          <p:cNvCxnSpPr>
            <a:stCxn id="683" idx="1"/>
          </p:cNvCxnSpPr>
          <p:nvPr/>
        </p:nvCxnSpPr>
        <p:spPr>
          <a:xfrm>
            <a:off x="5771238" y="1826738"/>
            <a:ext cx="1437300" cy="646200"/>
          </a:xfrm>
          <a:prstGeom prst="bentConnector3">
            <a:avLst>
              <a:gd fmla="val 50000" name="adj1"/>
            </a:avLst>
          </a:prstGeom>
          <a:noFill/>
          <a:ln cap="flat" cmpd="sng" w="9525">
            <a:solidFill>
              <a:schemeClr val="dk2"/>
            </a:solidFill>
            <a:prstDash val="solid"/>
            <a:round/>
            <a:headEnd len="sm" w="sm" type="none"/>
            <a:tailEnd len="med" w="med" type="oval"/>
          </a:ln>
        </p:spPr>
      </p:cxnSp>
      <p:cxnSp>
        <p:nvCxnSpPr>
          <p:cNvPr id="722" name="Google Shape;722;p10"/>
          <p:cNvCxnSpPr>
            <a:stCxn id="685" idx="1"/>
          </p:cNvCxnSpPr>
          <p:nvPr/>
        </p:nvCxnSpPr>
        <p:spPr>
          <a:xfrm flipH="1" rot="10800000">
            <a:off x="5771238" y="2562223"/>
            <a:ext cx="1628400" cy="267300"/>
          </a:xfrm>
          <a:prstGeom prst="bentConnector3">
            <a:avLst>
              <a:gd fmla="val 50000" name="adj1"/>
            </a:avLst>
          </a:prstGeom>
          <a:noFill/>
          <a:ln cap="flat" cmpd="sng" w="9525">
            <a:solidFill>
              <a:schemeClr val="dk2"/>
            </a:solidFill>
            <a:prstDash val="solid"/>
            <a:round/>
            <a:headEnd len="sm" w="sm" type="none"/>
            <a:tailEnd len="med" w="med" type="oval"/>
          </a:ln>
        </p:spPr>
      </p:cxnSp>
      <p:cxnSp>
        <p:nvCxnSpPr>
          <p:cNvPr id="723" name="Google Shape;723;p10"/>
          <p:cNvCxnSpPr>
            <a:stCxn id="687" idx="1"/>
          </p:cNvCxnSpPr>
          <p:nvPr/>
        </p:nvCxnSpPr>
        <p:spPr>
          <a:xfrm flipH="1" rot="10800000">
            <a:off x="5771238" y="3052888"/>
            <a:ext cx="978300" cy="779400"/>
          </a:xfrm>
          <a:prstGeom prst="bentConnector3">
            <a:avLst>
              <a:gd fmla="val 50000" name="adj1"/>
            </a:avLst>
          </a:prstGeom>
          <a:noFill/>
          <a:ln cap="flat" cmpd="sng" w="9525">
            <a:solidFill>
              <a:schemeClr val="dk2"/>
            </a:solidFill>
            <a:prstDash val="solid"/>
            <a:round/>
            <a:headEnd len="sm" w="sm" type="none"/>
            <a:tailEnd len="med" w="med" type="oval"/>
          </a:ln>
        </p:spPr>
      </p:cxnSp>
      <p:cxnSp>
        <p:nvCxnSpPr>
          <p:cNvPr id="724" name="Google Shape;724;p10"/>
          <p:cNvCxnSpPr>
            <a:stCxn id="682" idx="3"/>
          </p:cNvCxnSpPr>
          <p:nvPr/>
        </p:nvCxnSpPr>
        <p:spPr>
          <a:xfrm rot="10800000">
            <a:off x="1740000" y="1826750"/>
            <a:ext cx="263100" cy="0"/>
          </a:xfrm>
          <a:prstGeom prst="straightConnector1">
            <a:avLst/>
          </a:prstGeom>
          <a:noFill/>
          <a:ln cap="flat" cmpd="sng" w="9525">
            <a:solidFill>
              <a:schemeClr val="dk2"/>
            </a:solidFill>
            <a:prstDash val="solid"/>
            <a:round/>
            <a:headEnd len="sm" w="sm" type="none"/>
            <a:tailEnd len="sm" w="sm" type="none"/>
          </a:ln>
        </p:spPr>
      </p:cxnSp>
      <p:cxnSp>
        <p:nvCxnSpPr>
          <p:cNvPr id="725" name="Google Shape;725;p10"/>
          <p:cNvCxnSpPr>
            <a:stCxn id="684" idx="3"/>
          </p:cNvCxnSpPr>
          <p:nvPr/>
        </p:nvCxnSpPr>
        <p:spPr>
          <a:xfrm rot="10800000">
            <a:off x="1746300" y="2829525"/>
            <a:ext cx="256800" cy="0"/>
          </a:xfrm>
          <a:prstGeom prst="straightConnector1">
            <a:avLst/>
          </a:prstGeom>
          <a:noFill/>
          <a:ln cap="flat" cmpd="sng" w="9525">
            <a:solidFill>
              <a:schemeClr val="dk2"/>
            </a:solidFill>
            <a:prstDash val="solid"/>
            <a:round/>
            <a:headEnd len="sm" w="sm" type="none"/>
            <a:tailEnd len="sm" w="sm" type="none"/>
          </a:ln>
        </p:spPr>
      </p:cxnSp>
      <p:cxnSp>
        <p:nvCxnSpPr>
          <p:cNvPr id="726" name="Google Shape;726;p10"/>
          <p:cNvCxnSpPr>
            <a:stCxn id="686" idx="3"/>
          </p:cNvCxnSpPr>
          <p:nvPr/>
        </p:nvCxnSpPr>
        <p:spPr>
          <a:xfrm rot="10800000">
            <a:off x="1714500" y="3832300"/>
            <a:ext cx="288600" cy="0"/>
          </a:xfrm>
          <a:prstGeom prst="straightConnector1">
            <a:avLst/>
          </a:prstGeom>
          <a:noFill/>
          <a:ln cap="flat" cmpd="sng" w="9525">
            <a:solidFill>
              <a:schemeClr val="dk2"/>
            </a:solidFill>
            <a:prstDash val="solid"/>
            <a:round/>
            <a:headEnd len="sm" w="sm" type="none"/>
            <a:tailEnd len="sm" w="sm" type="none"/>
          </a:ln>
        </p:spPr>
      </p:cxnSp>
      <p:sp>
        <p:nvSpPr>
          <p:cNvPr id="727" name="Google Shape;727;p10"/>
          <p:cNvSpPr/>
          <p:nvPr/>
        </p:nvSpPr>
        <p:spPr>
          <a:xfrm flipH="1" rot="10800000">
            <a:off x="712300" y="2456013"/>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10"/>
          <p:cNvSpPr/>
          <p:nvPr/>
        </p:nvSpPr>
        <p:spPr>
          <a:xfrm rot="10800000">
            <a:off x="712300" y="3452201"/>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10"/>
          <p:cNvSpPr/>
          <p:nvPr/>
        </p:nvSpPr>
        <p:spPr>
          <a:xfrm>
            <a:off x="712300" y="1459826"/>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10"/>
          <p:cNvSpPr txBox="1"/>
          <p:nvPr/>
        </p:nvSpPr>
        <p:spPr>
          <a:xfrm flipH="1">
            <a:off x="946275" y="1584350"/>
            <a:ext cx="493500" cy="4848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chemeClr val="lt2"/>
                </a:solidFill>
                <a:latin typeface="Maven Pro Black"/>
                <a:ea typeface="Maven Pro Black"/>
                <a:cs typeface="Maven Pro Black"/>
                <a:sym typeface="Maven Pro Black"/>
              </a:rPr>
              <a:t>1</a:t>
            </a:r>
            <a:endParaRPr b="0" i="0" sz="3000" u="none" cap="none" strike="noStrike">
              <a:solidFill>
                <a:schemeClr val="lt2"/>
              </a:solidFill>
              <a:latin typeface="Maven Pro Black"/>
              <a:ea typeface="Maven Pro Black"/>
              <a:cs typeface="Maven Pro Black"/>
              <a:sym typeface="Maven Pro Black"/>
            </a:endParaRPr>
          </a:p>
        </p:txBody>
      </p:sp>
      <p:sp>
        <p:nvSpPr>
          <p:cNvPr id="731" name="Google Shape;731;p10"/>
          <p:cNvSpPr txBox="1"/>
          <p:nvPr/>
        </p:nvSpPr>
        <p:spPr>
          <a:xfrm flipH="1">
            <a:off x="946275" y="2587125"/>
            <a:ext cx="493500" cy="4848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chemeClr val="lt2"/>
                </a:solidFill>
                <a:latin typeface="Maven Pro Black"/>
                <a:ea typeface="Maven Pro Black"/>
                <a:cs typeface="Maven Pro Black"/>
                <a:sym typeface="Maven Pro Black"/>
              </a:rPr>
              <a:t>2</a:t>
            </a:r>
            <a:endParaRPr b="0" i="0" sz="3000" u="none" cap="none" strike="noStrike">
              <a:solidFill>
                <a:schemeClr val="lt2"/>
              </a:solidFill>
              <a:latin typeface="Maven Pro Black"/>
              <a:ea typeface="Maven Pro Black"/>
              <a:cs typeface="Maven Pro Black"/>
              <a:sym typeface="Maven Pro Black"/>
            </a:endParaRPr>
          </a:p>
        </p:txBody>
      </p:sp>
      <p:sp>
        <p:nvSpPr>
          <p:cNvPr id="732" name="Google Shape;732;p10"/>
          <p:cNvSpPr txBox="1"/>
          <p:nvPr/>
        </p:nvSpPr>
        <p:spPr>
          <a:xfrm flipH="1">
            <a:off x="946275" y="3589925"/>
            <a:ext cx="493500" cy="4848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chemeClr val="lt2"/>
                </a:solidFill>
                <a:latin typeface="Maven Pro Black"/>
                <a:ea typeface="Maven Pro Black"/>
                <a:cs typeface="Maven Pro Black"/>
                <a:sym typeface="Maven Pro Black"/>
              </a:rPr>
              <a:t>3</a:t>
            </a:r>
            <a:endParaRPr b="0" i="0" sz="3000" u="none" cap="none" strike="noStrike">
              <a:solidFill>
                <a:schemeClr val="lt2"/>
              </a:solidFill>
              <a:latin typeface="Maven Pro Black"/>
              <a:ea typeface="Maven Pro Black"/>
              <a:cs typeface="Maven Pro Black"/>
              <a:sym typeface="Maven Pro Black"/>
            </a:endParaRPr>
          </a:p>
        </p:txBody>
      </p:sp>
      <p:cxnSp>
        <p:nvCxnSpPr>
          <p:cNvPr id="733" name="Google Shape;733;p10"/>
          <p:cNvCxnSpPr>
            <a:stCxn id="682" idx="1"/>
            <a:endCxn id="683" idx="3"/>
          </p:cNvCxnSpPr>
          <p:nvPr/>
        </p:nvCxnSpPr>
        <p:spPr>
          <a:xfrm>
            <a:off x="3403500" y="1826750"/>
            <a:ext cx="259800" cy="0"/>
          </a:xfrm>
          <a:prstGeom prst="straightConnector1">
            <a:avLst/>
          </a:prstGeom>
          <a:noFill/>
          <a:ln cap="flat" cmpd="sng" w="9525">
            <a:solidFill>
              <a:schemeClr val="dk2"/>
            </a:solidFill>
            <a:prstDash val="solid"/>
            <a:round/>
            <a:headEnd len="sm" w="sm" type="none"/>
            <a:tailEnd len="sm" w="sm" type="none"/>
          </a:ln>
        </p:spPr>
      </p:cxnSp>
      <p:cxnSp>
        <p:nvCxnSpPr>
          <p:cNvPr id="734" name="Google Shape;734;p10"/>
          <p:cNvCxnSpPr>
            <a:stCxn id="684" idx="1"/>
            <a:endCxn id="685" idx="3"/>
          </p:cNvCxnSpPr>
          <p:nvPr/>
        </p:nvCxnSpPr>
        <p:spPr>
          <a:xfrm>
            <a:off x="3403500" y="2829525"/>
            <a:ext cx="259800" cy="0"/>
          </a:xfrm>
          <a:prstGeom prst="straightConnector1">
            <a:avLst/>
          </a:prstGeom>
          <a:noFill/>
          <a:ln cap="flat" cmpd="sng" w="9525">
            <a:solidFill>
              <a:schemeClr val="dk2"/>
            </a:solidFill>
            <a:prstDash val="solid"/>
            <a:round/>
            <a:headEnd len="sm" w="sm" type="none"/>
            <a:tailEnd len="sm" w="sm" type="none"/>
          </a:ln>
        </p:spPr>
      </p:cxnSp>
      <p:cxnSp>
        <p:nvCxnSpPr>
          <p:cNvPr id="735" name="Google Shape;735;p10"/>
          <p:cNvCxnSpPr>
            <a:stCxn id="686" idx="1"/>
            <a:endCxn id="687" idx="3"/>
          </p:cNvCxnSpPr>
          <p:nvPr/>
        </p:nvCxnSpPr>
        <p:spPr>
          <a:xfrm>
            <a:off x="3403500" y="3832300"/>
            <a:ext cx="259800" cy="0"/>
          </a:xfrm>
          <a:prstGeom prst="straightConnector1">
            <a:avLst/>
          </a:prstGeom>
          <a:noFill/>
          <a:ln cap="flat" cmpd="sng" w="9525">
            <a:solidFill>
              <a:schemeClr val="dk2"/>
            </a:solidFill>
            <a:prstDash val="solid"/>
            <a:round/>
            <a:headEnd len="sm" w="sm" type="none"/>
            <a:tailEnd len="sm" w="sm" type="non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Google Shape;740;p1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Risks factors</a:t>
            </a:r>
            <a:endParaRPr>
              <a:solidFill>
                <a:srgbClr val="D9D9D9"/>
              </a:solidFill>
            </a:endParaRPr>
          </a:p>
        </p:txBody>
      </p:sp>
      <p:sp>
        <p:nvSpPr>
          <p:cNvPr id="741" name="Google Shape;741;p11"/>
          <p:cNvSpPr txBox="1"/>
          <p:nvPr>
            <p:ph idx="4294967295" type="subTitle"/>
          </p:nvPr>
        </p:nvSpPr>
        <p:spPr>
          <a:xfrm>
            <a:off x="714225" y="4242000"/>
            <a:ext cx="7715400" cy="362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chemeClr val="dk2"/>
              </a:buClr>
              <a:buSzPts val="1400"/>
              <a:buFont typeface="Barlow"/>
              <a:buNone/>
            </a:pPr>
            <a:r>
              <a:rPr b="0" i="0" lang="en" sz="1200" u="none" cap="none" strike="noStrike">
                <a:solidFill>
                  <a:schemeClr val="dk2"/>
                </a:solidFill>
                <a:latin typeface="Barlow"/>
                <a:ea typeface="Barlow"/>
                <a:cs typeface="Barlow"/>
                <a:sym typeface="Barlow"/>
              </a:rPr>
              <a:t>Follow the link in the graph to modify its data and then paste the new one here. </a:t>
            </a:r>
            <a:r>
              <a:rPr b="1" i="0" lang="en" sz="1200" u="none" cap="none" strike="noStrike">
                <a:solidFill>
                  <a:schemeClr val="dk2"/>
                </a:solidFill>
                <a:uFill>
                  <a:noFill/>
                </a:uFill>
                <a:latin typeface="Barlow"/>
                <a:ea typeface="Barlow"/>
                <a:cs typeface="Barlow"/>
                <a:sym typeface="Barlow"/>
                <a:hlinkClick r:id="rId3">
                  <a:extLst>
                    <a:ext uri="{A12FA001-AC4F-418D-AE19-62706E023703}">
                      <ahyp:hlinkClr val="tx"/>
                    </a:ext>
                  </a:extLst>
                </a:hlinkClick>
              </a:rPr>
              <a:t>For more info, click here</a:t>
            </a:r>
            <a:endParaRPr b="1" i="0" sz="1200" u="none" cap="none" strike="noStrike">
              <a:solidFill>
                <a:schemeClr val="dk2"/>
              </a:solidFill>
              <a:latin typeface="Barlow"/>
              <a:ea typeface="Barlow"/>
              <a:cs typeface="Barlow"/>
              <a:sym typeface="Barlow"/>
            </a:endParaRPr>
          </a:p>
        </p:txBody>
      </p:sp>
      <p:pic>
        <p:nvPicPr>
          <p:cNvPr id="742" name="Google Shape;742;p11" title="Points scored">
            <a:hlinkClick r:id="rId4"/>
          </p:cNvPr>
          <p:cNvPicPr preferRelativeResize="0"/>
          <p:nvPr/>
        </p:nvPicPr>
        <p:blipFill rotWithShape="1">
          <a:blip r:embed="rId5">
            <a:alphaModFix/>
          </a:blip>
          <a:srcRect b="0" l="21104" r="21265" t="0"/>
          <a:stretch/>
        </p:blipFill>
        <p:spPr>
          <a:xfrm>
            <a:off x="3367900" y="1363400"/>
            <a:ext cx="2408037" cy="2583752"/>
          </a:xfrm>
          <a:prstGeom prst="rect">
            <a:avLst/>
          </a:prstGeom>
          <a:noFill/>
          <a:ln>
            <a:noFill/>
          </a:ln>
        </p:spPr>
      </p:pic>
      <p:sp>
        <p:nvSpPr>
          <p:cNvPr id="743" name="Google Shape;743;p11"/>
          <p:cNvSpPr txBox="1"/>
          <p:nvPr/>
        </p:nvSpPr>
        <p:spPr>
          <a:xfrm>
            <a:off x="719825" y="3346675"/>
            <a:ext cx="1978200" cy="527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Despite being red, Mars is a cold place, not hot</a:t>
            </a:r>
            <a:endParaRPr b="0" i="0" sz="1400" u="none" cap="none" strike="noStrike">
              <a:solidFill>
                <a:schemeClr val="dk2"/>
              </a:solidFill>
              <a:latin typeface="Barlow"/>
              <a:ea typeface="Barlow"/>
              <a:cs typeface="Barlow"/>
              <a:sym typeface="Barlow"/>
            </a:endParaRPr>
          </a:p>
        </p:txBody>
      </p:sp>
      <p:sp>
        <p:nvSpPr>
          <p:cNvPr id="744" name="Google Shape;744;p11"/>
          <p:cNvSpPr txBox="1"/>
          <p:nvPr/>
        </p:nvSpPr>
        <p:spPr>
          <a:xfrm>
            <a:off x="719825" y="1412400"/>
            <a:ext cx="1978200" cy="4119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ExtraBold"/>
                <a:ea typeface="Maven Pro ExtraBold"/>
                <a:cs typeface="Maven Pro ExtraBold"/>
                <a:sym typeface="Maven Pro ExtraBold"/>
              </a:rPr>
              <a:t>Venus</a:t>
            </a:r>
            <a:endParaRPr b="0" i="0" sz="2200" u="none" cap="none" strike="noStrike">
              <a:solidFill>
                <a:schemeClr val="dk1"/>
              </a:solidFill>
              <a:latin typeface="Maven Pro ExtraBold"/>
              <a:ea typeface="Maven Pro ExtraBold"/>
              <a:cs typeface="Maven Pro ExtraBold"/>
              <a:sym typeface="Maven Pro ExtraBold"/>
            </a:endParaRPr>
          </a:p>
        </p:txBody>
      </p:sp>
      <p:sp>
        <p:nvSpPr>
          <p:cNvPr id="745" name="Google Shape;745;p11"/>
          <p:cNvSpPr txBox="1"/>
          <p:nvPr/>
        </p:nvSpPr>
        <p:spPr>
          <a:xfrm>
            <a:off x="719825" y="1748100"/>
            <a:ext cx="1978200" cy="527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Venus is the second planet from the Sun</a:t>
            </a:r>
            <a:endParaRPr b="0" i="0" sz="1400" u="none" cap="none" strike="noStrike">
              <a:solidFill>
                <a:schemeClr val="dk2"/>
              </a:solidFill>
              <a:latin typeface="Barlow"/>
              <a:ea typeface="Barlow"/>
              <a:cs typeface="Barlow"/>
              <a:sym typeface="Barlow"/>
            </a:endParaRPr>
          </a:p>
        </p:txBody>
      </p:sp>
      <p:sp>
        <p:nvSpPr>
          <p:cNvPr id="746" name="Google Shape;746;p11"/>
          <p:cNvSpPr txBox="1"/>
          <p:nvPr/>
        </p:nvSpPr>
        <p:spPr>
          <a:xfrm>
            <a:off x="6445804" y="1412400"/>
            <a:ext cx="1978200" cy="4119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ExtraBold"/>
                <a:ea typeface="Maven Pro ExtraBold"/>
                <a:cs typeface="Maven Pro ExtraBold"/>
                <a:sym typeface="Maven Pro ExtraBold"/>
              </a:rPr>
              <a:t>Jupiter</a:t>
            </a:r>
            <a:endParaRPr b="0" i="0" sz="2200" u="none" cap="none" strike="noStrike">
              <a:solidFill>
                <a:schemeClr val="dk1"/>
              </a:solidFill>
              <a:latin typeface="Maven Pro ExtraBold"/>
              <a:ea typeface="Maven Pro ExtraBold"/>
              <a:cs typeface="Maven Pro ExtraBold"/>
              <a:sym typeface="Maven Pro ExtraBold"/>
            </a:endParaRPr>
          </a:p>
        </p:txBody>
      </p:sp>
      <p:sp>
        <p:nvSpPr>
          <p:cNvPr id="747" name="Google Shape;747;p11"/>
          <p:cNvSpPr txBox="1"/>
          <p:nvPr/>
        </p:nvSpPr>
        <p:spPr>
          <a:xfrm>
            <a:off x="6445802" y="1748100"/>
            <a:ext cx="1978200" cy="5277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It’s the biggest planet in the Solar System</a:t>
            </a:r>
            <a:endParaRPr b="0" i="0" sz="1400" u="none" cap="none" strike="noStrike">
              <a:solidFill>
                <a:schemeClr val="dk2"/>
              </a:solidFill>
              <a:latin typeface="Barlow"/>
              <a:ea typeface="Barlow"/>
              <a:cs typeface="Barlow"/>
              <a:sym typeface="Barlow"/>
            </a:endParaRPr>
          </a:p>
        </p:txBody>
      </p:sp>
      <p:sp>
        <p:nvSpPr>
          <p:cNvPr id="748" name="Google Shape;748;p11"/>
          <p:cNvSpPr txBox="1"/>
          <p:nvPr/>
        </p:nvSpPr>
        <p:spPr>
          <a:xfrm>
            <a:off x="719825" y="3010975"/>
            <a:ext cx="1978200" cy="4119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ExtraBold"/>
                <a:ea typeface="Maven Pro ExtraBold"/>
                <a:cs typeface="Maven Pro ExtraBold"/>
                <a:sym typeface="Maven Pro ExtraBold"/>
              </a:rPr>
              <a:t>Mars</a:t>
            </a:r>
            <a:endParaRPr b="0" i="0" sz="2200" u="none" cap="none" strike="noStrike">
              <a:solidFill>
                <a:schemeClr val="dk1"/>
              </a:solidFill>
              <a:latin typeface="Maven Pro ExtraBold"/>
              <a:ea typeface="Maven Pro ExtraBold"/>
              <a:cs typeface="Maven Pro ExtraBold"/>
              <a:sym typeface="Maven Pro ExtraBold"/>
            </a:endParaRPr>
          </a:p>
        </p:txBody>
      </p:sp>
      <p:sp>
        <p:nvSpPr>
          <p:cNvPr id="749" name="Google Shape;749;p11"/>
          <p:cNvSpPr txBox="1"/>
          <p:nvPr/>
        </p:nvSpPr>
        <p:spPr>
          <a:xfrm>
            <a:off x="6445804" y="3010975"/>
            <a:ext cx="1978200" cy="4119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ExtraBold"/>
                <a:ea typeface="Maven Pro ExtraBold"/>
                <a:cs typeface="Maven Pro ExtraBold"/>
                <a:sym typeface="Maven Pro ExtraBold"/>
              </a:rPr>
              <a:t>Saturn</a:t>
            </a:r>
            <a:endParaRPr b="0" i="0" sz="2200" u="none" cap="none" strike="noStrike">
              <a:solidFill>
                <a:schemeClr val="dk1"/>
              </a:solidFill>
              <a:latin typeface="Maven Pro ExtraBold"/>
              <a:ea typeface="Maven Pro ExtraBold"/>
              <a:cs typeface="Maven Pro ExtraBold"/>
              <a:sym typeface="Maven Pro ExtraBold"/>
            </a:endParaRPr>
          </a:p>
        </p:txBody>
      </p:sp>
      <p:sp>
        <p:nvSpPr>
          <p:cNvPr id="750" name="Google Shape;750;p11"/>
          <p:cNvSpPr txBox="1"/>
          <p:nvPr/>
        </p:nvSpPr>
        <p:spPr>
          <a:xfrm>
            <a:off x="6445801" y="3346675"/>
            <a:ext cx="1978200" cy="5277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Saturn is a gas giant and has several rings</a:t>
            </a:r>
            <a:endParaRPr b="0" i="0" sz="1400" u="none" cap="none" strike="noStrike">
              <a:solidFill>
                <a:schemeClr val="dk2"/>
              </a:solidFill>
              <a:latin typeface="Barlow"/>
              <a:ea typeface="Barlow"/>
              <a:cs typeface="Barlow"/>
              <a:sym typeface="Barlow"/>
            </a:endParaRPr>
          </a:p>
        </p:txBody>
      </p:sp>
      <p:sp>
        <p:nvSpPr>
          <p:cNvPr id="751" name="Google Shape;751;p11"/>
          <p:cNvSpPr/>
          <p:nvPr/>
        </p:nvSpPr>
        <p:spPr>
          <a:xfrm>
            <a:off x="2629500" y="1501813"/>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11"/>
          <p:cNvSpPr/>
          <p:nvPr/>
        </p:nvSpPr>
        <p:spPr>
          <a:xfrm flipH="1" rot="10800000">
            <a:off x="2629500" y="3101326"/>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 name="Google Shape;753;p11"/>
          <p:cNvSpPr/>
          <p:nvPr/>
        </p:nvSpPr>
        <p:spPr>
          <a:xfrm flipH="1">
            <a:off x="5552875" y="1501813"/>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11"/>
          <p:cNvSpPr/>
          <p:nvPr/>
        </p:nvSpPr>
        <p:spPr>
          <a:xfrm flipH="1" rot="10800000">
            <a:off x="5552875" y="3101326"/>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 name="Google Shape;755;p11"/>
          <p:cNvSpPr txBox="1"/>
          <p:nvPr/>
        </p:nvSpPr>
        <p:spPr>
          <a:xfrm>
            <a:off x="2621825" y="1669375"/>
            <a:ext cx="976800" cy="411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ExtraBold"/>
                <a:ea typeface="Maven Pro ExtraBold"/>
                <a:cs typeface="Maven Pro ExtraBold"/>
                <a:sym typeface="Maven Pro ExtraBold"/>
              </a:rPr>
              <a:t>10%</a:t>
            </a:r>
            <a:endParaRPr b="0" i="0" sz="2200" u="none" cap="none" strike="noStrike">
              <a:solidFill>
                <a:schemeClr val="dk1"/>
              </a:solidFill>
              <a:latin typeface="Maven Pro ExtraBold"/>
              <a:ea typeface="Maven Pro ExtraBold"/>
              <a:cs typeface="Maven Pro ExtraBold"/>
              <a:sym typeface="Maven Pro ExtraBold"/>
            </a:endParaRPr>
          </a:p>
        </p:txBody>
      </p:sp>
      <p:sp>
        <p:nvSpPr>
          <p:cNvPr id="756" name="Google Shape;756;p11"/>
          <p:cNvSpPr txBox="1"/>
          <p:nvPr/>
        </p:nvSpPr>
        <p:spPr>
          <a:xfrm>
            <a:off x="2621825" y="3268900"/>
            <a:ext cx="976800" cy="411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dk1"/>
                </a:solidFill>
                <a:latin typeface="Maven Pro ExtraBold"/>
                <a:ea typeface="Maven Pro ExtraBold"/>
                <a:cs typeface="Maven Pro ExtraBold"/>
                <a:sym typeface="Maven Pro ExtraBold"/>
              </a:rPr>
              <a:t>25%</a:t>
            </a:r>
            <a:endParaRPr b="0" i="0" sz="2200" u="none" cap="none" strike="noStrike">
              <a:solidFill>
                <a:schemeClr val="dk1"/>
              </a:solidFill>
              <a:latin typeface="Maven Pro ExtraBold"/>
              <a:ea typeface="Maven Pro ExtraBold"/>
              <a:cs typeface="Maven Pro ExtraBold"/>
              <a:sym typeface="Maven Pro ExtraBold"/>
            </a:endParaRPr>
          </a:p>
        </p:txBody>
      </p:sp>
      <p:sp>
        <p:nvSpPr>
          <p:cNvPr id="757" name="Google Shape;757;p11"/>
          <p:cNvSpPr txBox="1"/>
          <p:nvPr/>
        </p:nvSpPr>
        <p:spPr>
          <a:xfrm>
            <a:off x="5545200" y="1669375"/>
            <a:ext cx="976800" cy="411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2"/>
                </a:solidFill>
                <a:latin typeface="Maven Pro ExtraBold"/>
                <a:ea typeface="Maven Pro ExtraBold"/>
                <a:cs typeface="Maven Pro ExtraBold"/>
                <a:sym typeface="Maven Pro ExtraBold"/>
              </a:rPr>
              <a:t>35%</a:t>
            </a:r>
            <a:endParaRPr b="0" i="0" sz="2200" u="none" cap="none" strike="noStrike">
              <a:solidFill>
                <a:schemeClr val="lt2"/>
              </a:solidFill>
              <a:latin typeface="Maven Pro ExtraBold"/>
              <a:ea typeface="Maven Pro ExtraBold"/>
              <a:cs typeface="Maven Pro ExtraBold"/>
              <a:sym typeface="Maven Pro ExtraBold"/>
            </a:endParaRPr>
          </a:p>
        </p:txBody>
      </p:sp>
      <p:sp>
        <p:nvSpPr>
          <p:cNvPr id="758" name="Google Shape;758;p11"/>
          <p:cNvSpPr txBox="1"/>
          <p:nvPr/>
        </p:nvSpPr>
        <p:spPr>
          <a:xfrm>
            <a:off x="5545200" y="3268900"/>
            <a:ext cx="976800" cy="411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2"/>
                </a:solidFill>
                <a:latin typeface="Maven Pro ExtraBold"/>
                <a:ea typeface="Maven Pro ExtraBold"/>
                <a:cs typeface="Maven Pro ExtraBold"/>
                <a:sym typeface="Maven Pro ExtraBold"/>
              </a:rPr>
              <a:t>30%</a:t>
            </a:r>
            <a:endParaRPr b="0" i="0" sz="2200" u="none" cap="none" strike="noStrike">
              <a:solidFill>
                <a:schemeClr val="lt2"/>
              </a:solidFill>
              <a:latin typeface="Maven Pro ExtraBold"/>
              <a:ea typeface="Maven Pro ExtraBold"/>
              <a:cs typeface="Maven Pro ExtraBold"/>
              <a:sym typeface="Maven Pro ExtraBold"/>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 name="Shape 762"/>
        <p:cNvGrpSpPr/>
        <p:nvPr/>
      </p:nvGrpSpPr>
      <p:grpSpPr>
        <a:xfrm>
          <a:off x="0" y="0"/>
          <a:ext cx="0" cy="0"/>
          <a:chOff x="0" y="0"/>
          <a:chExt cx="0" cy="0"/>
        </a:xfrm>
      </p:grpSpPr>
      <p:sp>
        <p:nvSpPr>
          <p:cNvPr id="763" name="Google Shape;763;p12"/>
          <p:cNvSpPr txBox="1"/>
          <p:nvPr>
            <p:ph type="title"/>
          </p:nvPr>
        </p:nvSpPr>
        <p:spPr>
          <a:xfrm>
            <a:off x="1722300" y="1453225"/>
            <a:ext cx="5699400" cy="1740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9600"/>
              <a:buNone/>
            </a:pPr>
            <a:r>
              <a:rPr lang="en"/>
              <a:t>470,</a:t>
            </a:r>
            <a:r>
              <a:rPr lang="en">
                <a:solidFill>
                  <a:schemeClr val="dk1"/>
                </a:solidFill>
              </a:rPr>
              <a:t>000</a:t>
            </a:r>
            <a:endParaRPr>
              <a:solidFill>
                <a:schemeClr val="dk1"/>
              </a:solidFill>
            </a:endParaRPr>
          </a:p>
        </p:txBody>
      </p:sp>
      <p:sp>
        <p:nvSpPr>
          <p:cNvPr id="764" name="Google Shape;764;p12"/>
          <p:cNvSpPr txBox="1"/>
          <p:nvPr>
            <p:ph idx="1" type="subTitle"/>
          </p:nvPr>
        </p:nvSpPr>
        <p:spPr>
          <a:xfrm>
            <a:off x="1722300" y="3193175"/>
            <a:ext cx="5699400" cy="497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Big numbers catch your audience’s attention</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8" name="Shape 768"/>
        <p:cNvGrpSpPr/>
        <p:nvPr/>
      </p:nvGrpSpPr>
      <p:grpSpPr>
        <a:xfrm>
          <a:off x="0" y="0"/>
          <a:ext cx="0" cy="0"/>
          <a:chOff x="0" y="0"/>
          <a:chExt cx="0" cy="0"/>
        </a:xfrm>
      </p:grpSpPr>
      <p:sp>
        <p:nvSpPr>
          <p:cNvPr id="769" name="Google Shape;769;p13"/>
          <p:cNvSpPr txBox="1"/>
          <p:nvPr>
            <p:ph type="title"/>
          </p:nvPr>
        </p:nvSpPr>
        <p:spPr>
          <a:xfrm>
            <a:off x="713100" y="3041850"/>
            <a:ext cx="3735600" cy="918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000"/>
              <a:buNone/>
            </a:pPr>
            <a:r>
              <a:rPr lang="en"/>
              <a:t>10,000</a:t>
            </a:r>
            <a:endParaRPr/>
          </a:p>
        </p:txBody>
      </p:sp>
      <p:sp>
        <p:nvSpPr>
          <p:cNvPr id="770" name="Google Shape;770;p13"/>
          <p:cNvSpPr txBox="1"/>
          <p:nvPr>
            <p:ph idx="1" type="subTitle"/>
          </p:nvPr>
        </p:nvSpPr>
        <p:spPr>
          <a:xfrm>
            <a:off x="713100" y="3960800"/>
            <a:ext cx="3735600" cy="350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Mercury is the closest planet to the Sun</a:t>
            </a:r>
            <a:endParaRPr/>
          </a:p>
        </p:txBody>
      </p:sp>
      <p:sp>
        <p:nvSpPr>
          <p:cNvPr id="771" name="Google Shape;771;p13"/>
          <p:cNvSpPr txBox="1"/>
          <p:nvPr>
            <p:ph idx="2" type="title"/>
          </p:nvPr>
        </p:nvSpPr>
        <p:spPr>
          <a:xfrm>
            <a:off x="2704200" y="1529175"/>
            <a:ext cx="3735600" cy="918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000"/>
              <a:buNone/>
            </a:pPr>
            <a:r>
              <a:rPr lang="en"/>
              <a:t>5,000</a:t>
            </a:r>
            <a:endParaRPr/>
          </a:p>
        </p:txBody>
      </p:sp>
      <p:sp>
        <p:nvSpPr>
          <p:cNvPr id="772" name="Google Shape;772;p13"/>
          <p:cNvSpPr txBox="1"/>
          <p:nvPr>
            <p:ph idx="3" type="subTitle"/>
          </p:nvPr>
        </p:nvSpPr>
        <p:spPr>
          <a:xfrm>
            <a:off x="2704200" y="2447998"/>
            <a:ext cx="3735600" cy="350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Despite being red, Mars is a cold place</a:t>
            </a:r>
            <a:endParaRPr/>
          </a:p>
        </p:txBody>
      </p:sp>
      <p:sp>
        <p:nvSpPr>
          <p:cNvPr id="773" name="Google Shape;773;p13"/>
          <p:cNvSpPr txBox="1"/>
          <p:nvPr>
            <p:ph idx="4" type="title"/>
          </p:nvPr>
        </p:nvSpPr>
        <p:spPr>
          <a:xfrm>
            <a:off x="4688400" y="3041900"/>
            <a:ext cx="3735600" cy="918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000"/>
              <a:buNone/>
            </a:pPr>
            <a:r>
              <a:rPr lang="en"/>
              <a:t>15,000</a:t>
            </a:r>
            <a:endParaRPr/>
          </a:p>
        </p:txBody>
      </p:sp>
      <p:sp>
        <p:nvSpPr>
          <p:cNvPr id="774" name="Google Shape;774;p13"/>
          <p:cNvSpPr txBox="1"/>
          <p:nvPr>
            <p:ph idx="5" type="subTitle"/>
          </p:nvPr>
        </p:nvSpPr>
        <p:spPr>
          <a:xfrm>
            <a:off x="4688400" y="3960744"/>
            <a:ext cx="3735600" cy="350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Venus is the second planet from the Sun</a:t>
            </a:r>
            <a:endParaRPr/>
          </a:p>
        </p:txBody>
      </p:sp>
      <p:sp>
        <p:nvSpPr>
          <p:cNvPr id="775" name="Google Shape;775;p13"/>
          <p:cNvSpPr txBox="1"/>
          <p:nvPr>
            <p:ph idx="6"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Key numbers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14"/>
          <p:cNvSpPr txBox="1"/>
          <p:nvPr>
            <p:ph type="title"/>
          </p:nvPr>
        </p:nvSpPr>
        <p:spPr>
          <a:xfrm>
            <a:off x="2785200" y="2864441"/>
            <a:ext cx="5645700" cy="642600"/>
          </a:xfrm>
          <a:prstGeom prst="rect">
            <a:avLst/>
          </a:prstGeom>
          <a:noFill/>
          <a:ln>
            <a:noFill/>
          </a:ln>
        </p:spPr>
        <p:txBody>
          <a:bodyPr anchorCtr="0" anchor="b" bIns="91425" lIns="114300" spcFirstLastPara="1" rIns="91425" wrap="square" tIns="91425">
            <a:noAutofit/>
          </a:bodyPr>
          <a:lstStyle/>
          <a:p>
            <a:pPr indent="0" lvl="0" marL="0" rtl="0" algn="r">
              <a:lnSpc>
                <a:spcPct val="100000"/>
              </a:lnSpc>
              <a:spcBef>
                <a:spcPts val="0"/>
              </a:spcBef>
              <a:spcAft>
                <a:spcPts val="0"/>
              </a:spcAft>
              <a:buSzPts val="2500"/>
              <a:buNone/>
            </a:pPr>
            <a:r>
              <a:rPr lang="en"/>
              <a:t>—Someone Famous</a:t>
            </a:r>
            <a:endParaRPr/>
          </a:p>
        </p:txBody>
      </p:sp>
      <p:sp>
        <p:nvSpPr>
          <p:cNvPr id="781" name="Google Shape;781;p14"/>
          <p:cNvSpPr txBox="1"/>
          <p:nvPr>
            <p:ph idx="1" type="subTitle"/>
          </p:nvPr>
        </p:nvSpPr>
        <p:spPr>
          <a:xfrm>
            <a:off x="2785200" y="1636463"/>
            <a:ext cx="5645700" cy="13041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2500"/>
              <a:buNone/>
            </a:pPr>
            <a:r>
              <a:rPr lang="en"/>
              <a:t>“This is a quote, words full of wisdom that someone important said and can make the reader get inspired.”</a:t>
            </a:r>
            <a:endParaRPr/>
          </a:p>
        </p:txBody>
      </p:sp>
      <p:grpSp>
        <p:nvGrpSpPr>
          <p:cNvPr id="782" name="Google Shape;782;p14"/>
          <p:cNvGrpSpPr/>
          <p:nvPr/>
        </p:nvGrpSpPr>
        <p:grpSpPr>
          <a:xfrm>
            <a:off x="713100" y="1452563"/>
            <a:ext cx="2112700" cy="2238370"/>
            <a:chOff x="713100" y="1452563"/>
            <a:chExt cx="2112700" cy="2238370"/>
          </a:xfrm>
        </p:grpSpPr>
        <p:sp>
          <p:nvSpPr>
            <p:cNvPr id="783" name="Google Shape;783;p14"/>
            <p:cNvSpPr/>
            <p:nvPr/>
          </p:nvSpPr>
          <p:spPr>
            <a:xfrm>
              <a:off x="713100" y="1577815"/>
              <a:ext cx="2112700" cy="2113118"/>
            </a:xfrm>
            <a:custGeom>
              <a:rect b="b" l="l" r="r" t="t"/>
              <a:pathLst>
                <a:path extrusionOk="0" h="20228" w="20224">
                  <a:moveTo>
                    <a:pt x="10110" y="1153"/>
                  </a:moveTo>
                  <a:cubicBezTo>
                    <a:pt x="15053" y="1153"/>
                    <a:pt x="19071" y="5175"/>
                    <a:pt x="19071" y="10114"/>
                  </a:cubicBezTo>
                  <a:cubicBezTo>
                    <a:pt x="19071" y="15057"/>
                    <a:pt x="15053" y="19075"/>
                    <a:pt x="10110" y="19075"/>
                  </a:cubicBezTo>
                  <a:cubicBezTo>
                    <a:pt x="5171" y="19075"/>
                    <a:pt x="1153" y="15057"/>
                    <a:pt x="1153" y="10114"/>
                  </a:cubicBezTo>
                  <a:cubicBezTo>
                    <a:pt x="1153" y="5175"/>
                    <a:pt x="5171" y="1153"/>
                    <a:pt x="10110" y="1153"/>
                  </a:cubicBezTo>
                  <a:close/>
                  <a:moveTo>
                    <a:pt x="10110" y="1"/>
                  </a:moveTo>
                  <a:cubicBezTo>
                    <a:pt x="8748" y="1"/>
                    <a:pt x="7424" y="271"/>
                    <a:pt x="6173" y="797"/>
                  </a:cubicBezTo>
                  <a:cubicBezTo>
                    <a:pt x="4970" y="1307"/>
                    <a:pt x="3890" y="2035"/>
                    <a:pt x="2961" y="2965"/>
                  </a:cubicBezTo>
                  <a:cubicBezTo>
                    <a:pt x="2031" y="3890"/>
                    <a:pt x="1303" y="4974"/>
                    <a:pt x="793" y="6177"/>
                  </a:cubicBezTo>
                  <a:cubicBezTo>
                    <a:pt x="266" y="7424"/>
                    <a:pt x="1" y="8748"/>
                    <a:pt x="1" y="10114"/>
                  </a:cubicBezTo>
                  <a:cubicBezTo>
                    <a:pt x="1" y="11480"/>
                    <a:pt x="266" y="12804"/>
                    <a:pt x="793" y="14051"/>
                  </a:cubicBezTo>
                  <a:cubicBezTo>
                    <a:pt x="1303" y="15254"/>
                    <a:pt x="2031" y="16338"/>
                    <a:pt x="2961" y="17263"/>
                  </a:cubicBezTo>
                  <a:cubicBezTo>
                    <a:pt x="3890" y="18193"/>
                    <a:pt x="4970" y="18921"/>
                    <a:pt x="6173" y="19431"/>
                  </a:cubicBezTo>
                  <a:cubicBezTo>
                    <a:pt x="7424" y="19962"/>
                    <a:pt x="8748" y="20227"/>
                    <a:pt x="10110" y="20227"/>
                  </a:cubicBezTo>
                  <a:cubicBezTo>
                    <a:pt x="11476" y="20227"/>
                    <a:pt x="12800" y="19962"/>
                    <a:pt x="14047" y="19431"/>
                  </a:cubicBezTo>
                  <a:cubicBezTo>
                    <a:pt x="15254" y="18921"/>
                    <a:pt x="16334" y="18193"/>
                    <a:pt x="17263" y="17263"/>
                  </a:cubicBezTo>
                  <a:cubicBezTo>
                    <a:pt x="18193" y="16338"/>
                    <a:pt x="18921" y="15254"/>
                    <a:pt x="19431" y="14051"/>
                  </a:cubicBezTo>
                  <a:cubicBezTo>
                    <a:pt x="19958" y="12804"/>
                    <a:pt x="20223" y="11480"/>
                    <a:pt x="20223" y="10114"/>
                  </a:cubicBezTo>
                  <a:cubicBezTo>
                    <a:pt x="20223" y="8748"/>
                    <a:pt x="19958" y="7424"/>
                    <a:pt x="19431" y="6177"/>
                  </a:cubicBezTo>
                  <a:cubicBezTo>
                    <a:pt x="18921" y="4974"/>
                    <a:pt x="18193" y="3890"/>
                    <a:pt x="17263" y="2965"/>
                  </a:cubicBezTo>
                  <a:cubicBezTo>
                    <a:pt x="16334" y="2035"/>
                    <a:pt x="15254" y="1307"/>
                    <a:pt x="14047" y="797"/>
                  </a:cubicBezTo>
                  <a:cubicBezTo>
                    <a:pt x="12800" y="271"/>
                    <a:pt x="11476" y="1"/>
                    <a:pt x="1011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14"/>
            <p:cNvSpPr/>
            <p:nvPr/>
          </p:nvSpPr>
          <p:spPr>
            <a:xfrm>
              <a:off x="797716" y="1452563"/>
              <a:ext cx="1723777" cy="2118341"/>
            </a:xfrm>
            <a:custGeom>
              <a:rect b="b" l="l" r="r" t="t"/>
              <a:pathLst>
                <a:path extrusionOk="0" h="20278" w="16501">
                  <a:moveTo>
                    <a:pt x="6066" y="0"/>
                  </a:moveTo>
                  <a:cubicBezTo>
                    <a:pt x="5890" y="390"/>
                    <a:pt x="5642" y="1084"/>
                    <a:pt x="5723" y="1936"/>
                  </a:cubicBezTo>
                  <a:cubicBezTo>
                    <a:pt x="5770" y="2390"/>
                    <a:pt x="5903" y="2875"/>
                    <a:pt x="6357" y="3676"/>
                  </a:cubicBezTo>
                  <a:cubicBezTo>
                    <a:pt x="7124" y="5042"/>
                    <a:pt x="7557" y="5106"/>
                    <a:pt x="8443" y="6383"/>
                  </a:cubicBezTo>
                  <a:cubicBezTo>
                    <a:pt x="8482" y="6443"/>
                    <a:pt x="8572" y="6563"/>
                    <a:pt x="8692" y="6747"/>
                  </a:cubicBezTo>
                  <a:cubicBezTo>
                    <a:pt x="9030" y="7265"/>
                    <a:pt x="9596" y="8263"/>
                    <a:pt x="9801" y="9535"/>
                  </a:cubicBezTo>
                  <a:cubicBezTo>
                    <a:pt x="10002" y="10778"/>
                    <a:pt x="9763" y="11189"/>
                    <a:pt x="9647" y="11352"/>
                  </a:cubicBezTo>
                  <a:cubicBezTo>
                    <a:pt x="9387" y="11716"/>
                    <a:pt x="9136" y="11842"/>
                    <a:pt x="8877" y="11842"/>
                  </a:cubicBezTo>
                  <a:cubicBezTo>
                    <a:pt x="8504" y="11842"/>
                    <a:pt x="8115" y="11581"/>
                    <a:pt x="7659" y="11399"/>
                  </a:cubicBezTo>
                  <a:cubicBezTo>
                    <a:pt x="7572" y="11362"/>
                    <a:pt x="7081" y="11200"/>
                    <a:pt x="6456" y="11200"/>
                  </a:cubicBezTo>
                  <a:cubicBezTo>
                    <a:pt x="6130" y="11200"/>
                    <a:pt x="5767" y="11244"/>
                    <a:pt x="5406" y="11373"/>
                  </a:cubicBezTo>
                  <a:cubicBezTo>
                    <a:pt x="4918" y="11544"/>
                    <a:pt x="4567" y="11827"/>
                    <a:pt x="4348" y="12041"/>
                  </a:cubicBezTo>
                  <a:cubicBezTo>
                    <a:pt x="4210" y="11958"/>
                    <a:pt x="3952" y="11828"/>
                    <a:pt x="3628" y="11828"/>
                  </a:cubicBezTo>
                  <a:cubicBezTo>
                    <a:pt x="3600" y="11828"/>
                    <a:pt x="3572" y="11829"/>
                    <a:pt x="3543" y="11831"/>
                  </a:cubicBezTo>
                  <a:cubicBezTo>
                    <a:pt x="3521" y="11831"/>
                    <a:pt x="3500" y="11836"/>
                    <a:pt x="3470" y="11836"/>
                  </a:cubicBezTo>
                  <a:cubicBezTo>
                    <a:pt x="3294" y="11861"/>
                    <a:pt x="2965" y="11951"/>
                    <a:pt x="2549" y="12345"/>
                  </a:cubicBezTo>
                  <a:cubicBezTo>
                    <a:pt x="2194" y="12684"/>
                    <a:pt x="2151" y="12834"/>
                    <a:pt x="1380" y="14646"/>
                  </a:cubicBezTo>
                  <a:cubicBezTo>
                    <a:pt x="1298" y="14838"/>
                    <a:pt x="1225" y="15005"/>
                    <a:pt x="1161" y="15155"/>
                  </a:cubicBezTo>
                  <a:cubicBezTo>
                    <a:pt x="981" y="15588"/>
                    <a:pt x="870" y="15866"/>
                    <a:pt x="776" y="16128"/>
                  </a:cubicBezTo>
                  <a:cubicBezTo>
                    <a:pt x="771" y="16141"/>
                    <a:pt x="767" y="16149"/>
                    <a:pt x="763" y="16162"/>
                  </a:cubicBezTo>
                  <a:cubicBezTo>
                    <a:pt x="750" y="16201"/>
                    <a:pt x="737" y="16243"/>
                    <a:pt x="724" y="16282"/>
                  </a:cubicBezTo>
                  <a:cubicBezTo>
                    <a:pt x="720" y="16295"/>
                    <a:pt x="716" y="16308"/>
                    <a:pt x="711" y="16316"/>
                  </a:cubicBezTo>
                  <a:cubicBezTo>
                    <a:pt x="690" y="16380"/>
                    <a:pt x="669" y="16445"/>
                    <a:pt x="647" y="16513"/>
                  </a:cubicBezTo>
                  <a:cubicBezTo>
                    <a:pt x="527" y="16899"/>
                    <a:pt x="412" y="17323"/>
                    <a:pt x="309" y="17803"/>
                  </a:cubicBezTo>
                  <a:cubicBezTo>
                    <a:pt x="107" y="18736"/>
                    <a:pt x="35" y="19533"/>
                    <a:pt x="0" y="20116"/>
                  </a:cubicBezTo>
                  <a:cubicBezTo>
                    <a:pt x="156" y="20179"/>
                    <a:pt x="444" y="20277"/>
                    <a:pt x="820" y="20277"/>
                  </a:cubicBezTo>
                  <a:cubicBezTo>
                    <a:pt x="877" y="20277"/>
                    <a:pt x="937" y="20275"/>
                    <a:pt x="998" y="20270"/>
                  </a:cubicBezTo>
                  <a:cubicBezTo>
                    <a:pt x="1448" y="20231"/>
                    <a:pt x="1774" y="20064"/>
                    <a:pt x="1937" y="19966"/>
                  </a:cubicBezTo>
                  <a:cubicBezTo>
                    <a:pt x="2215" y="18329"/>
                    <a:pt x="2806" y="15567"/>
                    <a:pt x="3907" y="14299"/>
                  </a:cubicBezTo>
                  <a:cubicBezTo>
                    <a:pt x="3911" y="14294"/>
                    <a:pt x="3920" y="14286"/>
                    <a:pt x="3924" y="14277"/>
                  </a:cubicBezTo>
                  <a:cubicBezTo>
                    <a:pt x="3928" y="14273"/>
                    <a:pt x="3933" y="14269"/>
                    <a:pt x="3937" y="14264"/>
                  </a:cubicBezTo>
                  <a:cubicBezTo>
                    <a:pt x="3941" y="14260"/>
                    <a:pt x="3941" y="14256"/>
                    <a:pt x="3946" y="14256"/>
                  </a:cubicBezTo>
                  <a:cubicBezTo>
                    <a:pt x="4111" y="14064"/>
                    <a:pt x="4374" y="13759"/>
                    <a:pt x="4625" y="13759"/>
                  </a:cubicBezTo>
                  <a:cubicBezTo>
                    <a:pt x="4699" y="13759"/>
                    <a:pt x="4772" y="13786"/>
                    <a:pt x="4841" y="13849"/>
                  </a:cubicBezTo>
                  <a:cubicBezTo>
                    <a:pt x="5141" y="14123"/>
                    <a:pt x="4982" y="14569"/>
                    <a:pt x="5042" y="14915"/>
                  </a:cubicBezTo>
                  <a:cubicBezTo>
                    <a:pt x="5106" y="15297"/>
                    <a:pt x="5299" y="15644"/>
                    <a:pt x="5560" y="15926"/>
                  </a:cubicBezTo>
                  <a:cubicBezTo>
                    <a:pt x="6551" y="17005"/>
                    <a:pt x="7941" y="17483"/>
                    <a:pt x="9371" y="17483"/>
                  </a:cubicBezTo>
                  <a:cubicBezTo>
                    <a:pt x="11570" y="17483"/>
                    <a:pt x="13862" y="16351"/>
                    <a:pt x="14937" y="14526"/>
                  </a:cubicBezTo>
                  <a:cubicBezTo>
                    <a:pt x="16094" y="12564"/>
                    <a:pt x="16501" y="9887"/>
                    <a:pt x="15395" y="7809"/>
                  </a:cubicBezTo>
                  <a:cubicBezTo>
                    <a:pt x="15151" y="7351"/>
                    <a:pt x="14834" y="6918"/>
                    <a:pt x="14393" y="6644"/>
                  </a:cubicBezTo>
                  <a:cubicBezTo>
                    <a:pt x="13927" y="6359"/>
                    <a:pt x="13392" y="6284"/>
                    <a:pt x="12858" y="6284"/>
                  </a:cubicBezTo>
                  <a:cubicBezTo>
                    <a:pt x="12695" y="6284"/>
                    <a:pt x="12532" y="6291"/>
                    <a:pt x="12371" y="6301"/>
                  </a:cubicBezTo>
                  <a:cubicBezTo>
                    <a:pt x="11955" y="6326"/>
                    <a:pt x="11403" y="6521"/>
                    <a:pt x="10930" y="6521"/>
                  </a:cubicBezTo>
                  <a:cubicBezTo>
                    <a:pt x="10741" y="6521"/>
                    <a:pt x="10564" y="6490"/>
                    <a:pt x="10414" y="6404"/>
                  </a:cubicBezTo>
                  <a:cubicBezTo>
                    <a:pt x="10157" y="6263"/>
                    <a:pt x="9998" y="6061"/>
                    <a:pt x="9874" y="5873"/>
                  </a:cubicBezTo>
                  <a:cubicBezTo>
                    <a:pt x="9840" y="5817"/>
                    <a:pt x="9805" y="5762"/>
                    <a:pt x="9775" y="5710"/>
                  </a:cubicBezTo>
                  <a:cubicBezTo>
                    <a:pt x="8306" y="3174"/>
                    <a:pt x="7539" y="2994"/>
                    <a:pt x="7389" y="1551"/>
                  </a:cubicBezTo>
                  <a:cubicBezTo>
                    <a:pt x="7355" y="1204"/>
                    <a:pt x="7342" y="677"/>
                    <a:pt x="7501" y="13"/>
                  </a:cubicBezTo>
                  <a:lnTo>
                    <a:pt x="7501" y="13"/>
                  </a:lnTo>
                  <a:cubicBezTo>
                    <a:pt x="7318" y="52"/>
                    <a:pt x="7095" y="82"/>
                    <a:pt x="6835" y="82"/>
                  </a:cubicBezTo>
                  <a:cubicBezTo>
                    <a:pt x="6779" y="82"/>
                    <a:pt x="6721" y="80"/>
                    <a:pt x="6661" y="77"/>
                  </a:cubicBezTo>
                  <a:cubicBezTo>
                    <a:pt x="6434" y="69"/>
                    <a:pt x="6233" y="39"/>
                    <a:pt x="6066"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14"/>
            <p:cNvSpPr/>
            <p:nvPr/>
          </p:nvSpPr>
          <p:spPr>
            <a:xfrm>
              <a:off x="1076425" y="2737052"/>
              <a:ext cx="208721" cy="123373"/>
            </a:xfrm>
            <a:custGeom>
              <a:rect b="b" l="l" r="r" t="t"/>
              <a:pathLst>
                <a:path extrusionOk="0" h="1181" w="1998">
                  <a:moveTo>
                    <a:pt x="1305" y="0"/>
                  </a:moveTo>
                  <a:cubicBezTo>
                    <a:pt x="1168" y="0"/>
                    <a:pt x="1020" y="33"/>
                    <a:pt x="913" y="58"/>
                  </a:cubicBezTo>
                  <a:cubicBezTo>
                    <a:pt x="695" y="105"/>
                    <a:pt x="220" y="212"/>
                    <a:pt x="108" y="551"/>
                  </a:cubicBezTo>
                  <a:cubicBezTo>
                    <a:pt x="1" y="891"/>
                    <a:pt x="307" y="1181"/>
                    <a:pt x="694" y="1181"/>
                  </a:cubicBezTo>
                  <a:cubicBezTo>
                    <a:pt x="769" y="1181"/>
                    <a:pt x="847" y="1170"/>
                    <a:pt x="926" y="1146"/>
                  </a:cubicBezTo>
                  <a:cubicBezTo>
                    <a:pt x="1367" y="1013"/>
                    <a:pt x="1997" y="435"/>
                    <a:pt x="1565" y="71"/>
                  </a:cubicBezTo>
                  <a:cubicBezTo>
                    <a:pt x="1499" y="18"/>
                    <a:pt x="1405" y="0"/>
                    <a:pt x="130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14"/>
            <p:cNvSpPr/>
            <p:nvPr/>
          </p:nvSpPr>
          <p:spPr>
            <a:xfrm>
              <a:off x="2249344" y="2286603"/>
              <a:ext cx="4074" cy="627"/>
            </a:xfrm>
            <a:custGeom>
              <a:rect b="b" l="l" r="r" t="t"/>
              <a:pathLst>
                <a:path extrusionOk="0" h="6" w="39">
                  <a:moveTo>
                    <a:pt x="0" y="1"/>
                  </a:moveTo>
                  <a:cubicBezTo>
                    <a:pt x="13" y="1"/>
                    <a:pt x="26" y="1"/>
                    <a:pt x="39" y="5"/>
                  </a:cubicBezTo>
                  <a:lnTo>
                    <a:pt x="39"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14"/>
            <p:cNvSpPr/>
            <p:nvPr/>
          </p:nvSpPr>
          <p:spPr>
            <a:xfrm>
              <a:off x="798133" y="2688894"/>
              <a:ext cx="411801" cy="881998"/>
            </a:xfrm>
            <a:custGeom>
              <a:rect b="b" l="l" r="r" t="t"/>
              <a:pathLst>
                <a:path extrusionOk="0" h="8443" w="3942">
                  <a:moveTo>
                    <a:pt x="3942" y="2421"/>
                  </a:moveTo>
                  <a:cubicBezTo>
                    <a:pt x="3939" y="2421"/>
                    <a:pt x="3938" y="2422"/>
                    <a:pt x="3937" y="2423"/>
                  </a:cubicBezTo>
                  <a:lnTo>
                    <a:pt x="3937" y="2423"/>
                  </a:lnTo>
                  <a:cubicBezTo>
                    <a:pt x="3939" y="2423"/>
                    <a:pt x="3940" y="2422"/>
                    <a:pt x="3942" y="2421"/>
                  </a:cubicBezTo>
                  <a:close/>
                  <a:moveTo>
                    <a:pt x="3466" y="1"/>
                  </a:moveTo>
                  <a:lnTo>
                    <a:pt x="3466" y="1"/>
                  </a:lnTo>
                  <a:cubicBezTo>
                    <a:pt x="3290" y="26"/>
                    <a:pt x="2961" y="116"/>
                    <a:pt x="2545" y="510"/>
                  </a:cubicBezTo>
                  <a:cubicBezTo>
                    <a:pt x="2190" y="849"/>
                    <a:pt x="2147" y="999"/>
                    <a:pt x="1376" y="2811"/>
                  </a:cubicBezTo>
                  <a:cubicBezTo>
                    <a:pt x="1311" y="2973"/>
                    <a:pt x="1243" y="3136"/>
                    <a:pt x="1157" y="3320"/>
                  </a:cubicBezTo>
                  <a:cubicBezTo>
                    <a:pt x="1050" y="3569"/>
                    <a:pt x="926" y="3864"/>
                    <a:pt x="772" y="4293"/>
                  </a:cubicBezTo>
                  <a:cubicBezTo>
                    <a:pt x="767" y="4306"/>
                    <a:pt x="763" y="4314"/>
                    <a:pt x="759" y="4327"/>
                  </a:cubicBezTo>
                  <a:cubicBezTo>
                    <a:pt x="746" y="4366"/>
                    <a:pt x="733" y="4408"/>
                    <a:pt x="720" y="4447"/>
                  </a:cubicBezTo>
                  <a:cubicBezTo>
                    <a:pt x="716" y="4460"/>
                    <a:pt x="712" y="4473"/>
                    <a:pt x="707" y="4481"/>
                  </a:cubicBezTo>
                  <a:cubicBezTo>
                    <a:pt x="686" y="4545"/>
                    <a:pt x="665" y="4610"/>
                    <a:pt x="643" y="4678"/>
                  </a:cubicBezTo>
                  <a:cubicBezTo>
                    <a:pt x="523" y="5064"/>
                    <a:pt x="408" y="5488"/>
                    <a:pt x="305" y="5968"/>
                  </a:cubicBezTo>
                  <a:cubicBezTo>
                    <a:pt x="103" y="6901"/>
                    <a:pt x="31" y="7698"/>
                    <a:pt x="1" y="8281"/>
                  </a:cubicBezTo>
                  <a:cubicBezTo>
                    <a:pt x="153" y="8344"/>
                    <a:pt x="440" y="8442"/>
                    <a:pt x="816" y="8442"/>
                  </a:cubicBezTo>
                  <a:cubicBezTo>
                    <a:pt x="873" y="8442"/>
                    <a:pt x="933" y="8440"/>
                    <a:pt x="994" y="8435"/>
                  </a:cubicBezTo>
                  <a:cubicBezTo>
                    <a:pt x="1444" y="8396"/>
                    <a:pt x="1770" y="8229"/>
                    <a:pt x="1933" y="8131"/>
                  </a:cubicBezTo>
                  <a:cubicBezTo>
                    <a:pt x="2211" y="6494"/>
                    <a:pt x="2802" y="3732"/>
                    <a:pt x="3903" y="2464"/>
                  </a:cubicBezTo>
                  <a:cubicBezTo>
                    <a:pt x="3907" y="2459"/>
                    <a:pt x="3916" y="2451"/>
                    <a:pt x="3920" y="2442"/>
                  </a:cubicBezTo>
                  <a:cubicBezTo>
                    <a:pt x="3924" y="2438"/>
                    <a:pt x="3929" y="2434"/>
                    <a:pt x="3933" y="2429"/>
                  </a:cubicBezTo>
                  <a:cubicBezTo>
                    <a:pt x="3935" y="2427"/>
                    <a:pt x="3936" y="2425"/>
                    <a:pt x="3937" y="2423"/>
                  </a:cubicBezTo>
                  <a:lnTo>
                    <a:pt x="3937" y="2423"/>
                  </a:lnTo>
                  <a:cubicBezTo>
                    <a:pt x="3687" y="2577"/>
                    <a:pt x="3417" y="2652"/>
                    <a:pt x="3170" y="2652"/>
                  </a:cubicBezTo>
                  <a:cubicBezTo>
                    <a:pt x="2933" y="2652"/>
                    <a:pt x="2717" y="2583"/>
                    <a:pt x="2562" y="2447"/>
                  </a:cubicBezTo>
                  <a:cubicBezTo>
                    <a:pt x="2091" y="2027"/>
                    <a:pt x="2331" y="1260"/>
                    <a:pt x="2374" y="1123"/>
                  </a:cubicBezTo>
                  <a:cubicBezTo>
                    <a:pt x="2562" y="515"/>
                    <a:pt x="3081" y="176"/>
                    <a:pt x="346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14"/>
            <p:cNvSpPr/>
            <p:nvPr/>
          </p:nvSpPr>
          <p:spPr>
            <a:xfrm>
              <a:off x="1016985" y="2685760"/>
              <a:ext cx="192947" cy="283831"/>
            </a:xfrm>
            <a:custGeom>
              <a:rect b="b" l="l" r="r" t="t"/>
              <a:pathLst>
                <a:path extrusionOk="0" h="2717" w="1847">
                  <a:moveTo>
                    <a:pt x="1358" y="1"/>
                  </a:moveTo>
                  <a:cubicBezTo>
                    <a:pt x="956" y="181"/>
                    <a:pt x="437" y="528"/>
                    <a:pt x="240" y="1144"/>
                  </a:cubicBezTo>
                  <a:cubicBezTo>
                    <a:pt x="155" y="1423"/>
                    <a:pt x="0" y="2108"/>
                    <a:pt x="446" y="2502"/>
                  </a:cubicBezTo>
                  <a:cubicBezTo>
                    <a:pt x="609" y="2648"/>
                    <a:pt x="831" y="2716"/>
                    <a:pt x="1076" y="2716"/>
                  </a:cubicBezTo>
                  <a:cubicBezTo>
                    <a:pt x="1324" y="2716"/>
                    <a:pt x="1594" y="2644"/>
                    <a:pt x="1847" y="2494"/>
                  </a:cubicBezTo>
                  <a:lnTo>
                    <a:pt x="1808" y="2429"/>
                  </a:lnTo>
                  <a:cubicBezTo>
                    <a:pt x="1567" y="2574"/>
                    <a:pt x="1308" y="2647"/>
                    <a:pt x="1072" y="2647"/>
                  </a:cubicBezTo>
                  <a:cubicBezTo>
                    <a:pt x="846" y="2647"/>
                    <a:pt x="642" y="2580"/>
                    <a:pt x="493" y="2447"/>
                  </a:cubicBezTo>
                  <a:cubicBezTo>
                    <a:pt x="77" y="2082"/>
                    <a:pt x="227" y="1431"/>
                    <a:pt x="313" y="1166"/>
                  </a:cubicBezTo>
                  <a:cubicBezTo>
                    <a:pt x="497" y="575"/>
                    <a:pt x="998" y="241"/>
                    <a:pt x="1388" y="65"/>
                  </a:cubicBezTo>
                  <a:lnTo>
                    <a:pt x="1358"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14"/>
            <p:cNvSpPr/>
            <p:nvPr/>
          </p:nvSpPr>
          <p:spPr>
            <a:xfrm>
              <a:off x="1259028" y="2820519"/>
              <a:ext cx="262312" cy="283309"/>
            </a:xfrm>
            <a:custGeom>
              <a:rect b="b" l="l" r="r" t="t"/>
              <a:pathLst>
                <a:path extrusionOk="0" h="2712" w="2511">
                  <a:moveTo>
                    <a:pt x="581" y="1"/>
                  </a:moveTo>
                  <a:cubicBezTo>
                    <a:pt x="490" y="1"/>
                    <a:pt x="430" y="13"/>
                    <a:pt x="425" y="13"/>
                  </a:cubicBezTo>
                  <a:cubicBezTo>
                    <a:pt x="228" y="56"/>
                    <a:pt x="86" y="158"/>
                    <a:pt x="1" y="236"/>
                  </a:cubicBezTo>
                  <a:lnTo>
                    <a:pt x="168" y="411"/>
                  </a:lnTo>
                  <a:cubicBezTo>
                    <a:pt x="228" y="356"/>
                    <a:pt x="331" y="278"/>
                    <a:pt x="472" y="248"/>
                  </a:cubicBezTo>
                  <a:cubicBezTo>
                    <a:pt x="474" y="248"/>
                    <a:pt x="515" y="241"/>
                    <a:pt x="579" y="241"/>
                  </a:cubicBezTo>
                  <a:cubicBezTo>
                    <a:pt x="687" y="241"/>
                    <a:pt x="858" y="263"/>
                    <a:pt x="1003" y="381"/>
                  </a:cubicBezTo>
                  <a:cubicBezTo>
                    <a:pt x="1097" y="454"/>
                    <a:pt x="1183" y="595"/>
                    <a:pt x="1252" y="805"/>
                  </a:cubicBezTo>
                  <a:cubicBezTo>
                    <a:pt x="1341" y="1054"/>
                    <a:pt x="1346" y="1234"/>
                    <a:pt x="1354" y="1388"/>
                  </a:cubicBezTo>
                  <a:cubicBezTo>
                    <a:pt x="1359" y="1482"/>
                    <a:pt x="1363" y="1572"/>
                    <a:pt x="1384" y="1671"/>
                  </a:cubicBezTo>
                  <a:cubicBezTo>
                    <a:pt x="1466" y="2069"/>
                    <a:pt x="1808" y="2416"/>
                    <a:pt x="2404" y="2711"/>
                  </a:cubicBezTo>
                  <a:lnTo>
                    <a:pt x="2511" y="2493"/>
                  </a:lnTo>
                  <a:cubicBezTo>
                    <a:pt x="1988" y="2236"/>
                    <a:pt x="1684" y="1940"/>
                    <a:pt x="1620" y="1619"/>
                  </a:cubicBezTo>
                  <a:cubicBezTo>
                    <a:pt x="1603" y="1542"/>
                    <a:pt x="1598" y="1465"/>
                    <a:pt x="1594" y="1379"/>
                  </a:cubicBezTo>
                  <a:cubicBezTo>
                    <a:pt x="1586" y="1212"/>
                    <a:pt x="1577" y="1011"/>
                    <a:pt x="1479" y="724"/>
                  </a:cubicBezTo>
                  <a:cubicBezTo>
                    <a:pt x="1393" y="471"/>
                    <a:pt x="1286" y="296"/>
                    <a:pt x="1153" y="193"/>
                  </a:cubicBezTo>
                  <a:cubicBezTo>
                    <a:pt x="952" y="32"/>
                    <a:pt x="727" y="1"/>
                    <a:pt x="5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14"/>
            <p:cNvSpPr/>
            <p:nvPr/>
          </p:nvSpPr>
          <p:spPr>
            <a:xfrm>
              <a:off x="1243880" y="2751154"/>
              <a:ext cx="586675" cy="117732"/>
            </a:xfrm>
            <a:custGeom>
              <a:rect b="b" l="l" r="r" t="t"/>
              <a:pathLst>
                <a:path extrusionOk="0" h="1127" w="5616">
                  <a:moveTo>
                    <a:pt x="5035" y="1"/>
                  </a:moveTo>
                  <a:cubicBezTo>
                    <a:pt x="4955" y="1"/>
                    <a:pt x="4876" y="6"/>
                    <a:pt x="4798" y="17"/>
                  </a:cubicBezTo>
                  <a:cubicBezTo>
                    <a:pt x="4669" y="34"/>
                    <a:pt x="4288" y="86"/>
                    <a:pt x="3950" y="368"/>
                  </a:cubicBezTo>
                  <a:cubicBezTo>
                    <a:pt x="3782" y="510"/>
                    <a:pt x="3718" y="634"/>
                    <a:pt x="3671" y="724"/>
                  </a:cubicBezTo>
                  <a:cubicBezTo>
                    <a:pt x="3628" y="801"/>
                    <a:pt x="3607" y="840"/>
                    <a:pt x="3538" y="870"/>
                  </a:cubicBezTo>
                  <a:cubicBezTo>
                    <a:pt x="3513" y="880"/>
                    <a:pt x="3491" y="885"/>
                    <a:pt x="3468" y="885"/>
                  </a:cubicBezTo>
                  <a:cubicBezTo>
                    <a:pt x="3415" y="885"/>
                    <a:pt x="3357" y="859"/>
                    <a:pt x="3247" y="805"/>
                  </a:cubicBezTo>
                  <a:cubicBezTo>
                    <a:pt x="3093" y="724"/>
                    <a:pt x="2879" y="621"/>
                    <a:pt x="2510" y="544"/>
                  </a:cubicBezTo>
                  <a:cubicBezTo>
                    <a:pt x="2497" y="540"/>
                    <a:pt x="2480" y="540"/>
                    <a:pt x="2463" y="535"/>
                  </a:cubicBezTo>
                  <a:cubicBezTo>
                    <a:pt x="2305" y="505"/>
                    <a:pt x="2013" y="446"/>
                    <a:pt x="1654" y="304"/>
                  </a:cubicBezTo>
                  <a:cubicBezTo>
                    <a:pt x="1594" y="278"/>
                    <a:pt x="1542" y="253"/>
                    <a:pt x="1495" y="236"/>
                  </a:cubicBezTo>
                  <a:cubicBezTo>
                    <a:pt x="1345" y="166"/>
                    <a:pt x="1233" y="118"/>
                    <a:pt x="1079" y="118"/>
                  </a:cubicBezTo>
                  <a:cubicBezTo>
                    <a:pt x="1061" y="118"/>
                    <a:pt x="1043" y="119"/>
                    <a:pt x="1024" y="120"/>
                  </a:cubicBezTo>
                  <a:cubicBezTo>
                    <a:pt x="715" y="146"/>
                    <a:pt x="518" y="317"/>
                    <a:pt x="398" y="420"/>
                  </a:cubicBezTo>
                  <a:cubicBezTo>
                    <a:pt x="223" y="574"/>
                    <a:pt x="81" y="775"/>
                    <a:pt x="0" y="1007"/>
                  </a:cubicBezTo>
                  <a:lnTo>
                    <a:pt x="227" y="1084"/>
                  </a:lnTo>
                  <a:cubicBezTo>
                    <a:pt x="274" y="951"/>
                    <a:pt x="373" y="763"/>
                    <a:pt x="557" y="600"/>
                  </a:cubicBezTo>
                  <a:cubicBezTo>
                    <a:pt x="660" y="514"/>
                    <a:pt x="814" y="377"/>
                    <a:pt x="1041" y="360"/>
                  </a:cubicBezTo>
                  <a:cubicBezTo>
                    <a:pt x="1054" y="359"/>
                    <a:pt x="1066" y="359"/>
                    <a:pt x="1077" y="359"/>
                  </a:cubicBezTo>
                  <a:cubicBezTo>
                    <a:pt x="1182" y="359"/>
                    <a:pt x="1258" y="392"/>
                    <a:pt x="1397" y="454"/>
                  </a:cubicBezTo>
                  <a:cubicBezTo>
                    <a:pt x="1444" y="476"/>
                    <a:pt x="1499" y="501"/>
                    <a:pt x="1564" y="527"/>
                  </a:cubicBezTo>
                  <a:cubicBezTo>
                    <a:pt x="1945" y="677"/>
                    <a:pt x="2249" y="737"/>
                    <a:pt x="2416" y="771"/>
                  </a:cubicBezTo>
                  <a:cubicBezTo>
                    <a:pt x="2433" y="775"/>
                    <a:pt x="2450" y="775"/>
                    <a:pt x="2463" y="780"/>
                  </a:cubicBezTo>
                  <a:cubicBezTo>
                    <a:pt x="2797" y="848"/>
                    <a:pt x="2994" y="947"/>
                    <a:pt x="3140" y="1020"/>
                  </a:cubicBezTo>
                  <a:cubicBezTo>
                    <a:pt x="3256" y="1075"/>
                    <a:pt x="3354" y="1127"/>
                    <a:pt x="3465" y="1127"/>
                  </a:cubicBezTo>
                  <a:cubicBezTo>
                    <a:pt x="3521" y="1127"/>
                    <a:pt x="3577" y="1114"/>
                    <a:pt x="3637" y="1088"/>
                  </a:cubicBezTo>
                  <a:cubicBezTo>
                    <a:pt x="3778" y="1028"/>
                    <a:pt x="3830" y="930"/>
                    <a:pt x="3881" y="835"/>
                  </a:cubicBezTo>
                  <a:cubicBezTo>
                    <a:pt x="3924" y="758"/>
                    <a:pt x="3975" y="664"/>
                    <a:pt x="4104" y="553"/>
                  </a:cubicBezTo>
                  <a:cubicBezTo>
                    <a:pt x="4391" y="313"/>
                    <a:pt x="4721" y="270"/>
                    <a:pt x="4828" y="257"/>
                  </a:cubicBezTo>
                  <a:cubicBezTo>
                    <a:pt x="4898" y="247"/>
                    <a:pt x="4968" y="242"/>
                    <a:pt x="5038" y="242"/>
                  </a:cubicBezTo>
                  <a:cubicBezTo>
                    <a:pt x="5209" y="242"/>
                    <a:pt x="5378" y="271"/>
                    <a:pt x="5539" y="326"/>
                  </a:cubicBezTo>
                  <a:lnTo>
                    <a:pt x="5616" y="99"/>
                  </a:lnTo>
                  <a:cubicBezTo>
                    <a:pt x="5429" y="34"/>
                    <a:pt x="5232" y="1"/>
                    <a:pt x="503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14"/>
            <p:cNvSpPr/>
            <p:nvPr/>
          </p:nvSpPr>
          <p:spPr>
            <a:xfrm>
              <a:off x="1454584" y="2708115"/>
              <a:ext cx="222510" cy="113762"/>
            </a:xfrm>
            <a:custGeom>
              <a:rect b="b" l="l" r="r" t="t"/>
              <a:pathLst>
                <a:path extrusionOk="0" h="1089" w="2130">
                  <a:moveTo>
                    <a:pt x="1287" y="1"/>
                  </a:moveTo>
                  <a:cubicBezTo>
                    <a:pt x="1190" y="1"/>
                    <a:pt x="1100" y="26"/>
                    <a:pt x="1029" y="82"/>
                  </a:cubicBezTo>
                  <a:cubicBezTo>
                    <a:pt x="913" y="172"/>
                    <a:pt x="904" y="305"/>
                    <a:pt x="900" y="403"/>
                  </a:cubicBezTo>
                  <a:cubicBezTo>
                    <a:pt x="896" y="502"/>
                    <a:pt x="892" y="553"/>
                    <a:pt x="836" y="596"/>
                  </a:cubicBezTo>
                  <a:cubicBezTo>
                    <a:pt x="793" y="630"/>
                    <a:pt x="750" y="639"/>
                    <a:pt x="647" y="660"/>
                  </a:cubicBezTo>
                  <a:cubicBezTo>
                    <a:pt x="579" y="678"/>
                    <a:pt x="493" y="695"/>
                    <a:pt x="378" y="729"/>
                  </a:cubicBezTo>
                  <a:cubicBezTo>
                    <a:pt x="249" y="768"/>
                    <a:pt x="125" y="815"/>
                    <a:pt x="1" y="870"/>
                  </a:cubicBezTo>
                  <a:lnTo>
                    <a:pt x="99" y="1089"/>
                  </a:lnTo>
                  <a:cubicBezTo>
                    <a:pt x="211" y="1037"/>
                    <a:pt x="330" y="995"/>
                    <a:pt x="446" y="960"/>
                  </a:cubicBezTo>
                  <a:cubicBezTo>
                    <a:pt x="553" y="930"/>
                    <a:pt x="635" y="913"/>
                    <a:pt x="699" y="896"/>
                  </a:cubicBezTo>
                  <a:cubicBezTo>
                    <a:pt x="815" y="875"/>
                    <a:pt x="896" y="853"/>
                    <a:pt x="986" y="789"/>
                  </a:cubicBezTo>
                  <a:cubicBezTo>
                    <a:pt x="1127" y="678"/>
                    <a:pt x="1136" y="523"/>
                    <a:pt x="1140" y="416"/>
                  </a:cubicBezTo>
                  <a:cubicBezTo>
                    <a:pt x="1144" y="331"/>
                    <a:pt x="1149" y="292"/>
                    <a:pt x="1174" y="271"/>
                  </a:cubicBezTo>
                  <a:cubicBezTo>
                    <a:pt x="1200" y="251"/>
                    <a:pt x="1239" y="241"/>
                    <a:pt x="1284" y="241"/>
                  </a:cubicBezTo>
                  <a:cubicBezTo>
                    <a:pt x="1403" y="241"/>
                    <a:pt x="1569" y="305"/>
                    <a:pt x="1684" y="408"/>
                  </a:cubicBezTo>
                  <a:cubicBezTo>
                    <a:pt x="1864" y="566"/>
                    <a:pt x="1890" y="789"/>
                    <a:pt x="1890" y="879"/>
                  </a:cubicBezTo>
                  <a:lnTo>
                    <a:pt x="2130" y="870"/>
                  </a:lnTo>
                  <a:cubicBezTo>
                    <a:pt x="2130" y="750"/>
                    <a:pt x="2091" y="451"/>
                    <a:pt x="1843" y="228"/>
                  </a:cubicBezTo>
                  <a:cubicBezTo>
                    <a:pt x="1692" y="95"/>
                    <a:pt x="1477" y="1"/>
                    <a:pt x="128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14"/>
            <p:cNvSpPr/>
            <p:nvPr/>
          </p:nvSpPr>
          <p:spPr>
            <a:xfrm>
              <a:off x="1325675" y="2682208"/>
              <a:ext cx="175606" cy="99451"/>
            </a:xfrm>
            <a:custGeom>
              <a:rect b="b" l="l" r="r" t="t"/>
              <a:pathLst>
                <a:path extrusionOk="0" h="952" w="1681">
                  <a:moveTo>
                    <a:pt x="1500" y="0"/>
                  </a:moveTo>
                  <a:cubicBezTo>
                    <a:pt x="1217" y="317"/>
                    <a:pt x="955" y="476"/>
                    <a:pt x="721" y="476"/>
                  </a:cubicBezTo>
                  <a:cubicBezTo>
                    <a:pt x="718" y="476"/>
                    <a:pt x="715" y="476"/>
                    <a:pt x="712" y="476"/>
                  </a:cubicBezTo>
                  <a:cubicBezTo>
                    <a:pt x="699" y="476"/>
                    <a:pt x="682" y="472"/>
                    <a:pt x="665" y="472"/>
                  </a:cubicBezTo>
                  <a:cubicBezTo>
                    <a:pt x="636" y="469"/>
                    <a:pt x="601" y="467"/>
                    <a:pt x="564" y="467"/>
                  </a:cubicBezTo>
                  <a:cubicBezTo>
                    <a:pt x="453" y="467"/>
                    <a:pt x="315" y="486"/>
                    <a:pt x="194" y="579"/>
                  </a:cubicBezTo>
                  <a:cubicBezTo>
                    <a:pt x="104" y="647"/>
                    <a:pt x="35" y="754"/>
                    <a:pt x="1" y="891"/>
                  </a:cubicBezTo>
                  <a:lnTo>
                    <a:pt x="232" y="951"/>
                  </a:lnTo>
                  <a:cubicBezTo>
                    <a:pt x="254" y="870"/>
                    <a:pt x="292" y="806"/>
                    <a:pt x="344" y="767"/>
                  </a:cubicBezTo>
                  <a:cubicBezTo>
                    <a:pt x="405" y="718"/>
                    <a:pt x="485" y="709"/>
                    <a:pt x="561" y="709"/>
                  </a:cubicBezTo>
                  <a:cubicBezTo>
                    <a:pt x="591" y="709"/>
                    <a:pt x="621" y="710"/>
                    <a:pt x="648" y="711"/>
                  </a:cubicBezTo>
                  <a:cubicBezTo>
                    <a:pt x="669" y="716"/>
                    <a:pt x="691" y="716"/>
                    <a:pt x="708" y="716"/>
                  </a:cubicBezTo>
                  <a:cubicBezTo>
                    <a:pt x="714" y="716"/>
                    <a:pt x="721" y="716"/>
                    <a:pt x="728" y="716"/>
                  </a:cubicBezTo>
                  <a:cubicBezTo>
                    <a:pt x="1031" y="716"/>
                    <a:pt x="1353" y="528"/>
                    <a:pt x="1680" y="159"/>
                  </a:cubicBezTo>
                  <a:lnTo>
                    <a:pt x="150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14"/>
            <p:cNvSpPr/>
            <p:nvPr/>
          </p:nvSpPr>
          <p:spPr>
            <a:xfrm>
              <a:off x="1269370" y="2689834"/>
              <a:ext cx="154504" cy="127134"/>
            </a:xfrm>
            <a:custGeom>
              <a:rect b="b" l="l" r="r" t="t"/>
              <a:pathLst>
                <a:path extrusionOk="0" h="1217" w="1479">
                  <a:moveTo>
                    <a:pt x="1478" y="0"/>
                  </a:moveTo>
                  <a:cubicBezTo>
                    <a:pt x="1217" y="0"/>
                    <a:pt x="964" y="56"/>
                    <a:pt x="737" y="167"/>
                  </a:cubicBezTo>
                  <a:cubicBezTo>
                    <a:pt x="587" y="236"/>
                    <a:pt x="343" y="356"/>
                    <a:pt x="172" y="630"/>
                  </a:cubicBezTo>
                  <a:cubicBezTo>
                    <a:pt x="65" y="801"/>
                    <a:pt x="5" y="998"/>
                    <a:pt x="0" y="1208"/>
                  </a:cubicBezTo>
                  <a:lnTo>
                    <a:pt x="240" y="1217"/>
                  </a:lnTo>
                  <a:cubicBezTo>
                    <a:pt x="244" y="1050"/>
                    <a:pt x="292" y="891"/>
                    <a:pt x="373" y="758"/>
                  </a:cubicBezTo>
                  <a:cubicBezTo>
                    <a:pt x="510" y="540"/>
                    <a:pt x="703" y="450"/>
                    <a:pt x="840" y="381"/>
                  </a:cubicBezTo>
                  <a:cubicBezTo>
                    <a:pt x="1037" y="287"/>
                    <a:pt x="1251" y="240"/>
                    <a:pt x="1478" y="240"/>
                  </a:cubicBezTo>
                  <a:lnTo>
                    <a:pt x="1478"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14"/>
            <p:cNvSpPr/>
            <p:nvPr/>
          </p:nvSpPr>
          <p:spPr>
            <a:xfrm>
              <a:off x="1316796" y="2296005"/>
              <a:ext cx="653429" cy="619895"/>
            </a:xfrm>
            <a:custGeom>
              <a:rect b="b" l="l" r="r" t="t"/>
              <a:pathLst>
                <a:path extrusionOk="0" h="5934" w="6255">
                  <a:moveTo>
                    <a:pt x="5436" y="1"/>
                  </a:moveTo>
                  <a:lnTo>
                    <a:pt x="5282" y="185"/>
                  </a:lnTo>
                  <a:cubicBezTo>
                    <a:pt x="5899" y="707"/>
                    <a:pt x="5903" y="935"/>
                    <a:pt x="5877" y="1007"/>
                  </a:cubicBezTo>
                  <a:cubicBezTo>
                    <a:pt x="5864" y="1042"/>
                    <a:pt x="5847" y="1054"/>
                    <a:pt x="5792" y="1093"/>
                  </a:cubicBezTo>
                  <a:cubicBezTo>
                    <a:pt x="5727" y="1140"/>
                    <a:pt x="5637" y="1200"/>
                    <a:pt x="5560" y="1333"/>
                  </a:cubicBezTo>
                  <a:cubicBezTo>
                    <a:pt x="5376" y="1658"/>
                    <a:pt x="5445" y="2087"/>
                    <a:pt x="5599" y="2369"/>
                  </a:cubicBezTo>
                  <a:cubicBezTo>
                    <a:pt x="5659" y="2477"/>
                    <a:pt x="5715" y="2541"/>
                    <a:pt x="5757" y="2588"/>
                  </a:cubicBezTo>
                  <a:cubicBezTo>
                    <a:pt x="5804" y="2635"/>
                    <a:pt x="5826" y="2656"/>
                    <a:pt x="5834" y="2712"/>
                  </a:cubicBezTo>
                  <a:cubicBezTo>
                    <a:pt x="5847" y="2794"/>
                    <a:pt x="5822" y="2841"/>
                    <a:pt x="5766" y="2935"/>
                  </a:cubicBezTo>
                  <a:cubicBezTo>
                    <a:pt x="5719" y="3012"/>
                    <a:pt x="5659" y="3111"/>
                    <a:pt x="5642" y="3252"/>
                  </a:cubicBezTo>
                  <a:cubicBezTo>
                    <a:pt x="5603" y="3547"/>
                    <a:pt x="5770" y="3792"/>
                    <a:pt x="5877" y="3950"/>
                  </a:cubicBezTo>
                  <a:cubicBezTo>
                    <a:pt x="5882" y="3954"/>
                    <a:pt x="5886" y="3959"/>
                    <a:pt x="5890" y="3963"/>
                  </a:cubicBezTo>
                  <a:cubicBezTo>
                    <a:pt x="5801" y="3932"/>
                    <a:pt x="5688" y="3897"/>
                    <a:pt x="5561" y="3897"/>
                  </a:cubicBezTo>
                  <a:cubicBezTo>
                    <a:pt x="5511" y="3897"/>
                    <a:pt x="5459" y="3903"/>
                    <a:pt x="5406" y="3916"/>
                  </a:cubicBezTo>
                  <a:cubicBezTo>
                    <a:pt x="5213" y="3967"/>
                    <a:pt x="5123" y="4087"/>
                    <a:pt x="5029" y="4216"/>
                  </a:cubicBezTo>
                  <a:cubicBezTo>
                    <a:pt x="4973" y="4297"/>
                    <a:pt x="4905" y="4387"/>
                    <a:pt x="4802" y="4481"/>
                  </a:cubicBezTo>
                  <a:cubicBezTo>
                    <a:pt x="4644" y="4623"/>
                    <a:pt x="4528" y="4640"/>
                    <a:pt x="4387" y="4670"/>
                  </a:cubicBezTo>
                  <a:cubicBezTo>
                    <a:pt x="4228" y="4695"/>
                    <a:pt x="4053" y="4730"/>
                    <a:pt x="3813" y="4914"/>
                  </a:cubicBezTo>
                  <a:cubicBezTo>
                    <a:pt x="3598" y="5081"/>
                    <a:pt x="3474" y="5239"/>
                    <a:pt x="3371" y="5372"/>
                  </a:cubicBezTo>
                  <a:cubicBezTo>
                    <a:pt x="3243" y="5539"/>
                    <a:pt x="3166" y="5638"/>
                    <a:pt x="2982" y="5676"/>
                  </a:cubicBezTo>
                  <a:cubicBezTo>
                    <a:pt x="2980" y="5676"/>
                    <a:pt x="2906" y="5691"/>
                    <a:pt x="2803" y="5691"/>
                  </a:cubicBezTo>
                  <a:cubicBezTo>
                    <a:pt x="2664" y="5691"/>
                    <a:pt x="2471" y="5664"/>
                    <a:pt x="2326" y="5539"/>
                  </a:cubicBezTo>
                  <a:cubicBezTo>
                    <a:pt x="2322" y="5535"/>
                    <a:pt x="2322" y="5535"/>
                    <a:pt x="2313" y="5531"/>
                  </a:cubicBezTo>
                  <a:cubicBezTo>
                    <a:pt x="2305" y="5518"/>
                    <a:pt x="2296" y="5505"/>
                    <a:pt x="2275" y="5492"/>
                  </a:cubicBezTo>
                  <a:cubicBezTo>
                    <a:pt x="2168" y="5402"/>
                    <a:pt x="2001" y="5329"/>
                    <a:pt x="1427" y="5137"/>
                  </a:cubicBezTo>
                  <a:cubicBezTo>
                    <a:pt x="1341" y="5107"/>
                    <a:pt x="1264" y="5081"/>
                    <a:pt x="1195" y="5055"/>
                  </a:cubicBezTo>
                  <a:cubicBezTo>
                    <a:pt x="874" y="4948"/>
                    <a:pt x="729" y="4901"/>
                    <a:pt x="523" y="4798"/>
                  </a:cubicBezTo>
                  <a:cubicBezTo>
                    <a:pt x="390" y="4730"/>
                    <a:pt x="257" y="4657"/>
                    <a:pt x="133" y="4575"/>
                  </a:cubicBezTo>
                  <a:lnTo>
                    <a:pt x="0" y="4777"/>
                  </a:lnTo>
                  <a:cubicBezTo>
                    <a:pt x="133" y="4862"/>
                    <a:pt x="274" y="4940"/>
                    <a:pt x="416" y="5012"/>
                  </a:cubicBezTo>
                  <a:cubicBezTo>
                    <a:pt x="639" y="5124"/>
                    <a:pt x="788" y="5175"/>
                    <a:pt x="1118" y="5282"/>
                  </a:cubicBezTo>
                  <a:cubicBezTo>
                    <a:pt x="1187" y="5308"/>
                    <a:pt x="1264" y="5334"/>
                    <a:pt x="1350" y="5364"/>
                  </a:cubicBezTo>
                  <a:cubicBezTo>
                    <a:pt x="1876" y="5544"/>
                    <a:pt x="2044" y="5608"/>
                    <a:pt x="2121" y="5676"/>
                  </a:cubicBezTo>
                  <a:cubicBezTo>
                    <a:pt x="2129" y="5685"/>
                    <a:pt x="2134" y="5685"/>
                    <a:pt x="2138" y="5693"/>
                  </a:cubicBezTo>
                  <a:cubicBezTo>
                    <a:pt x="2146" y="5698"/>
                    <a:pt x="2155" y="5711"/>
                    <a:pt x="2172" y="5723"/>
                  </a:cubicBezTo>
                  <a:cubicBezTo>
                    <a:pt x="2369" y="5895"/>
                    <a:pt x="2626" y="5933"/>
                    <a:pt x="2806" y="5933"/>
                  </a:cubicBezTo>
                  <a:cubicBezTo>
                    <a:pt x="2930" y="5933"/>
                    <a:pt x="3020" y="5916"/>
                    <a:pt x="3029" y="5912"/>
                  </a:cubicBezTo>
                  <a:cubicBezTo>
                    <a:pt x="3299" y="5856"/>
                    <a:pt x="3423" y="5702"/>
                    <a:pt x="3560" y="5518"/>
                  </a:cubicBezTo>
                  <a:cubicBezTo>
                    <a:pt x="3658" y="5394"/>
                    <a:pt x="3770" y="5252"/>
                    <a:pt x="3958" y="5107"/>
                  </a:cubicBezTo>
                  <a:cubicBezTo>
                    <a:pt x="4151" y="4957"/>
                    <a:pt x="4288" y="4931"/>
                    <a:pt x="4429" y="4905"/>
                  </a:cubicBezTo>
                  <a:cubicBezTo>
                    <a:pt x="4588" y="4875"/>
                    <a:pt x="4751" y="4845"/>
                    <a:pt x="4961" y="4661"/>
                  </a:cubicBezTo>
                  <a:cubicBezTo>
                    <a:pt x="5085" y="4550"/>
                    <a:pt x="5162" y="4443"/>
                    <a:pt x="5226" y="4357"/>
                  </a:cubicBezTo>
                  <a:cubicBezTo>
                    <a:pt x="5316" y="4233"/>
                    <a:pt x="5359" y="4177"/>
                    <a:pt x="5466" y="4151"/>
                  </a:cubicBezTo>
                  <a:cubicBezTo>
                    <a:pt x="5499" y="4143"/>
                    <a:pt x="5533" y="4140"/>
                    <a:pt x="5565" y="4140"/>
                  </a:cubicBezTo>
                  <a:cubicBezTo>
                    <a:pt x="5666" y="4140"/>
                    <a:pt x="5761" y="4174"/>
                    <a:pt x="5839" y="4203"/>
                  </a:cubicBezTo>
                  <a:cubicBezTo>
                    <a:pt x="5898" y="4224"/>
                    <a:pt x="5963" y="4248"/>
                    <a:pt x="6024" y="4248"/>
                  </a:cubicBezTo>
                  <a:cubicBezTo>
                    <a:pt x="6074" y="4248"/>
                    <a:pt x="6121" y="4232"/>
                    <a:pt x="6160" y="4186"/>
                  </a:cubicBezTo>
                  <a:cubicBezTo>
                    <a:pt x="6254" y="4074"/>
                    <a:pt x="6164" y="3942"/>
                    <a:pt x="6079" y="3813"/>
                  </a:cubicBezTo>
                  <a:cubicBezTo>
                    <a:pt x="5976" y="3667"/>
                    <a:pt x="5856" y="3487"/>
                    <a:pt x="5882" y="3282"/>
                  </a:cubicBezTo>
                  <a:cubicBezTo>
                    <a:pt x="5890" y="3192"/>
                    <a:pt x="5933" y="3128"/>
                    <a:pt x="5972" y="3059"/>
                  </a:cubicBezTo>
                  <a:cubicBezTo>
                    <a:pt x="6032" y="2961"/>
                    <a:pt x="6100" y="2849"/>
                    <a:pt x="6070" y="2674"/>
                  </a:cubicBezTo>
                  <a:cubicBezTo>
                    <a:pt x="6049" y="2545"/>
                    <a:pt x="5993" y="2485"/>
                    <a:pt x="5933" y="2425"/>
                  </a:cubicBezTo>
                  <a:cubicBezTo>
                    <a:pt x="5894" y="2382"/>
                    <a:pt x="5856" y="2335"/>
                    <a:pt x="5809" y="2254"/>
                  </a:cubicBezTo>
                  <a:cubicBezTo>
                    <a:pt x="5693" y="2040"/>
                    <a:pt x="5633" y="1697"/>
                    <a:pt x="5770" y="1453"/>
                  </a:cubicBezTo>
                  <a:cubicBezTo>
                    <a:pt x="5817" y="1367"/>
                    <a:pt x="5869" y="1333"/>
                    <a:pt x="5924" y="1294"/>
                  </a:cubicBezTo>
                  <a:cubicBezTo>
                    <a:pt x="5993" y="1247"/>
                    <a:pt x="6066" y="1200"/>
                    <a:pt x="6104" y="1089"/>
                  </a:cubicBezTo>
                  <a:cubicBezTo>
                    <a:pt x="6199" y="815"/>
                    <a:pt x="5989" y="468"/>
                    <a:pt x="543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 name="Google Shape;795;p14"/>
            <p:cNvSpPr/>
            <p:nvPr/>
          </p:nvSpPr>
          <p:spPr>
            <a:xfrm>
              <a:off x="1440272" y="2838382"/>
              <a:ext cx="263670" cy="379103"/>
            </a:xfrm>
            <a:custGeom>
              <a:rect b="b" l="l" r="r" t="t"/>
              <a:pathLst>
                <a:path extrusionOk="0" h="3629" w="2524">
                  <a:moveTo>
                    <a:pt x="99" y="0"/>
                  </a:moveTo>
                  <a:cubicBezTo>
                    <a:pt x="26" y="146"/>
                    <a:pt x="1" y="283"/>
                    <a:pt x="31" y="407"/>
                  </a:cubicBezTo>
                  <a:cubicBezTo>
                    <a:pt x="69" y="579"/>
                    <a:pt x="180" y="664"/>
                    <a:pt x="275" y="741"/>
                  </a:cubicBezTo>
                  <a:cubicBezTo>
                    <a:pt x="339" y="788"/>
                    <a:pt x="399" y="836"/>
                    <a:pt x="450" y="913"/>
                  </a:cubicBezTo>
                  <a:cubicBezTo>
                    <a:pt x="557" y="1063"/>
                    <a:pt x="549" y="1225"/>
                    <a:pt x="540" y="1380"/>
                  </a:cubicBezTo>
                  <a:cubicBezTo>
                    <a:pt x="527" y="1547"/>
                    <a:pt x="519" y="1735"/>
                    <a:pt x="677" y="1864"/>
                  </a:cubicBezTo>
                  <a:cubicBezTo>
                    <a:pt x="766" y="1937"/>
                    <a:pt x="876" y="1962"/>
                    <a:pt x="982" y="1962"/>
                  </a:cubicBezTo>
                  <a:cubicBezTo>
                    <a:pt x="1141" y="1962"/>
                    <a:pt x="1292" y="1907"/>
                    <a:pt x="1354" y="1881"/>
                  </a:cubicBezTo>
                  <a:cubicBezTo>
                    <a:pt x="1508" y="1817"/>
                    <a:pt x="1628" y="1714"/>
                    <a:pt x="1718" y="1607"/>
                  </a:cubicBezTo>
                  <a:lnTo>
                    <a:pt x="1718" y="1607"/>
                  </a:lnTo>
                  <a:cubicBezTo>
                    <a:pt x="1688" y="1731"/>
                    <a:pt x="1645" y="1885"/>
                    <a:pt x="1594" y="2061"/>
                  </a:cubicBezTo>
                  <a:cubicBezTo>
                    <a:pt x="1547" y="2215"/>
                    <a:pt x="1508" y="2331"/>
                    <a:pt x="1474" y="2425"/>
                  </a:cubicBezTo>
                  <a:cubicBezTo>
                    <a:pt x="1397" y="2656"/>
                    <a:pt x="1363" y="2763"/>
                    <a:pt x="1401" y="2909"/>
                  </a:cubicBezTo>
                  <a:cubicBezTo>
                    <a:pt x="1483" y="3230"/>
                    <a:pt x="1830" y="3466"/>
                    <a:pt x="2464" y="3628"/>
                  </a:cubicBezTo>
                  <a:lnTo>
                    <a:pt x="2524" y="3397"/>
                  </a:lnTo>
                  <a:cubicBezTo>
                    <a:pt x="1997" y="3260"/>
                    <a:pt x="1688" y="3072"/>
                    <a:pt x="1633" y="2849"/>
                  </a:cubicBezTo>
                  <a:cubicBezTo>
                    <a:pt x="1615" y="2776"/>
                    <a:pt x="1628" y="2720"/>
                    <a:pt x="1701" y="2502"/>
                  </a:cubicBezTo>
                  <a:cubicBezTo>
                    <a:pt x="1735" y="2408"/>
                    <a:pt x="1774" y="2288"/>
                    <a:pt x="1821" y="2129"/>
                  </a:cubicBezTo>
                  <a:cubicBezTo>
                    <a:pt x="1898" y="1885"/>
                    <a:pt x="1958" y="1654"/>
                    <a:pt x="1997" y="1478"/>
                  </a:cubicBezTo>
                  <a:cubicBezTo>
                    <a:pt x="2044" y="1247"/>
                    <a:pt x="2070" y="1075"/>
                    <a:pt x="1945" y="1028"/>
                  </a:cubicBezTo>
                  <a:cubicBezTo>
                    <a:pt x="1926" y="1021"/>
                    <a:pt x="1908" y="1017"/>
                    <a:pt x="1891" y="1017"/>
                  </a:cubicBezTo>
                  <a:cubicBezTo>
                    <a:pt x="1806" y="1017"/>
                    <a:pt x="1756" y="1108"/>
                    <a:pt x="1710" y="1187"/>
                  </a:cubicBezTo>
                  <a:cubicBezTo>
                    <a:pt x="1633" y="1328"/>
                    <a:pt x="1500" y="1560"/>
                    <a:pt x="1260" y="1658"/>
                  </a:cubicBezTo>
                  <a:cubicBezTo>
                    <a:pt x="1195" y="1685"/>
                    <a:pt x="1081" y="1719"/>
                    <a:pt x="980" y="1719"/>
                  </a:cubicBezTo>
                  <a:cubicBezTo>
                    <a:pt x="921" y="1719"/>
                    <a:pt x="865" y="1707"/>
                    <a:pt x="827" y="1675"/>
                  </a:cubicBezTo>
                  <a:cubicBezTo>
                    <a:pt x="772" y="1632"/>
                    <a:pt x="767" y="1560"/>
                    <a:pt x="780" y="1397"/>
                  </a:cubicBezTo>
                  <a:cubicBezTo>
                    <a:pt x="789" y="1217"/>
                    <a:pt x="806" y="994"/>
                    <a:pt x="647" y="771"/>
                  </a:cubicBezTo>
                  <a:cubicBezTo>
                    <a:pt x="575" y="669"/>
                    <a:pt x="489" y="604"/>
                    <a:pt x="425" y="549"/>
                  </a:cubicBezTo>
                  <a:cubicBezTo>
                    <a:pt x="330" y="480"/>
                    <a:pt x="283" y="437"/>
                    <a:pt x="266" y="356"/>
                  </a:cubicBezTo>
                  <a:cubicBezTo>
                    <a:pt x="249" y="287"/>
                    <a:pt x="266" y="202"/>
                    <a:pt x="313" y="112"/>
                  </a:cubicBezTo>
                  <a:lnTo>
                    <a:pt x="9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14"/>
            <p:cNvSpPr/>
            <p:nvPr/>
          </p:nvSpPr>
          <p:spPr>
            <a:xfrm>
              <a:off x="1760663" y="2207942"/>
              <a:ext cx="609553" cy="954497"/>
            </a:xfrm>
            <a:custGeom>
              <a:rect b="b" l="l" r="r" t="t"/>
              <a:pathLst>
                <a:path extrusionOk="0" h="9137" w="5835">
                  <a:moveTo>
                    <a:pt x="3082" y="0"/>
                  </a:moveTo>
                  <a:cubicBezTo>
                    <a:pt x="2812" y="0"/>
                    <a:pt x="2515" y="22"/>
                    <a:pt x="2172" y="47"/>
                  </a:cubicBezTo>
                  <a:cubicBezTo>
                    <a:pt x="1795" y="77"/>
                    <a:pt x="1414" y="137"/>
                    <a:pt x="1046" y="223"/>
                  </a:cubicBezTo>
                  <a:lnTo>
                    <a:pt x="1101" y="458"/>
                  </a:lnTo>
                  <a:cubicBezTo>
                    <a:pt x="1457" y="373"/>
                    <a:pt x="1825" y="317"/>
                    <a:pt x="2189" y="287"/>
                  </a:cubicBezTo>
                  <a:cubicBezTo>
                    <a:pt x="2524" y="263"/>
                    <a:pt x="2813" y="242"/>
                    <a:pt x="3074" y="242"/>
                  </a:cubicBezTo>
                  <a:cubicBezTo>
                    <a:pt x="3468" y="242"/>
                    <a:pt x="3797" y="290"/>
                    <a:pt x="4121" y="450"/>
                  </a:cubicBezTo>
                  <a:cubicBezTo>
                    <a:pt x="4858" y="809"/>
                    <a:pt x="5578" y="1773"/>
                    <a:pt x="5432" y="2579"/>
                  </a:cubicBezTo>
                  <a:cubicBezTo>
                    <a:pt x="5394" y="2788"/>
                    <a:pt x="5299" y="2960"/>
                    <a:pt x="5205" y="3123"/>
                  </a:cubicBezTo>
                  <a:cubicBezTo>
                    <a:pt x="5068" y="3375"/>
                    <a:pt x="4922" y="3637"/>
                    <a:pt x="4991" y="4018"/>
                  </a:cubicBezTo>
                  <a:cubicBezTo>
                    <a:pt x="5029" y="4232"/>
                    <a:pt x="5115" y="4365"/>
                    <a:pt x="5184" y="4468"/>
                  </a:cubicBezTo>
                  <a:cubicBezTo>
                    <a:pt x="5248" y="4566"/>
                    <a:pt x="5291" y="4626"/>
                    <a:pt x="5278" y="4729"/>
                  </a:cubicBezTo>
                  <a:cubicBezTo>
                    <a:pt x="5231" y="5149"/>
                    <a:pt x="4455" y="5448"/>
                    <a:pt x="3997" y="5624"/>
                  </a:cubicBezTo>
                  <a:cubicBezTo>
                    <a:pt x="3543" y="5800"/>
                    <a:pt x="3260" y="5843"/>
                    <a:pt x="3038" y="5877"/>
                  </a:cubicBezTo>
                  <a:cubicBezTo>
                    <a:pt x="2776" y="5920"/>
                    <a:pt x="2571" y="5950"/>
                    <a:pt x="2301" y="6160"/>
                  </a:cubicBezTo>
                  <a:cubicBezTo>
                    <a:pt x="1783" y="6558"/>
                    <a:pt x="1543" y="7192"/>
                    <a:pt x="1401" y="7573"/>
                  </a:cubicBezTo>
                  <a:cubicBezTo>
                    <a:pt x="1311" y="7804"/>
                    <a:pt x="1260" y="8001"/>
                    <a:pt x="1221" y="8156"/>
                  </a:cubicBezTo>
                  <a:cubicBezTo>
                    <a:pt x="1157" y="8417"/>
                    <a:pt x="1114" y="8575"/>
                    <a:pt x="956" y="8708"/>
                  </a:cubicBezTo>
                  <a:cubicBezTo>
                    <a:pt x="806" y="8833"/>
                    <a:pt x="600" y="8897"/>
                    <a:pt x="342" y="8897"/>
                  </a:cubicBezTo>
                  <a:cubicBezTo>
                    <a:pt x="247" y="8897"/>
                    <a:pt x="144" y="8888"/>
                    <a:pt x="35" y="8871"/>
                  </a:cubicBezTo>
                  <a:lnTo>
                    <a:pt x="1" y="9111"/>
                  </a:lnTo>
                  <a:cubicBezTo>
                    <a:pt x="121" y="9128"/>
                    <a:pt x="232" y="9137"/>
                    <a:pt x="335" y="9137"/>
                  </a:cubicBezTo>
                  <a:cubicBezTo>
                    <a:pt x="656" y="9137"/>
                    <a:pt x="913" y="9055"/>
                    <a:pt x="1110" y="8892"/>
                  </a:cubicBezTo>
                  <a:cubicBezTo>
                    <a:pt x="1328" y="8713"/>
                    <a:pt x="1384" y="8494"/>
                    <a:pt x="1453" y="8216"/>
                  </a:cubicBezTo>
                  <a:cubicBezTo>
                    <a:pt x="1496" y="8057"/>
                    <a:pt x="1538" y="7877"/>
                    <a:pt x="1624" y="7654"/>
                  </a:cubicBezTo>
                  <a:cubicBezTo>
                    <a:pt x="1765" y="7278"/>
                    <a:pt x="1984" y="6708"/>
                    <a:pt x="2446" y="6348"/>
                  </a:cubicBezTo>
                  <a:cubicBezTo>
                    <a:pt x="2669" y="6177"/>
                    <a:pt x="2819" y="6155"/>
                    <a:pt x="3072" y="6117"/>
                  </a:cubicBezTo>
                  <a:cubicBezTo>
                    <a:pt x="3299" y="6082"/>
                    <a:pt x="3607" y="6031"/>
                    <a:pt x="4083" y="5851"/>
                  </a:cubicBezTo>
                  <a:cubicBezTo>
                    <a:pt x="4627" y="5641"/>
                    <a:pt x="5453" y="5324"/>
                    <a:pt x="5518" y="4755"/>
                  </a:cubicBezTo>
                  <a:cubicBezTo>
                    <a:pt x="5539" y="4566"/>
                    <a:pt x="5462" y="4450"/>
                    <a:pt x="5385" y="4335"/>
                  </a:cubicBezTo>
                  <a:cubicBezTo>
                    <a:pt x="5325" y="4241"/>
                    <a:pt x="5261" y="4142"/>
                    <a:pt x="5226" y="3975"/>
                  </a:cubicBezTo>
                  <a:cubicBezTo>
                    <a:pt x="5175" y="3675"/>
                    <a:pt x="5286" y="3474"/>
                    <a:pt x="5415" y="3242"/>
                  </a:cubicBezTo>
                  <a:cubicBezTo>
                    <a:pt x="5513" y="3067"/>
                    <a:pt x="5625" y="2870"/>
                    <a:pt x="5668" y="2621"/>
                  </a:cubicBezTo>
                  <a:cubicBezTo>
                    <a:pt x="5835" y="1696"/>
                    <a:pt x="5055" y="642"/>
                    <a:pt x="4224" y="231"/>
                  </a:cubicBezTo>
                  <a:cubicBezTo>
                    <a:pt x="3861" y="53"/>
                    <a:pt x="3504" y="0"/>
                    <a:pt x="308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14"/>
            <p:cNvSpPr/>
            <p:nvPr/>
          </p:nvSpPr>
          <p:spPr>
            <a:xfrm>
              <a:off x="1893540" y="2260696"/>
              <a:ext cx="393938" cy="167875"/>
            </a:xfrm>
            <a:custGeom>
              <a:rect b="b" l="l" r="r" t="t"/>
              <a:pathLst>
                <a:path extrusionOk="0" h="1607" w="3771">
                  <a:moveTo>
                    <a:pt x="3368" y="0"/>
                  </a:moveTo>
                  <a:lnTo>
                    <a:pt x="3179" y="150"/>
                  </a:lnTo>
                  <a:cubicBezTo>
                    <a:pt x="3449" y="501"/>
                    <a:pt x="3513" y="930"/>
                    <a:pt x="3329" y="1170"/>
                  </a:cubicBezTo>
                  <a:cubicBezTo>
                    <a:pt x="3214" y="1322"/>
                    <a:pt x="3013" y="1366"/>
                    <a:pt x="2816" y="1366"/>
                  </a:cubicBezTo>
                  <a:cubicBezTo>
                    <a:pt x="2579" y="1366"/>
                    <a:pt x="2348" y="1302"/>
                    <a:pt x="2275" y="1281"/>
                  </a:cubicBezTo>
                  <a:cubicBezTo>
                    <a:pt x="2018" y="1200"/>
                    <a:pt x="1877" y="1080"/>
                    <a:pt x="1697" y="930"/>
                  </a:cubicBezTo>
                  <a:cubicBezTo>
                    <a:pt x="1551" y="801"/>
                    <a:pt x="1380" y="656"/>
                    <a:pt x="1110" y="506"/>
                  </a:cubicBezTo>
                  <a:cubicBezTo>
                    <a:pt x="785" y="322"/>
                    <a:pt x="425" y="197"/>
                    <a:pt x="39" y="129"/>
                  </a:cubicBezTo>
                  <a:lnTo>
                    <a:pt x="1" y="364"/>
                  </a:lnTo>
                  <a:cubicBezTo>
                    <a:pt x="356" y="429"/>
                    <a:pt x="690" y="544"/>
                    <a:pt x="995" y="716"/>
                  </a:cubicBezTo>
                  <a:cubicBezTo>
                    <a:pt x="1243" y="857"/>
                    <a:pt x="1401" y="990"/>
                    <a:pt x="1543" y="1110"/>
                  </a:cubicBezTo>
                  <a:cubicBezTo>
                    <a:pt x="1727" y="1268"/>
                    <a:pt x="1898" y="1418"/>
                    <a:pt x="2207" y="1512"/>
                  </a:cubicBezTo>
                  <a:cubicBezTo>
                    <a:pt x="2314" y="1547"/>
                    <a:pt x="2558" y="1607"/>
                    <a:pt x="2811" y="1607"/>
                  </a:cubicBezTo>
                  <a:cubicBezTo>
                    <a:pt x="3072" y="1607"/>
                    <a:pt x="3350" y="1542"/>
                    <a:pt x="3522" y="1315"/>
                  </a:cubicBezTo>
                  <a:cubicBezTo>
                    <a:pt x="3770" y="986"/>
                    <a:pt x="3706" y="446"/>
                    <a:pt x="3368" y="0"/>
                  </a:cubicBez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14"/>
            <p:cNvSpPr/>
            <p:nvPr/>
          </p:nvSpPr>
          <p:spPr>
            <a:xfrm>
              <a:off x="1610339" y="2313973"/>
              <a:ext cx="421621" cy="876252"/>
            </a:xfrm>
            <a:custGeom>
              <a:rect b="b" l="l" r="r" t="t"/>
              <a:pathLst>
                <a:path extrusionOk="0" h="8388" w="4036">
                  <a:moveTo>
                    <a:pt x="2900" y="0"/>
                  </a:moveTo>
                  <a:lnTo>
                    <a:pt x="2810" y="223"/>
                  </a:lnTo>
                  <a:cubicBezTo>
                    <a:pt x="2956" y="283"/>
                    <a:pt x="3162" y="398"/>
                    <a:pt x="3311" y="617"/>
                  </a:cubicBezTo>
                  <a:cubicBezTo>
                    <a:pt x="3491" y="891"/>
                    <a:pt x="3581" y="1324"/>
                    <a:pt x="3419" y="1504"/>
                  </a:cubicBezTo>
                  <a:cubicBezTo>
                    <a:pt x="3346" y="1581"/>
                    <a:pt x="3226" y="1594"/>
                    <a:pt x="3119" y="1602"/>
                  </a:cubicBezTo>
                  <a:cubicBezTo>
                    <a:pt x="3016" y="1611"/>
                    <a:pt x="2883" y="1623"/>
                    <a:pt x="2853" y="1748"/>
                  </a:cubicBezTo>
                  <a:cubicBezTo>
                    <a:pt x="2815" y="1906"/>
                    <a:pt x="2982" y="1988"/>
                    <a:pt x="3213" y="2103"/>
                  </a:cubicBezTo>
                  <a:cubicBezTo>
                    <a:pt x="3436" y="2215"/>
                    <a:pt x="3744" y="2369"/>
                    <a:pt x="3770" y="2557"/>
                  </a:cubicBezTo>
                  <a:cubicBezTo>
                    <a:pt x="3778" y="2643"/>
                    <a:pt x="3723" y="2716"/>
                    <a:pt x="3616" y="2827"/>
                  </a:cubicBezTo>
                  <a:cubicBezTo>
                    <a:pt x="3491" y="2964"/>
                    <a:pt x="3333" y="3136"/>
                    <a:pt x="3329" y="3418"/>
                  </a:cubicBezTo>
                  <a:cubicBezTo>
                    <a:pt x="3324" y="3594"/>
                    <a:pt x="3384" y="3727"/>
                    <a:pt x="3431" y="3834"/>
                  </a:cubicBezTo>
                  <a:cubicBezTo>
                    <a:pt x="3483" y="3949"/>
                    <a:pt x="3504" y="4005"/>
                    <a:pt x="3474" y="4082"/>
                  </a:cubicBezTo>
                  <a:cubicBezTo>
                    <a:pt x="3427" y="4181"/>
                    <a:pt x="3307" y="4266"/>
                    <a:pt x="3187" y="4279"/>
                  </a:cubicBezTo>
                  <a:cubicBezTo>
                    <a:pt x="3181" y="4280"/>
                    <a:pt x="3174" y="4280"/>
                    <a:pt x="3168" y="4280"/>
                  </a:cubicBezTo>
                  <a:cubicBezTo>
                    <a:pt x="3115" y="4280"/>
                    <a:pt x="3078" y="4264"/>
                    <a:pt x="3024" y="4241"/>
                  </a:cubicBezTo>
                  <a:cubicBezTo>
                    <a:pt x="2955" y="4214"/>
                    <a:pt x="2871" y="4180"/>
                    <a:pt x="2751" y="4180"/>
                  </a:cubicBezTo>
                  <a:cubicBezTo>
                    <a:pt x="2739" y="4180"/>
                    <a:pt x="2725" y="4180"/>
                    <a:pt x="2712" y="4181"/>
                  </a:cubicBezTo>
                  <a:cubicBezTo>
                    <a:pt x="2455" y="4202"/>
                    <a:pt x="2335" y="4305"/>
                    <a:pt x="2279" y="4386"/>
                  </a:cubicBezTo>
                  <a:cubicBezTo>
                    <a:pt x="2181" y="4532"/>
                    <a:pt x="2219" y="4678"/>
                    <a:pt x="2253" y="4806"/>
                  </a:cubicBezTo>
                  <a:cubicBezTo>
                    <a:pt x="2283" y="4918"/>
                    <a:pt x="2309" y="5012"/>
                    <a:pt x="2266" y="5115"/>
                  </a:cubicBezTo>
                  <a:cubicBezTo>
                    <a:pt x="2215" y="5239"/>
                    <a:pt x="2095" y="5316"/>
                    <a:pt x="2052" y="5316"/>
                  </a:cubicBezTo>
                  <a:cubicBezTo>
                    <a:pt x="2039" y="5294"/>
                    <a:pt x="2022" y="5222"/>
                    <a:pt x="2014" y="5179"/>
                  </a:cubicBezTo>
                  <a:cubicBezTo>
                    <a:pt x="1988" y="5055"/>
                    <a:pt x="1954" y="4900"/>
                    <a:pt x="1808" y="4840"/>
                  </a:cubicBezTo>
                  <a:cubicBezTo>
                    <a:pt x="1776" y="4828"/>
                    <a:pt x="1740" y="4822"/>
                    <a:pt x="1703" y="4822"/>
                  </a:cubicBezTo>
                  <a:cubicBezTo>
                    <a:pt x="1554" y="4822"/>
                    <a:pt x="1380" y="4920"/>
                    <a:pt x="1294" y="5067"/>
                  </a:cubicBezTo>
                  <a:cubicBezTo>
                    <a:pt x="1140" y="5342"/>
                    <a:pt x="1362" y="5676"/>
                    <a:pt x="1577" y="5997"/>
                  </a:cubicBezTo>
                  <a:cubicBezTo>
                    <a:pt x="1752" y="6263"/>
                    <a:pt x="1936" y="6537"/>
                    <a:pt x="1851" y="6695"/>
                  </a:cubicBezTo>
                  <a:cubicBezTo>
                    <a:pt x="1803" y="6784"/>
                    <a:pt x="1677" y="6843"/>
                    <a:pt x="1586" y="6843"/>
                  </a:cubicBezTo>
                  <a:cubicBezTo>
                    <a:pt x="1563" y="6843"/>
                    <a:pt x="1542" y="6840"/>
                    <a:pt x="1525" y="6832"/>
                  </a:cubicBezTo>
                  <a:cubicBezTo>
                    <a:pt x="1448" y="6798"/>
                    <a:pt x="1431" y="6605"/>
                    <a:pt x="1418" y="6430"/>
                  </a:cubicBezTo>
                  <a:cubicBezTo>
                    <a:pt x="1397" y="6164"/>
                    <a:pt x="1371" y="5864"/>
                    <a:pt x="1135" y="5727"/>
                  </a:cubicBezTo>
                  <a:cubicBezTo>
                    <a:pt x="1058" y="5683"/>
                    <a:pt x="970" y="5665"/>
                    <a:pt x="883" y="5665"/>
                  </a:cubicBezTo>
                  <a:cubicBezTo>
                    <a:pt x="748" y="5665"/>
                    <a:pt x="616" y="5709"/>
                    <a:pt x="527" y="5774"/>
                  </a:cubicBezTo>
                  <a:cubicBezTo>
                    <a:pt x="0" y="6155"/>
                    <a:pt x="480" y="7573"/>
                    <a:pt x="810" y="8387"/>
                  </a:cubicBezTo>
                  <a:lnTo>
                    <a:pt x="1033" y="8293"/>
                  </a:lnTo>
                  <a:cubicBezTo>
                    <a:pt x="544" y="7102"/>
                    <a:pt x="399" y="6164"/>
                    <a:pt x="669" y="5967"/>
                  </a:cubicBezTo>
                  <a:cubicBezTo>
                    <a:pt x="719" y="5930"/>
                    <a:pt x="801" y="5906"/>
                    <a:pt x="880" y="5906"/>
                  </a:cubicBezTo>
                  <a:cubicBezTo>
                    <a:pt x="929" y="5906"/>
                    <a:pt x="978" y="5916"/>
                    <a:pt x="1015" y="5937"/>
                  </a:cubicBezTo>
                  <a:cubicBezTo>
                    <a:pt x="1144" y="6010"/>
                    <a:pt x="1161" y="6233"/>
                    <a:pt x="1178" y="6451"/>
                  </a:cubicBezTo>
                  <a:cubicBezTo>
                    <a:pt x="1200" y="6699"/>
                    <a:pt x="1221" y="6961"/>
                    <a:pt x="1427" y="7051"/>
                  </a:cubicBezTo>
                  <a:cubicBezTo>
                    <a:pt x="1475" y="7073"/>
                    <a:pt x="1529" y="7083"/>
                    <a:pt x="1585" y="7083"/>
                  </a:cubicBezTo>
                  <a:cubicBezTo>
                    <a:pt x="1768" y="7083"/>
                    <a:pt x="1972" y="6974"/>
                    <a:pt x="2061" y="6807"/>
                  </a:cubicBezTo>
                  <a:cubicBezTo>
                    <a:pt x="2215" y="6524"/>
                    <a:pt x="1992" y="6185"/>
                    <a:pt x="1774" y="5864"/>
                  </a:cubicBezTo>
                  <a:cubicBezTo>
                    <a:pt x="1602" y="5603"/>
                    <a:pt x="1422" y="5333"/>
                    <a:pt x="1504" y="5183"/>
                  </a:cubicBezTo>
                  <a:cubicBezTo>
                    <a:pt x="1550" y="5107"/>
                    <a:pt x="1653" y="5061"/>
                    <a:pt x="1702" y="5061"/>
                  </a:cubicBezTo>
                  <a:cubicBezTo>
                    <a:pt x="1709" y="5061"/>
                    <a:pt x="1714" y="5062"/>
                    <a:pt x="1718" y="5063"/>
                  </a:cubicBezTo>
                  <a:cubicBezTo>
                    <a:pt x="1744" y="5076"/>
                    <a:pt x="1765" y="5175"/>
                    <a:pt x="1778" y="5230"/>
                  </a:cubicBezTo>
                  <a:cubicBezTo>
                    <a:pt x="1804" y="5350"/>
                    <a:pt x="1834" y="5500"/>
                    <a:pt x="1975" y="5547"/>
                  </a:cubicBezTo>
                  <a:cubicBezTo>
                    <a:pt x="1999" y="5555"/>
                    <a:pt x="2023" y="5558"/>
                    <a:pt x="2048" y="5558"/>
                  </a:cubicBezTo>
                  <a:cubicBezTo>
                    <a:pt x="2218" y="5558"/>
                    <a:pt x="2411" y="5392"/>
                    <a:pt x="2489" y="5209"/>
                  </a:cubicBezTo>
                  <a:cubicBezTo>
                    <a:pt x="2566" y="5029"/>
                    <a:pt x="2519" y="4870"/>
                    <a:pt x="2485" y="4742"/>
                  </a:cubicBezTo>
                  <a:cubicBezTo>
                    <a:pt x="2455" y="4622"/>
                    <a:pt x="2446" y="4571"/>
                    <a:pt x="2476" y="4523"/>
                  </a:cubicBezTo>
                  <a:cubicBezTo>
                    <a:pt x="2498" y="4489"/>
                    <a:pt x="2562" y="4433"/>
                    <a:pt x="2729" y="4421"/>
                  </a:cubicBezTo>
                  <a:cubicBezTo>
                    <a:pt x="2736" y="4420"/>
                    <a:pt x="2743" y="4420"/>
                    <a:pt x="2750" y="4420"/>
                  </a:cubicBezTo>
                  <a:cubicBezTo>
                    <a:pt x="2824" y="4420"/>
                    <a:pt x="2872" y="4440"/>
                    <a:pt x="2930" y="4463"/>
                  </a:cubicBezTo>
                  <a:cubicBezTo>
                    <a:pt x="2989" y="4489"/>
                    <a:pt x="3065" y="4522"/>
                    <a:pt x="3164" y="4522"/>
                  </a:cubicBezTo>
                  <a:cubicBezTo>
                    <a:pt x="3180" y="4522"/>
                    <a:pt x="3196" y="4521"/>
                    <a:pt x="3213" y="4519"/>
                  </a:cubicBezTo>
                  <a:cubicBezTo>
                    <a:pt x="3414" y="4493"/>
                    <a:pt x="3611" y="4356"/>
                    <a:pt x="3693" y="4181"/>
                  </a:cubicBezTo>
                  <a:cubicBezTo>
                    <a:pt x="3770" y="4005"/>
                    <a:pt x="3706" y="3859"/>
                    <a:pt x="3650" y="3735"/>
                  </a:cubicBezTo>
                  <a:cubicBezTo>
                    <a:pt x="3611" y="3641"/>
                    <a:pt x="3568" y="3547"/>
                    <a:pt x="3568" y="3423"/>
                  </a:cubicBezTo>
                  <a:cubicBezTo>
                    <a:pt x="3573" y="3230"/>
                    <a:pt x="3680" y="3114"/>
                    <a:pt x="3791" y="2990"/>
                  </a:cubicBezTo>
                  <a:cubicBezTo>
                    <a:pt x="3907" y="2870"/>
                    <a:pt x="4035" y="2729"/>
                    <a:pt x="4010" y="2527"/>
                  </a:cubicBezTo>
                  <a:cubicBezTo>
                    <a:pt x="3967" y="2210"/>
                    <a:pt x="3594" y="2026"/>
                    <a:pt x="3320" y="1889"/>
                  </a:cubicBezTo>
                  <a:cubicBezTo>
                    <a:pt x="3286" y="1872"/>
                    <a:pt x="3247" y="1855"/>
                    <a:pt x="3213" y="1833"/>
                  </a:cubicBezTo>
                  <a:cubicBezTo>
                    <a:pt x="3333" y="1821"/>
                    <a:pt x="3483" y="1786"/>
                    <a:pt x="3594" y="1666"/>
                  </a:cubicBezTo>
                  <a:cubicBezTo>
                    <a:pt x="3851" y="1388"/>
                    <a:pt x="3753" y="848"/>
                    <a:pt x="3509" y="484"/>
                  </a:cubicBezTo>
                  <a:cubicBezTo>
                    <a:pt x="3329" y="214"/>
                    <a:pt x="3080" y="73"/>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14"/>
            <p:cNvSpPr/>
            <p:nvPr/>
          </p:nvSpPr>
          <p:spPr>
            <a:xfrm>
              <a:off x="1717310" y="2305407"/>
              <a:ext cx="600987" cy="859329"/>
            </a:xfrm>
            <a:custGeom>
              <a:rect b="b" l="l" r="r" t="t"/>
              <a:pathLst>
                <a:path extrusionOk="0" h="8226" w="5753">
                  <a:moveTo>
                    <a:pt x="5496" y="1"/>
                  </a:moveTo>
                  <a:lnTo>
                    <a:pt x="5286" y="116"/>
                  </a:lnTo>
                  <a:cubicBezTo>
                    <a:pt x="5354" y="236"/>
                    <a:pt x="5500" y="558"/>
                    <a:pt x="5410" y="930"/>
                  </a:cubicBezTo>
                  <a:cubicBezTo>
                    <a:pt x="5297" y="1379"/>
                    <a:pt x="4889" y="1757"/>
                    <a:pt x="4522" y="1757"/>
                  </a:cubicBezTo>
                  <a:cubicBezTo>
                    <a:pt x="4514" y="1757"/>
                    <a:pt x="4506" y="1757"/>
                    <a:pt x="4498" y="1757"/>
                  </a:cubicBezTo>
                  <a:cubicBezTo>
                    <a:pt x="4262" y="1744"/>
                    <a:pt x="4095" y="1560"/>
                    <a:pt x="3941" y="1380"/>
                  </a:cubicBezTo>
                  <a:cubicBezTo>
                    <a:pt x="3786" y="1205"/>
                    <a:pt x="3623" y="1027"/>
                    <a:pt x="3397" y="1027"/>
                  </a:cubicBezTo>
                  <a:cubicBezTo>
                    <a:pt x="3373" y="1027"/>
                    <a:pt x="3349" y="1029"/>
                    <a:pt x="3324" y="1033"/>
                  </a:cubicBezTo>
                  <a:cubicBezTo>
                    <a:pt x="3054" y="1076"/>
                    <a:pt x="2836" y="1324"/>
                    <a:pt x="2733" y="1526"/>
                  </a:cubicBezTo>
                  <a:cubicBezTo>
                    <a:pt x="2626" y="1735"/>
                    <a:pt x="2609" y="1937"/>
                    <a:pt x="2682" y="2082"/>
                  </a:cubicBezTo>
                  <a:cubicBezTo>
                    <a:pt x="2794" y="2308"/>
                    <a:pt x="3086" y="2357"/>
                    <a:pt x="3436" y="2357"/>
                  </a:cubicBezTo>
                  <a:cubicBezTo>
                    <a:pt x="3564" y="2357"/>
                    <a:pt x="3700" y="2351"/>
                    <a:pt x="3838" y="2344"/>
                  </a:cubicBezTo>
                  <a:cubicBezTo>
                    <a:pt x="3964" y="2338"/>
                    <a:pt x="4099" y="2332"/>
                    <a:pt x="4228" y="2332"/>
                  </a:cubicBezTo>
                  <a:cubicBezTo>
                    <a:pt x="4494" y="2332"/>
                    <a:pt x="4730" y="2359"/>
                    <a:pt x="4785" y="2481"/>
                  </a:cubicBezTo>
                  <a:cubicBezTo>
                    <a:pt x="4815" y="2554"/>
                    <a:pt x="4793" y="2674"/>
                    <a:pt x="4738" y="2725"/>
                  </a:cubicBezTo>
                  <a:cubicBezTo>
                    <a:pt x="4713" y="2746"/>
                    <a:pt x="4679" y="2755"/>
                    <a:pt x="4638" y="2755"/>
                  </a:cubicBezTo>
                  <a:cubicBezTo>
                    <a:pt x="4503" y="2755"/>
                    <a:pt x="4293" y="2660"/>
                    <a:pt x="4099" y="2575"/>
                  </a:cubicBezTo>
                  <a:cubicBezTo>
                    <a:pt x="3868" y="2471"/>
                    <a:pt x="3629" y="2365"/>
                    <a:pt x="3423" y="2365"/>
                  </a:cubicBezTo>
                  <a:cubicBezTo>
                    <a:pt x="3324" y="2365"/>
                    <a:pt x="3232" y="2390"/>
                    <a:pt x="3153" y="2451"/>
                  </a:cubicBezTo>
                  <a:cubicBezTo>
                    <a:pt x="2951" y="2614"/>
                    <a:pt x="2900" y="2995"/>
                    <a:pt x="3054" y="3209"/>
                  </a:cubicBezTo>
                  <a:cubicBezTo>
                    <a:pt x="3162" y="3360"/>
                    <a:pt x="3337" y="3400"/>
                    <a:pt x="3534" y="3400"/>
                  </a:cubicBezTo>
                  <a:cubicBezTo>
                    <a:pt x="3651" y="3400"/>
                    <a:pt x="3775" y="3386"/>
                    <a:pt x="3898" y="3372"/>
                  </a:cubicBezTo>
                  <a:cubicBezTo>
                    <a:pt x="4021" y="3357"/>
                    <a:pt x="4145" y="3342"/>
                    <a:pt x="4254" y="3342"/>
                  </a:cubicBezTo>
                  <a:cubicBezTo>
                    <a:pt x="4393" y="3342"/>
                    <a:pt x="4508" y="3366"/>
                    <a:pt x="4571" y="3445"/>
                  </a:cubicBezTo>
                  <a:cubicBezTo>
                    <a:pt x="4669" y="3573"/>
                    <a:pt x="4631" y="3830"/>
                    <a:pt x="4528" y="3967"/>
                  </a:cubicBezTo>
                  <a:cubicBezTo>
                    <a:pt x="4475" y="4038"/>
                    <a:pt x="4400" y="4061"/>
                    <a:pt x="4286" y="4061"/>
                  </a:cubicBezTo>
                  <a:cubicBezTo>
                    <a:pt x="4214" y="4061"/>
                    <a:pt x="4126" y="4052"/>
                    <a:pt x="4018" y="4040"/>
                  </a:cubicBezTo>
                  <a:cubicBezTo>
                    <a:pt x="3891" y="4023"/>
                    <a:pt x="3749" y="4006"/>
                    <a:pt x="3598" y="4006"/>
                  </a:cubicBezTo>
                  <a:cubicBezTo>
                    <a:pt x="3398" y="4006"/>
                    <a:pt x="3180" y="4036"/>
                    <a:pt x="2951" y="4139"/>
                  </a:cubicBezTo>
                  <a:cubicBezTo>
                    <a:pt x="2690" y="4254"/>
                    <a:pt x="2523" y="4426"/>
                    <a:pt x="2185" y="4760"/>
                  </a:cubicBezTo>
                  <a:cubicBezTo>
                    <a:pt x="1923" y="5021"/>
                    <a:pt x="1594" y="5346"/>
                    <a:pt x="1375" y="5826"/>
                  </a:cubicBezTo>
                  <a:cubicBezTo>
                    <a:pt x="1234" y="6148"/>
                    <a:pt x="1212" y="6357"/>
                    <a:pt x="1199" y="6546"/>
                  </a:cubicBezTo>
                  <a:cubicBezTo>
                    <a:pt x="1187" y="6704"/>
                    <a:pt x="1174" y="6841"/>
                    <a:pt x="1088" y="7034"/>
                  </a:cubicBezTo>
                  <a:cubicBezTo>
                    <a:pt x="917" y="7428"/>
                    <a:pt x="548" y="7754"/>
                    <a:pt x="0" y="8007"/>
                  </a:cubicBezTo>
                  <a:lnTo>
                    <a:pt x="103" y="8225"/>
                  </a:lnTo>
                  <a:cubicBezTo>
                    <a:pt x="703" y="7947"/>
                    <a:pt x="1109" y="7582"/>
                    <a:pt x="1311" y="7133"/>
                  </a:cubicBezTo>
                  <a:cubicBezTo>
                    <a:pt x="1409" y="6901"/>
                    <a:pt x="1426" y="6730"/>
                    <a:pt x="1439" y="6567"/>
                  </a:cubicBezTo>
                  <a:cubicBezTo>
                    <a:pt x="1452" y="6392"/>
                    <a:pt x="1469" y="6207"/>
                    <a:pt x="1598" y="5925"/>
                  </a:cubicBezTo>
                  <a:cubicBezTo>
                    <a:pt x="1795" y="5488"/>
                    <a:pt x="2095" y="5188"/>
                    <a:pt x="2356" y="4927"/>
                  </a:cubicBezTo>
                  <a:cubicBezTo>
                    <a:pt x="2673" y="4614"/>
                    <a:pt x="2827" y="4460"/>
                    <a:pt x="3046" y="4361"/>
                  </a:cubicBezTo>
                  <a:cubicBezTo>
                    <a:pt x="3243" y="4274"/>
                    <a:pt x="3431" y="4248"/>
                    <a:pt x="3607" y="4248"/>
                  </a:cubicBezTo>
                  <a:cubicBezTo>
                    <a:pt x="3741" y="4248"/>
                    <a:pt x="3868" y="4263"/>
                    <a:pt x="3988" y="4276"/>
                  </a:cubicBezTo>
                  <a:cubicBezTo>
                    <a:pt x="4092" y="4289"/>
                    <a:pt x="4194" y="4302"/>
                    <a:pt x="4289" y="4302"/>
                  </a:cubicBezTo>
                  <a:cubicBezTo>
                    <a:pt x="4460" y="4302"/>
                    <a:pt x="4611" y="4261"/>
                    <a:pt x="4721" y="4113"/>
                  </a:cubicBezTo>
                  <a:cubicBezTo>
                    <a:pt x="4879" y="3899"/>
                    <a:pt x="4939" y="3526"/>
                    <a:pt x="4759" y="3295"/>
                  </a:cubicBezTo>
                  <a:cubicBezTo>
                    <a:pt x="4639" y="3143"/>
                    <a:pt x="4452" y="3102"/>
                    <a:pt x="4249" y="3102"/>
                  </a:cubicBezTo>
                  <a:cubicBezTo>
                    <a:pt x="4125" y="3102"/>
                    <a:pt x="3996" y="3117"/>
                    <a:pt x="3872" y="3132"/>
                  </a:cubicBezTo>
                  <a:cubicBezTo>
                    <a:pt x="3755" y="3145"/>
                    <a:pt x="3635" y="3160"/>
                    <a:pt x="3532" y="3160"/>
                  </a:cubicBezTo>
                  <a:cubicBezTo>
                    <a:pt x="3405" y="3160"/>
                    <a:pt x="3301" y="3138"/>
                    <a:pt x="3251" y="3068"/>
                  </a:cubicBezTo>
                  <a:cubicBezTo>
                    <a:pt x="3170" y="2961"/>
                    <a:pt x="3200" y="2721"/>
                    <a:pt x="3303" y="2639"/>
                  </a:cubicBezTo>
                  <a:cubicBezTo>
                    <a:pt x="3334" y="2615"/>
                    <a:pt x="3376" y="2605"/>
                    <a:pt x="3425" y="2605"/>
                  </a:cubicBezTo>
                  <a:cubicBezTo>
                    <a:pt x="3578" y="2605"/>
                    <a:pt x="3801" y="2703"/>
                    <a:pt x="4005" y="2794"/>
                  </a:cubicBezTo>
                  <a:cubicBezTo>
                    <a:pt x="4225" y="2893"/>
                    <a:pt x="4452" y="2995"/>
                    <a:pt x="4642" y="2995"/>
                  </a:cubicBezTo>
                  <a:cubicBezTo>
                    <a:pt x="4738" y="2995"/>
                    <a:pt x="4825" y="2969"/>
                    <a:pt x="4896" y="2905"/>
                  </a:cubicBezTo>
                  <a:cubicBezTo>
                    <a:pt x="5029" y="2785"/>
                    <a:pt x="5080" y="2554"/>
                    <a:pt x="5003" y="2382"/>
                  </a:cubicBezTo>
                  <a:cubicBezTo>
                    <a:pt x="4897" y="2141"/>
                    <a:pt x="4600" y="2090"/>
                    <a:pt x="4241" y="2090"/>
                  </a:cubicBezTo>
                  <a:cubicBezTo>
                    <a:pt x="4109" y="2090"/>
                    <a:pt x="3968" y="2097"/>
                    <a:pt x="3825" y="2104"/>
                  </a:cubicBezTo>
                  <a:cubicBezTo>
                    <a:pt x="3704" y="2109"/>
                    <a:pt x="3574" y="2115"/>
                    <a:pt x="3450" y="2115"/>
                  </a:cubicBezTo>
                  <a:cubicBezTo>
                    <a:pt x="3188" y="2115"/>
                    <a:pt x="2954" y="2089"/>
                    <a:pt x="2896" y="1975"/>
                  </a:cubicBezTo>
                  <a:cubicBezTo>
                    <a:pt x="2857" y="1903"/>
                    <a:pt x="2879" y="1770"/>
                    <a:pt x="2947" y="1637"/>
                  </a:cubicBezTo>
                  <a:cubicBezTo>
                    <a:pt x="3046" y="1444"/>
                    <a:pt x="3217" y="1290"/>
                    <a:pt x="3363" y="1269"/>
                  </a:cubicBezTo>
                  <a:cubicBezTo>
                    <a:pt x="3373" y="1267"/>
                    <a:pt x="3384" y="1266"/>
                    <a:pt x="3394" y="1266"/>
                  </a:cubicBezTo>
                  <a:cubicBezTo>
                    <a:pt x="3509" y="1266"/>
                    <a:pt x="3612" y="1374"/>
                    <a:pt x="3761" y="1543"/>
                  </a:cubicBezTo>
                  <a:cubicBezTo>
                    <a:pt x="3932" y="1735"/>
                    <a:pt x="4147" y="1980"/>
                    <a:pt x="4485" y="1997"/>
                  </a:cubicBezTo>
                  <a:lnTo>
                    <a:pt x="4523" y="1997"/>
                  </a:lnTo>
                  <a:cubicBezTo>
                    <a:pt x="4999" y="1997"/>
                    <a:pt x="5504" y="1543"/>
                    <a:pt x="5641" y="986"/>
                  </a:cubicBezTo>
                  <a:cubicBezTo>
                    <a:pt x="5753" y="532"/>
                    <a:pt x="5577" y="146"/>
                    <a:pt x="5496"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14"/>
            <p:cNvSpPr/>
            <p:nvPr/>
          </p:nvSpPr>
          <p:spPr>
            <a:xfrm>
              <a:off x="1802761" y="2528751"/>
              <a:ext cx="573722" cy="673068"/>
            </a:xfrm>
            <a:custGeom>
              <a:rect b="b" l="l" r="r" t="t"/>
              <a:pathLst>
                <a:path extrusionOk="0" h="6443" w="5492">
                  <a:moveTo>
                    <a:pt x="4896" y="0"/>
                  </a:moveTo>
                  <a:lnTo>
                    <a:pt x="4901" y="240"/>
                  </a:lnTo>
                  <a:cubicBezTo>
                    <a:pt x="5042" y="240"/>
                    <a:pt x="5140" y="270"/>
                    <a:pt x="5183" y="330"/>
                  </a:cubicBezTo>
                  <a:cubicBezTo>
                    <a:pt x="5226" y="386"/>
                    <a:pt x="5205" y="471"/>
                    <a:pt x="5158" y="643"/>
                  </a:cubicBezTo>
                  <a:cubicBezTo>
                    <a:pt x="5128" y="767"/>
                    <a:pt x="5085" y="917"/>
                    <a:pt x="5068" y="1105"/>
                  </a:cubicBezTo>
                  <a:cubicBezTo>
                    <a:pt x="5038" y="1388"/>
                    <a:pt x="5076" y="1546"/>
                    <a:pt x="5110" y="1671"/>
                  </a:cubicBezTo>
                  <a:cubicBezTo>
                    <a:pt x="5140" y="1786"/>
                    <a:pt x="5162" y="1859"/>
                    <a:pt x="5128" y="2009"/>
                  </a:cubicBezTo>
                  <a:cubicBezTo>
                    <a:pt x="5055" y="2313"/>
                    <a:pt x="4793" y="2682"/>
                    <a:pt x="4438" y="2802"/>
                  </a:cubicBezTo>
                  <a:cubicBezTo>
                    <a:pt x="4347" y="2832"/>
                    <a:pt x="4264" y="2842"/>
                    <a:pt x="4184" y="2842"/>
                  </a:cubicBezTo>
                  <a:cubicBezTo>
                    <a:pt x="4117" y="2842"/>
                    <a:pt x="4052" y="2835"/>
                    <a:pt x="3984" y="2827"/>
                  </a:cubicBezTo>
                  <a:cubicBezTo>
                    <a:pt x="3916" y="2820"/>
                    <a:pt x="3848" y="2812"/>
                    <a:pt x="3778" y="2812"/>
                  </a:cubicBezTo>
                  <a:cubicBezTo>
                    <a:pt x="3653" y="2812"/>
                    <a:pt x="3521" y="2837"/>
                    <a:pt x="3376" y="2930"/>
                  </a:cubicBezTo>
                  <a:cubicBezTo>
                    <a:pt x="3204" y="3046"/>
                    <a:pt x="3016" y="3251"/>
                    <a:pt x="3059" y="3457"/>
                  </a:cubicBezTo>
                  <a:cubicBezTo>
                    <a:pt x="3097" y="3641"/>
                    <a:pt x="3281" y="3710"/>
                    <a:pt x="3448" y="3770"/>
                  </a:cubicBezTo>
                  <a:cubicBezTo>
                    <a:pt x="3573" y="3812"/>
                    <a:pt x="3705" y="3860"/>
                    <a:pt x="3731" y="3945"/>
                  </a:cubicBezTo>
                  <a:cubicBezTo>
                    <a:pt x="3744" y="3997"/>
                    <a:pt x="3727" y="4078"/>
                    <a:pt x="3688" y="4142"/>
                  </a:cubicBezTo>
                  <a:cubicBezTo>
                    <a:pt x="3663" y="4185"/>
                    <a:pt x="3633" y="4211"/>
                    <a:pt x="3616" y="4215"/>
                  </a:cubicBezTo>
                  <a:cubicBezTo>
                    <a:pt x="3614" y="4215"/>
                    <a:pt x="3613" y="4215"/>
                    <a:pt x="3612" y="4215"/>
                  </a:cubicBezTo>
                  <a:cubicBezTo>
                    <a:pt x="3559" y="4215"/>
                    <a:pt x="3451" y="4050"/>
                    <a:pt x="3384" y="3950"/>
                  </a:cubicBezTo>
                  <a:cubicBezTo>
                    <a:pt x="3234" y="3723"/>
                    <a:pt x="3046" y="3440"/>
                    <a:pt x="2742" y="3427"/>
                  </a:cubicBezTo>
                  <a:cubicBezTo>
                    <a:pt x="2733" y="3426"/>
                    <a:pt x="2724" y="3426"/>
                    <a:pt x="2715" y="3426"/>
                  </a:cubicBezTo>
                  <a:cubicBezTo>
                    <a:pt x="2564" y="3426"/>
                    <a:pt x="2405" y="3494"/>
                    <a:pt x="2283" y="3607"/>
                  </a:cubicBezTo>
                  <a:cubicBezTo>
                    <a:pt x="2193" y="3693"/>
                    <a:pt x="2138" y="3791"/>
                    <a:pt x="2138" y="3890"/>
                  </a:cubicBezTo>
                  <a:cubicBezTo>
                    <a:pt x="2129" y="4099"/>
                    <a:pt x="2343" y="4215"/>
                    <a:pt x="2545" y="4326"/>
                  </a:cubicBezTo>
                  <a:cubicBezTo>
                    <a:pt x="2725" y="4425"/>
                    <a:pt x="2909" y="4528"/>
                    <a:pt x="2922" y="4669"/>
                  </a:cubicBezTo>
                  <a:cubicBezTo>
                    <a:pt x="2930" y="4785"/>
                    <a:pt x="2832" y="4930"/>
                    <a:pt x="2755" y="4939"/>
                  </a:cubicBezTo>
                  <a:cubicBezTo>
                    <a:pt x="2751" y="4940"/>
                    <a:pt x="2748" y="4940"/>
                    <a:pt x="2744" y="4940"/>
                  </a:cubicBezTo>
                  <a:cubicBezTo>
                    <a:pt x="2645" y="4940"/>
                    <a:pt x="2494" y="4711"/>
                    <a:pt x="2395" y="4562"/>
                  </a:cubicBezTo>
                  <a:cubicBezTo>
                    <a:pt x="2247" y="4340"/>
                    <a:pt x="2105" y="4132"/>
                    <a:pt x="1923" y="4132"/>
                  </a:cubicBezTo>
                  <a:cubicBezTo>
                    <a:pt x="1905" y="4132"/>
                    <a:pt x="1887" y="4134"/>
                    <a:pt x="1868" y="4138"/>
                  </a:cubicBezTo>
                  <a:cubicBezTo>
                    <a:pt x="1654" y="4185"/>
                    <a:pt x="1538" y="4511"/>
                    <a:pt x="1585" y="4755"/>
                  </a:cubicBezTo>
                  <a:cubicBezTo>
                    <a:pt x="1611" y="4896"/>
                    <a:pt x="1684" y="5008"/>
                    <a:pt x="1769" y="5093"/>
                  </a:cubicBezTo>
                  <a:cubicBezTo>
                    <a:pt x="1739" y="5090"/>
                    <a:pt x="1707" y="5088"/>
                    <a:pt x="1675" y="5088"/>
                  </a:cubicBezTo>
                  <a:cubicBezTo>
                    <a:pt x="1586" y="5088"/>
                    <a:pt x="1493" y="5103"/>
                    <a:pt x="1405" y="5140"/>
                  </a:cubicBezTo>
                  <a:cubicBezTo>
                    <a:pt x="1221" y="5222"/>
                    <a:pt x="1148" y="5367"/>
                    <a:pt x="1080" y="5509"/>
                  </a:cubicBezTo>
                  <a:cubicBezTo>
                    <a:pt x="1037" y="5594"/>
                    <a:pt x="990" y="5680"/>
                    <a:pt x="921" y="5770"/>
                  </a:cubicBezTo>
                  <a:cubicBezTo>
                    <a:pt x="733" y="5997"/>
                    <a:pt x="424" y="6143"/>
                    <a:pt x="0" y="6203"/>
                  </a:cubicBezTo>
                  <a:lnTo>
                    <a:pt x="34" y="6443"/>
                  </a:lnTo>
                  <a:cubicBezTo>
                    <a:pt x="519" y="6374"/>
                    <a:pt x="883" y="6198"/>
                    <a:pt x="1105" y="5920"/>
                  </a:cubicBezTo>
                  <a:cubicBezTo>
                    <a:pt x="1195" y="5813"/>
                    <a:pt x="1247" y="5710"/>
                    <a:pt x="1294" y="5616"/>
                  </a:cubicBezTo>
                  <a:cubicBezTo>
                    <a:pt x="1362" y="5479"/>
                    <a:pt x="1401" y="5406"/>
                    <a:pt x="1504" y="5359"/>
                  </a:cubicBezTo>
                  <a:cubicBezTo>
                    <a:pt x="1555" y="5336"/>
                    <a:pt x="1610" y="5328"/>
                    <a:pt x="1665" y="5328"/>
                  </a:cubicBezTo>
                  <a:cubicBezTo>
                    <a:pt x="1778" y="5328"/>
                    <a:pt x="1893" y="5363"/>
                    <a:pt x="1979" y="5389"/>
                  </a:cubicBezTo>
                  <a:cubicBezTo>
                    <a:pt x="2033" y="5403"/>
                    <a:pt x="2090" y="5420"/>
                    <a:pt x="2141" y="5420"/>
                  </a:cubicBezTo>
                  <a:cubicBezTo>
                    <a:pt x="2195" y="5420"/>
                    <a:pt x="2242" y="5401"/>
                    <a:pt x="2270" y="5342"/>
                  </a:cubicBezTo>
                  <a:cubicBezTo>
                    <a:pt x="2326" y="5226"/>
                    <a:pt x="2219" y="5149"/>
                    <a:pt x="2129" y="5085"/>
                  </a:cubicBezTo>
                  <a:cubicBezTo>
                    <a:pt x="2018" y="5003"/>
                    <a:pt x="1851" y="4879"/>
                    <a:pt x="1821" y="4712"/>
                  </a:cubicBezTo>
                  <a:cubicBezTo>
                    <a:pt x="1791" y="4554"/>
                    <a:pt x="1876" y="4382"/>
                    <a:pt x="1919" y="4374"/>
                  </a:cubicBezTo>
                  <a:cubicBezTo>
                    <a:pt x="1919" y="4374"/>
                    <a:pt x="1945" y="4374"/>
                    <a:pt x="2005" y="4438"/>
                  </a:cubicBezTo>
                  <a:cubicBezTo>
                    <a:pt x="2061" y="4498"/>
                    <a:pt x="2125" y="4596"/>
                    <a:pt x="2193" y="4695"/>
                  </a:cubicBezTo>
                  <a:cubicBezTo>
                    <a:pt x="2353" y="4935"/>
                    <a:pt x="2517" y="5183"/>
                    <a:pt x="2744" y="5183"/>
                  </a:cubicBezTo>
                  <a:cubicBezTo>
                    <a:pt x="2760" y="5183"/>
                    <a:pt x="2777" y="5181"/>
                    <a:pt x="2793" y="5179"/>
                  </a:cubicBezTo>
                  <a:cubicBezTo>
                    <a:pt x="3003" y="5145"/>
                    <a:pt x="3183" y="4888"/>
                    <a:pt x="3161" y="4648"/>
                  </a:cubicBezTo>
                  <a:cubicBezTo>
                    <a:pt x="3140" y="4378"/>
                    <a:pt x="2874" y="4232"/>
                    <a:pt x="2660" y="4117"/>
                  </a:cubicBezTo>
                  <a:cubicBezTo>
                    <a:pt x="2532" y="4048"/>
                    <a:pt x="2378" y="3962"/>
                    <a:pt x="2378" y="3894"/>
                  </a:cubicBezTo>
                  <a:cubicBezTo>
                    <a:pt x="2378" y="3872"/>
                    <a:pt x="2399" y="3830"/>
                    <a:pt x="2446" y="3782"/>
                  </a:cubicBezTo>
                  <a:cubicBezTo>
                    <a:pt x="2524" y="3713"/>
                    <a:pt x="2630" y="3667"/>
                    <a:pt x="2717" y="3667"/>
                  </a:cubicBezTo>
                  <a:cubicBezTo>
                    <a:pt x="2721" y="3667"/>
                    <a:pt x="2725" y="3667"/>
                    <a:pt x="2729" y="3667"/>
                  </a:cubicBezTo>
                  <a:cubicBezTo>
                    <a:pt x="2913" y="3675"/>
                    <a:pt x="3059" y="3894"/>
                    <a:pt x="3183" y="4082"/>
                  </a:cubicBezTo>
                  <a:cubicBezTo>
                    <a:pt x="3308" y="4274"/>
                    <a:pt x="3430" y="4456"/>
                    <a:pt x="3607" y="4456"/>
                  </a:cubicBezTo>
                  <a:cubicBezTo>
                    <a:pt x="3624" y="4456"/>
                    <a:pt x="3641" y="4454"/>
                    <a:pt x="3658" y="4451"/>
                  </a:cubicBezTo>
                  <a:cubicBezTo>
                    <a:pt x="3748" y="4434"/>
                    <a:pt x="3834" y="4369"/>
                    <a:pt x="3894" y="4271"/>
                  </a:cubicBezTo>
                  <a:cubicBezTo>
                    <a:pt x="3971" y="4147"/>
                    <a:pt x="3997" y="3997"/>
                    <a:pt x="3962" y="3877"/>
                  </a:cubicBezTo>
                  <a:cubicBezTo>
                    <a:pt x="3903" y="3675"/>
                    <a:pt x="3697" y="3603"/>
                    <a:pt x="3530" y="3543"/>
                  </a:cubicBezTo>
                  <a:cubicBezTo>
                    <a:pt x="3423" y="3504"/>
                    <a:pt x="3303" y="3461"/>
                    <a:pt x="3294" y="3410"/>
                  </a:cubicBezTo>
                  <a:cubicBezTo>
                    <a:pt x="3281" y="3346"/>
                    <a:pt x="3380" y="3217"/>
                    <a:pt x="3508" y="3131"/>
                  </a:cubicBezTo>
                  <a:cubicBezTo>
                    <a:pt x="3604" y="3070"/>
                    <a:pt x="3688" y="3052"/>
                    <a:pt x="3779" y="3052"/>
                  </a:cubicBezTo>
                  <a:cubicBezTo>
                    <a:pt x="3835" y="3052"/>
                    <a:pt x="3893" y="3059"/>
                    <a:pt x="3958" y="3067"/>
                  </a:cubicBezTo>
                  <a:cubicBezTo>
                    <a:pt x="4030" y="3075"/>
                    <a:pt x="4106" y="3083"/>
                    <a:pt x="4188" y="3083"/>
                  </a:cubicBezTo>
                  <a:cubicBezTo>
                    <a:pt x="4287" y="3083"/>
                    <a:pt x="4395" y="3071"/>
                    <a:pt x="4515" y="3029"/>
                  </a:cubicBezTo>
                  <a:cubicBezTo>
                    <a:pt x="4978" y="2874"/>
                    <a:pt x="5278" y="2420"/>
                    <a:pt x="5359" y="2065"/>
                  </a:cubicBezTo>
                  <a:cubicBezTo>
                    <a:pt x="5410" y="1855"/>
                    <a:pt x="5376" y="1731"/>
                    <a:pt x="5342" y="1611"/>
                  </a:cubicBezTo>
                  <a:cubicBezTo>
                    <a:pt x="5312" y="1491"/>
                    <a:pt x="5282" y="1371"/>
                    <a:pt x="5303" y="1131"/>
                  </a:cubicBezTo>
                  <a:cubicBezTo>
                    <a:pt x="5325" y="960"/>
                    <a:pt x="5359" y="827"/>
                    <a:pt x="5393" y="707"/>
                  </a:cubicBezTo>
                  <a:cubicBezTo>
                    <a:pt x="5445" y="510"/>
                    <a:pt x="5492" y="334"/>
                    <a:pt x="5376" y="184"/>
                  </a:cubicBezTo>
                  <a:cubicBezTo>
                    <a:pt x="5286" y="60"/>
                    <a:pt x="5123" y="0"/>
                    <a:pt x="489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14"/>
            <p:cNvSpPr/>
            <p:nvPr/>
          </p:nvSpPr>
          <p:spPr>
            <a:xfrm>
              <a:off x="1045608" y="2044978"/>
              <a:ext cx="1412785" cy="1210123"/>
            </a:xfrm>
            <a:custGeom>
              <a:rect b="b" l="l" r="r" t="t"/>
              <a:pathLst>
                <a:path extrusionOk="0" h="11584" w="13524">
                  <a:moveTo>
                    <a:pt x="10262" y="1066"/>
                  </a:moveTo>
                  <a:cubicBezTo>
                    <a:pt x="10317" y="1066"/>
                    <a:pt x="10356" y="1074"/>
                    <a:pt x="10397" y="1089"/>
                  </a:cubicBezTo>
                  <a:cubicBezTo>
                    <a:pt x="10559" y="1149"/>
                    <a:pt x="10589" y="1260"/>
                    <a:pt x="10722" y="1277"/>
                  </a:cubicBezTo>
                  <a:cubicBezTo>
                    <a:pt x="10734" y="1279"/>
                    <a:pt x="10747" y="1281"/>
                    <a:pt x="10761" y="1281"/>
                  </a:cubicBezTo>
                  <a:cubicBezTo>
                    <a:pt x="10829" y="1281"/>
                    <a:pt x="10924" y="1251"/>
                    <a:pt x="11048" y="1144"/>
                  </a:cubicBezTo>
                  <a:cubicBezTo>
                    <a:pt x="11082" y="1196"/>
                    <a:pt x="11168" y="1294"/>
                    <a:pt x="11313" y="1354"/>
                  </a:cubicBezTo>
                  <a:cubicBezTo>
                    <a:pt x="11401" y="1390"/>
                    <a:pt x="11485" y="1402"/>
                    <a:pt x="11558" y="1402"/>
                  </a:cubicBezTo>
                  <a:cubicBezTo>
                    <a:pt x="11666" y="1402"/>
                    <a:pt x="11749" y="1376"/>
                    <a:pt x="11780" y="1363"/>
                  </a:cubicBezTo>
                  <a:lnTo>
                    <a:pt x="11780" y="1363"/>
                  </a:lnTo>
                  <a:cubicBezTo>
                    <a:pt x="11776" y="1376"/>
                    <a:pt x="11763" y="1551"/>
                    <a:pt x="11909" y="1663"/>
                  </a:cubicBezTo>
                  <a:cubicBezTo>
                    <a:pt x="11966" y="1707"/>
                    <a:pt x="12038" y="1731"/>
                    <a:pt x="12112" y="1731"/>
                  </a:cubicBezTo>
                  <a:cubicBezTo>
                    <a:pt x="12159" y="1731"/>
                    <a:pt x="12206" y="1721"/>
                    <a:pt x="12251" y="1701"/>
                  </a:cubicBezTo>
                  <a:lnTo>
                    <a:pt x="12251" y="1701"/>
                  </a:lnTo>
                  <a:cubicBezTo>
                    <a:pt x="12239" y="1735"/>
                    <a:pt x="12209" y="1817"/>
                    <a:pt x="12234" y="1911"/>
                  </a:cubicBezTo>
                  <a:cubicBezTo>
                    <a:pt x="12264" y="2035"/>
                    <a:pt x="12376" y="2130"/>
                    <a:pt x="12521" y="2160"/>
                  </a:cubicBezTo>
                  <a:cubicBezTo>
                    <a:pt x="12431" y="2220"/>
                    <a:pt x="12393" y="2331"/>
                    <a:pt x="12423" y="2429"/>
                  </a:cubicBezTo>
                  <a:cubicBezTo>
                    <a:pt x="12456" y="2523"/>
                    <a:pt x="12545" y="2583"/>
                    <a:pt x="12647" y="2583"/>
                  </a:cubicBezTo>
                  <a:cubicBezTo>
                    <a:pt x="12662" y="2583"/>
                    <a:pt x="12677" y="2582"/>
                    <a:pt x="12693" y="2579"/>
                  </a:cubicBezTo>
                  <a:cubicBezTo>
                    <a:pt x="12714" y="2708"/>
                    <a:pt x="12765" y="2888"/>
                    <a:pt x="12864" y="3076"/>
                  </a:cubicBezTo>
                  <a:cubicBezTo>
                    <a:pt x="12950" y="3243"/>
                    <a:pt x="13052" y="3372"/>
                    <a:pt x="13134" y="3462"/>
                  </a:cubicBezTo>
                  <a:cubicBezTo>
                    <a:pt x="13027" y="3629"/>
                    <a:pt x="13035" y="3813"/>
                    <a:pt x="13134" y="3903"/>
                  </a:cubicBezTo>
                  <a:cubicBezTo>
                    <a:pt x="13151" y="3916"/>
                    <a:pt x="13198" y="3954"/>
                    <a:pt x="13284" y="3959"/>
                  </a:cubicBezTo>
                  <a:cubicBezTo>
                    <a:pt x="13267" y="3971"/>
                    <a:pt x="13134" y="4061"/>
                    <a:pt x="13112" y="4228"/>
                  </a:cubicBezTo>
                  <a:cubicBezTo>
                    <a:pt x="13095" y="4366"/>
                    <a:pt x="13164" y="4507"/>
                    <a:pt x="13284" y="4588"/>
                  </a:cubicBezTo>
                  <a:cubicBezTo>
                    <a:pt x="13121" y="4717"/>
                    <a:pt x="13052" y="4918"/>
                    <a:pt x="13112" y="5089"/>
                  </a:cubicBezTo>
                  <a:cubicBezTo>
                    <a:pt x="13164" y="5231"/>
                    <a:pt x="13288" y="5299"/>
                    <a:pt x="13322" y="5316"/>
                  </a:cubicBezTo>
                  <a:cubicBezTo>
                    <a:pt x="13271" y="5338"/>
                    <a:pt x="13104" y="5415"/>
                    <a:pt x="12997" y="5603"/>
                  </a:cubicBezTo>
                  <a:cubicBezTo>
                    <a:pt x="12885" y="5801"/>
                    <a:pt x="12911" y="5989"/>
                    <a:pt x="12920" y="6045"/>
                  </a:cubicBezTo>
                  <a:cubicBezTo>
                    <a:pt x="12954" y="6250"/>
                    <a:pt x="13070" y="6383"/>
                    <a:pt x="13112" y="6426"/>
                  </a:cubicBezTo>
                  <a:cubicBezTo>
                    <a:pt x="12941" y="6452"/>
                    <a:pt x="12800" y="6572"/>
                    <a:pt x="12748" y="6734"/>
                  </a:cubicBezTo>
                  <a:cubicBezTo>
                    <a:pt x="12693" y="6914"/>
                    <a:pt x="12761" y="7116"/>
                    <a:pt x="12920" y="7231"/>
                  </a:cubicBezTo>
                  <a:cubicBezTo>
                    <a:pt x="12834" y="7505"/>
                    <a:pt x="12744" y="7780"/>
                    <a:pt x="12654" y="8054"/>
                  </a:cubicBezTo>
                  <a:cubicBezTo>
                    <a:pt x="12585" y="8062"/>
                    <a:pt x="12427" y="8096"/>
                    <a:pt x="12290" y="8225"/>
                  </a:cubicBezTo>
                  <a:cubicBezTo>
                    <a:pt x="12041" y="8461"/>
                    <a:pt x="12093" y="8803"/>
                    <a:pt x="12097" y="8838"/>
                  </a:cubicBezTo>
                  <a:cubicBezTo>
                    <a:pt x="12074" y="8835"/>
                    <a:pt x="12050" y="8834"/>
                    <a:pt x="12027" y="8834"/>
                  </a:cubicBezTo>
                  <a:cubicBezTo>
                    <a:pt x="11795" y="8834"/>
                    <a:pt x="11597" y="8949"/>
                    <a:pt x="11523" y="9125"/>
                  </a:cubicBezTo>
                  <a:cubicBezTo>
                    <a:pt x="11467" y="9266"/>
                    <a:pt x="11506" y="9399"/>
                    <a:pt x="11523" y="9450"/>
                  </a:cubicBezTo>
                  <a:cubicBezTo>
                    <a:pt x="11505" y="9447"/>
                    <a:pt x="11466" y="9442"/>
                    <a:pt x="11415" y="9442"/>
                  </a:cubicBezTo>
                  <a:cubicBezTo>
                    <a:pt x="11312" y="9442"/>
                    <a:pt x="11158" y="9463"/>
                    <a:pt x="11009" y="9566"/>
                  </a:cubicBezTo>
                  <a:cubicBezTo>
                    <a:pt x="10718" y="9767"/>
                    <a:pt x="10701" y="10101"/>
                    <a:pt x="10701" y="10140"/>
                  </a:cubicBezTo>
                  <a:cubicBezTo>
                    <a:pt x="10606" y="10038"/>
                    <a:pt x="10479" y="9976"/>
                    <a:pt x="10359" y="9976"/>
                  </a:cubicBezTo>
                  <a:cubicBezTo>
                    <a:pt x="10333" y="9976"/>
                    <a:pt x="10306" y="9979"/>
                    <a:pt x="10281" y="9986"/>
                  </a:cubicBezTo>
                  <a:cubicBezTo>
                    <a:pt x="10067" y="10041"/>
                    <a:pt x="9908" y="10315"/>
                    <a:pt x="9990" y="10611"/>
                  </a:cubicBezTo>
                  <a:cubicBezTo>
                    <a:pt x="9967" y="10598"/>
                    <a:pt x="9863" y="10542"/>
                    <a:pt x="9724" y="10542"/>
                  </a:cubicBezTo>
                  <a:cubicBezTo>
                    <a:pt x="9683" y="10542"/>
                    <a:pt x="9638" y="10547"/>
                    <a:pt x="9591" y="10560"/>
                  </a:cubicBezTo>
                  <a:cubicBezTo>
                    <a:pt x="9351" y="10628"/>
                    <a:pt x="9257" y="10838"/>
                    <a:pt x="9249" y="10868"/>
                  </a:cubicBezTo>
                  <a:cubicBezTo>
                    <a:pt x="9160" y="10753"/>
                    <a:pt x="9025" y="10691"/>
                    <a:pt x="8889" y="10691"/>
                  </a:cubicBezTo>
                  <a:cubicBezTo>
                    <a:pt x="8841" y="10691"/>
                    <a:pt x="8794" y="10698"/>
                    <a:pt x="8747" y="10714"/>
                  </a:cubicBezTo>
                  <a:cubicBezTo>
                    <a:pt x="8593" y="10769"/>
                    <a:pt x="8482" y="10911"/>
                    <a:pt x="8460" y="11078"/>
                  </a:cubicBezTo>
                  <a:cubicBezTo>
                    <a:pt x="8276" y="11116"/>
                    <a:pt x="8092" y="11155"/>
                    <a:pt x="7908" y="11193"/>
                  </a:cubicBezTo>
                  <a:cubicBezTo>
                    <a:pt x="7869" y="11069"/>
                    <a:pt x="7788" y="10894"/>
                    <a:pt x="7621" y="10774"/>
                  </a:cubicBezTo>
                  <a:cubicBezTo>
                    <a:pt x="7360" y="10585"/>
                    <a:pt x="7171" y="10739"/>
                    <a:pt x="6876" y="10560"/>
                  </a:cubicBezTo>
                  <a:cubicBezTo>
                    <a:pt x="6601" y="10397"/>
                    <a:pt x="6606" y="10170"/>
                    <a:pt x="6319" y="10084"/>
                  </a:cubicBezTo>
                  <a:cubicBezTo>
                    <a:pt x="6282" y="10073"/>
                    <a:pt x="6214" y="10053"/>
                    <a:pt x="6142" y="10053"/>
                  </a:cubicBezTo>
                  <a:cubicBezTo>
                    <a:pt x="6097" y="10053"/>
                    <a:pt x="6051" y="10061"/>
                    <a:pt x="6010" y="10084"/>
                  </a:cubicBezTo>
                  <a:cubicBezTo>
                    <a:pt x="5813" y="10195"/>
                    <a:pt x="5788" y="10637"/>
                    <a:pt x="5976" y="11172"/>
                  </a:cubicBezTo>
                  <a:cubicBezTo>
                    <a:pt x="5736" y="11159"/>
                    <a:pt x="5432" y="11121"/>
                    <a:pt x="5094" y="11009"/>
                  </a:cubicBezTo>
                  <a:cubicBezTo>
                    <a:pt x="5055" y="10996"/>
                    <a:pt x="4211" y="10692"/>
                    <a:pt x="3526" y="9947"/>
                  </a:cubicBezTo>
                  <a:cubicBezTo>
                    <a:pt x="3307" y="9707"/>
                    <a:pt x="3166" y="9437"/>
                    <a:pt x="3119" y="9172"/>
                  </a:cubicBezTo>
                  <a:cubicBezTo>
                    <a:pt x="3110" y="9103"/>
                    <a:pt x="3115" y="9005"/>
                    <a:pt x="3115" y="8902"/>
                  </a:cubicBezTo>
                  <a:cubicBezTo>
                    <a:pt x="3123" y="8611"/>
                    <a:pt x="3136" y="8165"/>
                    <a:pt x="2776" y="7839"/>
                  </a:cubicBezTo>
                  <a:cubicBezTo>
                    <a:pt x="2721" y="7788"/>
                    <a:pt x="2596" y="7672"/>
                    <a:pt x="2408" y="7647"/>
                  </a:cubicBezTo>
                  <a:cubicBezTo>
                    <a:pt x="2382" y="7643"/>
                    <a:pt x="2357" y="7642"/>
                    <a:pt x="2331" y="7642"/>
                  </a:cubicBezTo>
                  <a:cubicBezTo>
                    <a:pt x="1982" y="7642"/>
                    <a:pt x="1653" y="7952"/>
                    <a:pt x="1577" y="8019"/>
                  </a:cubicBezTo>
                  <a:cubicBezTo>
                    <a:pt x="1547" y="8049"/>
                    <a:pt x="1461" y="8114"/>
                    <a:pt x="1354" y="8216"/>
                  </a:cubicBezTo>
                  <a:cubicBezTo>
                    <a:pt x="1251" y="8311"/>
                    <a:pt x="1200" y="8358"/>
                    <a:pt x="1101" y="8383"/>
                  </a:cubicBezTo>
                  <a:cubicBezTo>
                    <a:pt x="1060" y="8394"/>
                    <a:pt x="1015" y="8399"/>
                    <a:pt x="970" y="8399"/>
                  </a:cubicBezTo>
                  <a:cubicBezTo>
                    <a:pt x="797" y="8399"/>
                    <a:pt x="610" y="8324"/>
                    <a:pt x="502" y="8195"/>
                  </a:cubicBezTo>
                  <a:cubicBezTo>
                    <a:pt x="245" y="7899"/>
                    <a:pt x="420" y="7385"/>
                    <a:pt x="647" y="7124"/>
                  </a:cubicBezTo>
                  <a:cubicBezTo>
                    <a:pt x="831" y="6914"/>
                    <a:pt x="1071" y="6850"/>
                    <a:pt x="1161" y="6824"/>
                  </a:cubicBezTo>
                  <a:cubicBezTo>
                    <a:pt x="1264" y="6798"/>
                    <a:pt x="1363" y="6787"/>
                    <a:pt x="1455" y="6787"/>
                  </a:cubicBezTo>
                  <a:cubicBezTo>
                    <a:pt x="1694" y="6787"/>
                    <a:pt x="1890" y="6859"/>
                    <a:pt x="2001" y="6914"/>
                  </a:cubicBezTo>
                  <a:lnTo>
                    <a:pt x="2095" y="6957"/>
                  </a:lnTo>
                  <a:lnTo>
                    <a:pt x="2147" y="6871"/>
                  </a:lnTo>
                  <a:cubicBezTo>
                    <a:pt x="2249" y="6709"/>
                    <a:pt x="2374" y="6572"/>
                    <a:pt x="2519" y="6456"/>
                  </a:cubicBezTo>
                  <a:cubicBezTo>
                    <a:pt x="2703" y="6310"/>
                    <a:pt x="2879" y="6246"/>
                    <a:pt x="3085" y="6173"/>
                  </a:cubicBezTo>
                  <a:cubicBezTo>
                    <a:pt x="3119" y="6160"/>
                    <a:pt x="3157" y="6147"/>
                    <a:pt x="3192" y="6130"/>
                  </a:cubicBezTo>
                  <a:cubicBezTo>
                    <a:pt x="3487" y="6023"/>
                    <a:pt x="3800" y="5968"/>
                    <a:pt x="4126" y="5968"/>
                  </a:cubicBezTo>
                  <a:cubicBezTo>
                    <a:pt x="4464" y="5968"/>
                    <a:pt x="4811" y="6032"/>
                    <a:pt x="5119" y="6156"/>
                  </a:cubicBezTo>
                  <a:cubicBezTo>
                    <a:pt x="5244" y="6203"/>
                    <a:pt x="5368" y="6263"/>
                    <a:pt x="5492" y="6323"/>
                  </a:cubicBezTo>
                  <a:cubicBezTo>
                    <a:pt x="5826" y="6482"/>
                    <a:pt x="6143" y="6632"/>
                    <a:pt x="6507" y="6632"/>
                  </a:cubicBezTo>
                  <a:cubicBezTo>
                    <a:pt x="6948" y="6632"/>
                    <a:pt x="7321" y="6409"/>
                    <a:pt x="7651" y="5946"/>
                  </a:cubicBezTo>
                  <a:cubicBezTo>
                    <a:pt x="8062" y="5368"/>
                    <a:pt x="7976" y="4631"/>
                    <a:pt x="7882" y="3796"/>
                  </a:cubicBezTo>
                  <a:cubicBezTo>
                    <a:pt x="7779" y="2875"/>
                    <a:pt x="7539" y="2138"/>
                    <a:pt x="7599" y="2121"/>
                  </a:cubicBezTo>
                  <a:cubicBezTo>
                    <a:pt x="7600" y="2121"/>
                    <a:pt x="7601" y="2121"/>
                    <a:pt x="7602" y="2121"/>
                  </a:cubicBezTo>
                  <a:cubicBezTo>
                    <a:pt x="7673" y="2121"/>
                    <a:pt x="7934" y="2983"/>
                    <a:pt x="8124" y="2983"/>
                  </a:cubicBezTo>
                  <a:cubicBezTo>
                    <a:pt x="8128" y="2983"/>
                    <a:pt x="8131" y="2983"/>
                    <a:pt x="8135" y="2982"/>
                  </a:cubicBezTo>
                  <a:cubicBezTo>
                    <a:pt x="8225" y="2969"/>
                    <a:pt x="8268" y="2725"/>
                    <a:pt x="8349" y="2237"/>
                  </a:cubicBezTo>
                  <a:cubicBezTo>
                    <a:pt x="8396" y="1941"/>
                    <a:pt x="8422" y="1791"/>
                    <a:pt x="8388" y="1680"/>
                  </a:cubicBezTo>
                  <a:cubicBezTo>
                    <a:pt x="8263" y="1311"/>
                    <a:pt x="7797" y="1179"/>
                    <a:pt x="7814" y="1136"/>
                  </a:cubicBezTo>
                  <a:cubicBezTo>
                    <a:pt x="7815" y="1133"/>
                    <a:pt x="7818" y="1131"/>
                    <a:pt x="7824" y="1131"/>
                  </a:cubicBezTo>
                  <a:cubicBezTo>
                    <a:pt x="7881" y="1131"/>
                    <a:pt x="8162" y="1307"/>
                    <a:pt x="8550" y="1307"/>
                  </a:cubicBezTo>
                  <a:cubicBezTo>
                    <a:pt x="8863" y="1307"/>
                    <a:pt x="9176" y="1243"/>
                    <a:pt x="9476" y="1179"/>
                  </a:cubicBezTo>
                  <a:cubicBezTo>
                    <a:pt x="9698" y="1131"/>
                    <a:pt x="9805" y="1114"/>
                    <a:pt x="10024" y="1089"/>
                  </a:cubicBezTo>
                  <a:cubicBezTo>
                    <a:pt x="10133" y="1074"/>
                    <a:pt x="10206" y="1066"/>
                    <a:pt x="10262" y="1066"/>
                  </a:cubicBezTo>
                  <a:close/>
                  <a:moveTo>
                    <a:pt x="6982" y="1"/>
                  </a:moveTo>
                  <a:cubicBezTo>
                    <a:pt x="6782" y="1"/>
                    <a:pt x="6592" y="71"/>
                    <a:pt x="6451" y="206"/>
                  </a:cubicBezTo>
                  <a:cubicBezTo>
                    <a:pt x="6224" y="425"/>
                    <a:pt x="6220" y="725"/>
                    <a:pt x="6224" y="780"/>
                  </a:cubicBezTo>
                  <a:cubicBezTo>
                    <a:pt x="6426" y="1067"/>
                    <a:pt x="6631" y="1354"/>
                    <a:pt x="6837" y="1641"/>
                  </a:cubicBezTo>
                  <a:cubicBezTo>
                    <a:pt x="7004" y="1873"/>
                    <a:pt x="7210" y="2207"/>
                    <a:pt x="7381" y="2639"/>
                  </a:cubicBezTo>
                  <a:cubicBezTo>
                    <a:pt x="7420" y="2742"/>
                    <a:pt x="7582" y="3166"/>
                    <a:pt x="7655" y="3822"/>
                  </a:cubicBezTo>
                  <a:cubicBezTo>
                    <a:pt x="7762" y="4772"/>
                    <a:pt x="7805" y="5334"/>
                    <a:pt x="7462" y="5813"/>
                  </a:cubicBezTo>
                  <a:cubicBezTo>
                    <a:pt x="7184" y="6207"/>
                    <a:pt x="6871" y="6400"/>
                    <a:pt x="6507" y="6400"/>
                  </a:cubicBezTo>
                  <a:cubicBezTo>
                    <a:pt x="6194" y="6400"/>
                    <a:pt x="5899" y="6263"/>
                    <a:pt x="5590" y="6113"/>
                  </a:cubicBezTo>
                  <a:cubicBezTo>
                    <a:pt x="5462" y="6053"/>
                    <a:pt x="5333" y="5993"/>
                    <a:pt x="5205" y="5942"/>
                  </a:cubicBezTo>
                  <a:cubicBezTo>
                    <a:pt x="4867" y="5809"/>
                    <a:pt x="4494" y="5736"/>
                    <a:pt x="4126" y="5736"/>
                  </a:cubicBezTo>
                  <a:cubicBezTo>
                    <a:pt x="3774" y="5736"/>
                    <a:pt x="3432" y="5796"/>
                    <a:pt x="3115" y="5916"/>
                  </a:cubicBezTo>
                  <a:cubicBezTo>
                    <a:pt x="3076" y="5929"/>
                    <a:pt x="3042" y="5942"/>
                    <a:pt x="3008" y="5955"/>
                  </a:cubicBezTo>
                  <a:cubicBezTo>
                    <a:pt x="2793" y="6032"/>
                    <a:pt x="2592" y="6105"/>
                    <a:pt x="2374" y="6276"/>
                  </a:cubicBezTo>
                  <a:cubicBezTo>
                    <a:pt x="2236" y="6387"/>
                    <a:pt x="2112" y="6520"/>
                    <a:pt x="2009" y="6666"/>
                  </a:cubicBezTo>
                  <a:cubicBezTo>
                    <a:pt x="1871" y="6611"/>
                    <a:pt x="1679" y="6556"/>
                    <a:pt x="1453" y="6556"/>
                  </a:cubicBezTo>
                  <a:cubicBezTo>
                    <a:pt x="1343" y="6556"/>
                    <a:pt x="1225" y="6569"/>
                    <a:pt x="1101" y="6602"/>
                  </a:cubicBezTo>
                  <a:cubicBezTo>
                    <a:pt x="1003" y="6627"/>
                    <a:pt x="703" y="6709"/>
                    <a:pt x="472" y="6974"/>
                  </a:cubicBezTo>
                  <a:cubicBezTo>
                    <a:pt x="150" y="7343"/>
                    <a:pt x="0" y="7972"/>
                    <a:pt x="326" y="8345"/>
                  </a:cubicBezTo>
                  <a:cubicBezTo>
                    <a:pt x="482" y="8524"/>
                    <a:pt x="734" y="8629"/>
                    <a:pt x="974" y="8629"/>
                  </a:cubicBezTo>
                  <a:cubicBezTo>
                    <a:pt x="1038" y="8629"/>
                    <a:pt x="1101" y="8622"/>
                    <a:pt x="1161" y="8606"/>
                  </a:cubicBezTo>
                  <a:cubicBezTo>
                    <a:pt x="1316" y="8563"/>
                    <a:pt x="1401" y="8486"/>
                    <a:pt x="1508" y="8383"/>
                  </a:cubicBezTo>
                  <a:cubicBezTo>
                    <a:pt x="1568" y="8332"/>
                    <a:pt x="1633" y="8272"/>
                    <a:pt x="1718" y="8204"/>
                  </a:cubicBezTo>
                  <a:cubicBezTo>
                    <a:pt x="1890" y="8067"/>
                    <a:pt x="2078" y="7951"/>
                    <a:pt x="2275" y="7861"/>
                  </a:cubicBezTo>
                  <a:cubicBezTo>
                    <a:pt x="2305" y="7861"/>
                    <a:pt x="2335" y="7865"/>
                    <a:pt x="2361" y="7869"/>
                  </a:cubicBezTo>
                  <a:lnTo>
                    <a:pt x="2365" y="7869"/>
                  </a:lnTo>
                  <a:cubicBezTo>
                    <a:pt x="2374" y="7874"/>
                    <a:pt x="2511" y="7908"/>
                    <a:pt x="2622" y="8011"/>
                  </a:cubicBezTo>
                  <a:cubicBezTo>
                    <a:pt x="2905" y="8268"/>
                    <a:pt x="2896" y="8615"/>
                    <a:pt x="2888" y="8898"/>
                  </a:cubicBezTo>
                  <a:cubicBezTo>
                    <a:pt x="2883" y="9009"/>
                    <a:pt x="2879" y="9120"/>
                    <a:pt x="2896" y="9210"/>
                  </a:cubicBezTo>
                  <a:cubicBezTo>
                    <a:pt x="2948" y="9519"/>
                    <a:pt x="3106" y="9831"/>
                    <a:pt x="3354" y="10101"/>
                  </a:cubicBezTo>
                  <a:cubicBezTo>
                    <a:pt x="3809" y="10594"/>
                    <a:pt x="4365" y="10971"/>
                    <a:pt x="5012" y="11223"/>
                  </a:cubicBezTo>
                  <a:cubicBezTo>
                    <a:pt x="5620" y="11463"/>
                    <a:pt x="6289" y="11583"/>
                    <a:pt x="6995" y="11583"/>
                  </a:cubicBezTo>
                  <a:cubicBezTo>
                    <a:pt x="8045" y="11583"/>
                    <a:pt x="9146" y="11309"/>
                    <a:pt x="10097" y="10817"/>
                  </a:cubicBezTo>
                  <a:cubicBezTo>
                    <a:pt x="11086" y="10303"/>
                    <a:pt x="11870" y="9583"/>
                    <a:pt x="12367" y="8739"/>
                  </a:cubicBezTo>
                  <a:cubicBezTo>
                    <a:pt x="12941" y="7767"/>
                    <a:pt x="13314" y="6623"/>
                    <a:pt x="13417" y="5518"/>
                  </a:cubicBezTo>
                  <a:cubicBezTo>
                    <a:pt x="13524" y="4314"/>
                    <a:pt x="13318" y="3183"/>
                    <a:pt x="12821" y="2245"/>
                  </a:cubicBezTo>
                  <a:cubicBezTo>
                    <a:pt x="12551" y="1735"/>
                    <a:pt x="12247" y="1384"/>
                    <a:pt x="11900" y="1170"/>
                  </a:cubicBezTo>
                  <a:cubicBezTo>
                    <a:pt x="11540" y="947"/>
                    <a:pt x="11086" y="840"/>
                    <a:pt x="10482" y="840"/>
                  </a:cubicBezTo>
                  <a:cubicBezTo>
                    <a:pt x="10341" y="840"/>
                    <a:pt x="10191" y="849"/>
                    <a:pt x="10011" y="857"/>
                  </a:cubicBezTo>
                  <a:cubicBezTo>
                    <a:pt x="9844" y="866"/>
                    <a:pt x="9643" y="909"/>
                    <a:pt x="9429" y="956"/>
                  </a:cubicBezTo>
                  <a:cubicBezTo>
                    <a:pt x="9142" y="1016"/>
                    <a:pt x="8842" y="1080"/>
                    <a:pt x="8550" y="1080"/>
                  </a:cubicBezTo>
                  <a:cubicBezTo>
                    <a:pt x="8388" y="1080"/>
                    <a:pt x="8156" y="1063"/>
                    <a:pt x="7925" y="934"/>
                  </a:cubicBezTo>
                  <a:cubicBezTo>
                    <a:pt x="7497" y="699"/>
                    <a:pt x="7368" y="219"/>
                    <a:pt x="7334" y="73"/>
                  </a:cubicBezTo>
                  <a:cubicBezTo>
                    <a:pt x="7219" y="25"/>
                    <a:pt x="7099" y="1"/>
                    <a:pt x="698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14"/>
            <p:cNvSpPr/>
            <p:nvPr/>
          </p:nvSpPr>
          <p:spPr>
            <a:xfrm>
              <a:off x="1680121" y="2074959"/>
              <a:ext cx="142386" cy="201513"/>
            </a:xfrm>
            <a:custGeom>
              <a:rect b="b" l="l" r="r" t="t"/>
              <a:pathLst>
                <a:path extrusionOk="0" h="1929" w="1363">
                  <a:moveTo>
                    <a:pt x="65" y="1"/>
                  </a:moveTo>
                  <a:lnTo>
                    <a:pt x="1" y="69"/>
                  </a:lnTo>
                  <a:cubicBezTo>
                    <a:pt x="232" y="279"/>
                    <a:pt x="442" y="506"/>
                    <a:pt x="626" y="755"/>
                  </a:cubicBezTo>
                  <a:cubicBezTo>
                    <a:pt x="896" y="1110"/>
                    <a:pt x="1114" y="1504"/>
                    <a:pt x="1273" y="1928"/>
                  </a:cubicBezTo>
                  <a:lnTo>
                    <a:pt x="1363" y="1894"/>
                  </a:lnTo>
                  <a:cubicBezTo>
                    <a:pt x="1200" y="1466"/>
                    <a:pt x="977" y="1059"/>
                    <a:pt x="703" y="695"/>
                  </a:cubicBezTo>
                  <a:cubicBezTo>
                    <a:pt x="515" y="442"/>
                    <a:pt x="300" y="211"/>
                    <a:pt x="6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14"/>
            <p:cNvSpPr/>
            <p:nvPr/>
          </p:nvSpPr>
          <p:spPr>
            <a:xfrm>
              <a:off x="1682315" y="2048530"/>
              <a:ext cx="127656" cy="150534"/>
            </a:xfrm>
            <a:custGeom>
              <a:rect b="b" l="l" r="r" t="t"/>
              <a:pathLst>
                <a:path extrusionOk="0" h="1441" w="1222">
                  <a:moveTo>
                    <a:pt x="61" y="1"/>
                  </a:moveTo>
                  <a:lnTo>
                    <a:pt x="1" y="78"/>
                  </a:lnTo>
                  <a:cubicBezTo>
                    <a:pt x="245" y="275"/>
                    <a:pt x="468" y="498"/>
                    <a:pt x="665" y="738"/>
                  </a:cubicBezTo>
                  <a:cubicBezTo>
                    <a:pt x="845" y="956"/>
                    <a:pt x="1003" y="1192"/>
                    <a:pt x="1140" y="1440"/>
                  </a:cubicBezTo>
                  <a:lnTo>
                    <a:pt x="1222" y="1393"/>
                  </a:lnTo>
                  <a:cubicBezTo>
                    <a:pt x="1085" y="1140"/>
                    <a:pt x="922" y="900"/>
                    <a:pt x="738" y="678"/>
                  </a:cubicBezTo>
                  <a:cubicBezTo>
                    <a:pt x="536" y="434"/>
                    <a:pt x="309" y="20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14"/>
            <p:cNvSpPr/>
            <p:nvPr/>
          </p:nvSpPr>
          <p:spPr>
            <a:xfrm>
              <a:off x="1746769" y="2023563"/>
              <a:ext cx="115120" cy="133820"/>
            </a:xfrm>
            <a:custGeom>
              <a:rect b="b" l="l" r="r" t="t"/>
              <a:pathLst>
                <a:path extrusionOk="0" h="1281" w="1102">
                  <a:moveTo>
                    <a:pt x="95" y="0"/>
                  </a:moveTo>
                  <a:lnTo>
                    <a:pt x="1" y="21"/>
                  </a:lnTo>
                  <a:cubicBezTo>
                    <a:pt x="39" y="180"/>
                    <a:pt x="99" y="334"/>
                    <a:pt x="176" y="476"/>
                  </a:cubicBezTo>
                  <a:cubicBezTo>
                    <a:pt x="421" y="912"/>
                    <a:pt x="793" y="1152"/>
                    <a:pt x="1059" y="1281"/>
                  </a:cubicBezTo>
                  <a:lnTo>
                    <a:pt x="1102" y="1191"/>
                  </a:lnTo>
                  <a:cubicBezTo>
                    <a:pt x="845" y="1071"/>
                    <a:pt x="493" y="840"/>
                    <a:pt x="262" y="428"/>
                  </a:cubicBezTo>
                  <a:cubicBezTo>
                    <a:pt x="185" y="296"/>
                    <a:pt x="129" y="150"/>
                    <a:pt x="9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14"/>
            <p:cNvSpPr/>
            <p:nvPr/>
          </p:nvSpPr>
          <p:spPr>
            <a:xfrm>
              <a:off x="1706028" y="2038710"/>
              <a:ext cx="153668" cy="168815"/>
            </a:xfrm>
            <a:custGeom>
              <a:rect b="b" l="l" r="r" t="t"/>
              <a:pathLst>
                <a:path extrusionOk="0" h="1616" w="1471">
                  <a:moveTo>
                    <a:pt x="65" y="1"/>
                  </a:moveTo>
                  <a:lnTo>
                    <a:pt x="1" y="74"/>
                  </a:lnTo>
                  <a:cubicBezTo>
                    <a:pt x="164" y="219"/>
                    <a:pt x="327" y="373"/>
                    <a:pt x="481" y="532"/>
                  </a:cubicBezTo>
                  <a:cubicBezTo>
                    <a:pt x="806" y="866"/>
                    <a:pt x="1115" y="1234"/>
                    <a:pt x="1393" y="1616"/>
                  </a:cubicBezTo>
                  <a:lnTo>
                    <a:pt x="1470" y="1560"/>
                  </a:lnTo>
                  <a:cubicBezTo>
                    <a:pt x="1192" y="1174"/>
                    <a:pt x="879" y="806"/>
                    <a:pt x="549" y="463"/>
                  </a:cubicBezTo>
                  <a:cubicBezTo>
                    <a:pt x="395" y="305"/>
                    <a:pt x="232" y="151"/>
                    <a:pt x="6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14"/>
            <p:cNvSpPr/>
            <p:nvPr/>
          </p:nvSpPr>
          <p:spPr>
            <a:xfrm>
              <a:off x="1083215" y="2742588"/>
              <a:ext cx="195141" cy="132148"/>
            </a:xfrm>
            <a:custGeom>
              <a:rect b="b" l="l" r="r" t="t"/>
              <a:pathLst>
                <a:path extrusionOk="0" h="1265" w="1868">
                  <a:moveTo>
                    <a:pt x="1799" y="1"/>
                  </a:moveTo>
                  <a:cubicBezTo>
                    <a:pt x="1628" y="725"/>
                    <a:pt x="1165" y="1157"/>
                    <a:pt x="900" y="1187"/>
                  </a:cubicBezTo>
                  <a:cubicBezTo>
                    <a:pt x="861" y="1192"/>
                    <a:pt x="822" y="1194"/>
                    <a:pt x="783" y="1194"/>
                  </a:cubicBezTo>
                  <a:cubicBezTo>
                    <a:pt x="519" y="1194"/>
                    <a:pt x="275" y="1104"/>
                    <a:pt x="253" y="1093"/>
                  </a:cubicBezTo>
                  <a:cubicBezTo>
                    <a:pt x="180" y="1054"/>
                    <a:pt x="112" y="1007"/>
                    <a:pt x="52" y="947"/>
                  </a:cubicBezTo>
                  <a:lnTo>
                    <a:pt x="0" y="999"/>
                  </a:lnTo>
                  <a:cubicBezTo>
                    <a:pt x="65" y="1063"/>
                    <a:pt x="142" y="1119"/>
                    <a:pt x="219" y="1157"/>
                  </a:cubicBezTo>
                  <a:lnTo>
                    <a:pt x="223" y="1161"/>
                  </a:lnTo>
                  <a:cubicBezTo>
                    <a:pt x="236" y="1166"/>
                    <a:pt x="489" y="1264"/>
                    <a:pt x="780" y="1264"/>
                  </a:cubicBezTo>
                  <a:cubicBezTo>
                    <a:pt x="823" y="1264"/>
                    <a:pt x="866" y="1264"/>
                    <a:pt x="908" y="1260"/>
                  </a:cubicBezTo>
                  <a:cubicBezTo>
                    <a:pt x="1238" y="1221"/>
                    <a:pt x="1701" y="733"/>
                    <a:pt x="1868" y="18"/>
                  </a:cubicBezTo>
                  <a:lnTo>
                    <a:pt x="1799"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14"/>
            <p:cNvSpPr/>
            <p:nvPr/>
          </p:nvSpPr>
          <p:spPr>
            <a:xfrm>
              <a:off x="1070262" y="2829398"/>
              <a:ext cx="203707" cy="72185"/>
            </a:xfrm>
            <a:custGeom>
              <a:rect b="b" l="l" r="r" t="t"/>
              <a:pathLst>
                <a:path extrusionOk="0" h="691" w="1950">
                  <a:moveTo>
                    <a:pt x="1889" y="1"/>
                  </a:moveTo>
                  <a:cubicBezTo>
                    <a:pt x="1851" y="61"/>
                    <a:pt x="1516" y="579"/>
                    <a:pt x="960" y="613"/>
                  </a:cubicBezTo>
                  <a:cubicBezTo>
                    <a:pt x="938" y="615"/>
                    <a:pt x="916" y="615"/>
                    <a:pt x="895" y="615"/>
                  </a:cubicBezTo>
                  <a:cubicBezTo>
                    <a:pt x="670" y="615"/>
                    <a:pt x="480" y="539"/>
                    <a:pt x="441" y="523"/>
                  </a:cubicBezTo>
                  <a:cubicBezTo>
                    <a:pt x="296" y="459"/>
                    <a:pt x="159" y="360"/>
                    <a:pt x="51" y="245"/>
                  </a:cubicBezTo>
                  <a:lnTo>
                    <a:pt x="0" y="292"/>
                  </a:lnTo>
                  <a:cubicBezTo>
                    <a:pt x="116" y="416"/>
                    <a:pt x="257" y="519"/>
                    <a:pt x="411" y="587"/>
                  </a:cubicBezTo>
                  <a:cubicBezTo>
                    <a:pt x="471" y="613"/>
                    <a:pt x="664" y="690"/>
                    <a:pt x="900" y="690"/>
                  </a:cubicBezTo>
                  <a:cubicBezTo>
                    <a:pt x="921" y="690"/>
                    <a:pt x="942" y="686"/>
                    <a:pt x="964" y="686"/>
                  </a:cubicBezTo>
                  <a:cubicBezTo>
                    <a:pt x="1555" y="647"/>
                    <a:pt x="1911" y="99"/>
                    <a:pt x="1949" y="39"/>
                  </a:cubicBezTo>
                  <a:lnTo>
                    <a:pt x="1889"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14"/>
            <p:cNvSpPr/>
            <p:nvPr/>
          </p:nvSpPr>
          <p:spPr>
            <a:xfrm>
              <a:off x="1113614" y="2789597"/>
              <a:ext cx="128492" cy="57769"/>
            </a:xfrm>
            <a:custGeom>
              <a:rect b="b" l="l" r="r" t="t"/>
              <a:pathLst>
                <a:path extrusionOk="0" h="553" w="1230">
                  <a:moveTo>
                    <a:pt x="1166" y="0"/>
                  </a:moveTo>
                  <a:cubicBezTo>
                    <a:pt x="1093" y="129"/>
                    <a:pt x="922" y="356"/>
                    <a:pt x="635" y="442"/>
                  </a:cubicBezTo>
                  <a:cubicBezTo>
                    <a:pt x="575" y="460"/>
                    <a:pt x="498" y="483"/>
                    <a:pt x="412" y="483"/>
                  </a:cubicBezTo>
                  <a:cubicBezTo>
                    <a:pt x="357" y="483"/>
                    <a:pt x="297" y="473"/>
                    <a:pt x="236" y="446"/>
                  </a:cubicBezTo>
                  <a:cubicBezTo>
                    <a:pt x="168" y="412"/>
                    <a:pt x="108" y="356"/>
                    <a:pt x="61" y="283"/>
                  </a:cubicBezTo>
                  <a:lnTo>
                    <a:pt x="1" y="322"/>
                  </a:lnTo>
                  <a:cubicBezTo>
                    <a:pt x="56" y="407"/>
                    <a:pt x="125" y="472"/>
                    <a:pt x="206" y="510"/>
                  </a:cubicBezTo>
                  <a:cubicBezTo>
                    <a:pt x="279" y="544"/>
                    <a:pt x="348" y="553"/>
                    <a:pt x="412" y="553"/>
                  </a:cubicBezTo>
                  <a:cubicBezTo>
                    <a:pt x="510" y="553"/>
                    <a:pt x="592" y="527"/>
                    <a:pt x="656" y="510"/>
                  </a:cubicBezTo>
                  <a:cubicBezTo>
                    <a:pt x="964" y="416"/>
                    <a:pt x="1149" y="172"/>
                    <a:pt x="1230" y="3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14"/>
            <p:cNvSpPr/>
            <p:nvPr/>
          </p:nvSpPr>
          <p:spPr>
            <a:xfrm>
              <a:off x="1117688" y="2802969"/>
              <a:ext cx="66753" cy="27892"/>
            </a:xfrm>
            <a:custGeom>
              <a:rect b="b" l="l" r="r" t="t"/>
              <a:pathLst>
                <a:path extrusionOk="0" h="267" w="639">
                  <a:moveTo>
                    <a:pt x="60" y="1"/>
                  </a:moveTo>
                  <a:lnTo>
                    <a:pt x="0" y="44"/>
                  </a:lnTo>
                  <a:cubicBezTo>
                    <a:pt x="52" y="112"/>
                    <a:pt x="112" y="168"/>
                    <a:pt x="184" y="207"/>
                  </a:cubicBezTo>
                  <a:cubicBezTo>
                    <a:pt x="270" y="254"/>
                    <a:pt x="356" y="267"/>
                    <a:pt x="428" y="267"/>
                  </a:cubicBezTo>
                  <a:cubicBezTo>
                    <a:pt x="527" y="267"/>
                    <a:pt x="604" y="241"/>
                    <a:pt x="638" y="228"/>
                  </a:cubicBezTo>
                  <a:lnTo>
                    <a:pt x="613" y="159"/>
                  </a:lnTo>
                  <a:cubicBezTo>
                    <a:pt x="583" y="172"/>
                    <a:pt x="515" y="194"/>
                    <a:pt x="430" y="194"/>
                  </a:cubicBezTo>
                  <a:cubicBezTo>
                    <a:pt x="366" y="194"/>
                    <a:pt x="292" y="181"/>
                    <a:pt x="219" y="142"/>
                  </a:cubicBezTo>
                  <a:cubicBezTo>
                    <a:pt x="154" y="112"/>
                    <a:pt x="103" y="65"/>
                    <a:pt x="6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14"/>
            <p:cNvSpPr/>
            <p:nvPr/>
          </p:nvSpPr>
          <p:spPr>
            <a:xfrm>
              <a:off x="1386996" y="1452563"/>
              <a:ext cx="442200" cy="704825"/>
            </a:xfrm>
            <a:custGeom>
              <a:rect b="b" l="l" r="r" t="t"/>
              <a:pathLst>
                <a:path extrusionOk="0" h="6747" w="4233">
                  <a:moveTo>
                    <a:pt x="425" y="0"/>
                  </a:moveTo>
                  <a:cubicBezTo>
                    <a:pt x="249" y="390"/>
                    <a:pt x="1" y="1084"/>
                    <a:pt x="82" y="1936"/>
                  </a:cubicBezTo>
                  <a:cubicBezTo>
                    <a:pt x="129" y="2390"/>
                    <a:pt x="262" y="2875"/>
                    <a:pt x="716" y="3676"/>
                  </a:cubicBezTo>
                  <a:cubicBezTo>
                    <a:pt x="1483" y="5042"/>
                    <a:pt x="1916" y="5106"/>
                    <a:pt x="2802" y="6383"/>
                  </a:cubicBezTo>
                  <a:cubicBezTo>
                    <a:pt x="2909" y="6541"/>
                    <a:pt x="2999" y="6670"/>
                    <a:pt x="3051" y="6747"/>
                  </a:cubicBezTo>
                  <a:cubicBezTo>
                    <a:pt x="3089" y="6631"/>
                    <a:pt x="3196" y="6378"/>
                    <a:pt x="3453" y="6164"/>
                  </a:cubicBezTo>
                  <a:cubicBezTo>
                    <a:pt x="3770" y="5903"/>
                    <a:pt x="4117" y="5877"/>
                    <a:pt x="4233" y="5873"/>
                  </a:cubicBezTo>
                  <a:cubicBezTo>
                    <a:pt x="4199" y="5817"/>
                    <a:pt x="4164" y="5762"/>
                    <a:pt x="4134" y="5710"/>
                  </a:cubicBezTo>
                  <a:cubicBezTo>
                    <a:pt x="2665" y="3174"/>
                    <a:pt x="1898" y="2994"/>
                    <a:pt x="1748" y="1551"/>
                  </a:cubicBezTo>
                  <a:cubicBezTo>
                    <a:pt x="1714" y="1204"/>
                    <a:pt x="1701" y="677"/>
                    <a:pt x="1860" y="13"/>
                  </a:cubicBezTo>
                  <a:lnTo>
                    <a:pt x="1860" y="13"/>
                  </a:lnTo>
                  <a:cubicBezTo>
                    <a:pt x="1677" y="52"/>
                    <a:pt x="1454" y="82"/>
                    <a:pt x="1197" y="82"/>
                  </a:cubicBezTo>
                  <a:cubicBezTo>
                    <a:pt x="1141" y="82"/>
                    <a:pt x="1084" y="80"/>
                    <a:pt x="1025" y="77"/>
                  </a:cubicBezTo>
                  <a:cubicBezTo>
                    <a:pt x="793" y="69"/>
                    <a:pt x="592" y="39"/>
                    <a:pt x="42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14"/>
            <p:cNvSpPr/>
            <p:nvPr/>
          </p:nvSpPr>
          <p:spPr>
            <a:xfrm>
              <a:off x="1702058" y="2062423"/>
              <a:ext cx="133924" cy="95899"/>
            </a:xfrm>
            <a:custGeom>
              <a:rect b="b" l="l" r="r" t="t"/>
              <a:pathLst>
                <a:path extrusionOk="0" h="918" w="1282">
                  <a:moveTo>
                    <a:pt x="1217" y="1"/>
                  </a:moveTo>
                  <a:cubicBezTo>
                    <a:pt x="1046" y="5"/>
                    <a:pt x="716" y="52"/>
                    <a:pt x="412" y="301"/>
                  </a:cubicBezTo>
                  <a:cubicBezTo>
                    <a:pt x="176" y="493"/>
                    <a:pt x="56" y="729"/>
                    <a:pt x="0" y="892"/>
                  </a:cubicBezTo>
                  <a:lnTo>
                    <a:pt x="69" y="917"/>
                  </a:lnTo>
                  <a:cubicBezTo>
                    <a:pt x="120" y="763"/>
                    <a:pt x="232" y="540"/>
                    <a:pt x="459" y="356"/>
                  </a:cubicBezTo>
                  <a:cubicBezTo>
                    <a:pt x="746" y="121"/>
                    <a:pt x="1058" y="78"/>
                    <a:pt x="1217" y="69"/>
                  </a:cubicBezTo>
                  <a:lnTo>
                    <a:pt x="1281" y="69"/>
                  </a:lnTo>
                  <a:lnTo>
                    <a:pt x="1238" y="1"/>
                  </a:lnTo>
                  <a:lnTo>
                    <a:pt x="1217" y="14"/>
                  </a:lnTo>
                  <a:lnTo>
                    <a:pt x="121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14"/>
            <p:cNvSpPr/>
            <p:nvPr/>
          </p:nvSpPr>
          <p:spPr>
            <a:xfrm>
              <a:off x="2008137" y="2275112"/>
              <a:ext cx="209557" cy="174039"/>
            </a:xfrm>
            <a:custGeom>
              <a:rect b="b" l="l" r="r" t="t"/>
              <a:pathLst>
                <a:path extrusionOk="0" h="1666" w="2006">
                  <a:moveTo>
                    <a:pt x="1000" y="1"/>
                  </a:moveTo>
                  <a:cubicBezTo>
                    <a:pt x="632" y="1"/>
                    <a:pt x="262" y="195"/>
                    <a:pt x="137" y="535"/>
                  </a:cubicBezTo>
                  <a:cubicBezTo>
                    <a:pt x="0" y="895"/>
                    <a:pt x="176" y="1323"/>
                    <a:pt x="472" y="1524"/>
                  </a:cubicBezTo>
                  <a:cubicBezTo>
                    <a:pt x="616" y="1622"/>
                    <a:pt x="789" y="1666"/>
                    <a:pt x="965" y="1666"/>
                  </a:cubicBezTo>
                  <a:cubicBezTo>
                    <a:pt x="1385" y="1666"/>
                    <a:pt x="1821" y="1415"/>
                    <a:pt x="1915" y="1040"/>
                  </a:cubicBezTo>
                  <a:cubicBezTo>
                    <a:pt x="2005" y="685"/>
                    <a:pt x="1769" y="278"/>
                    <a:pt x="1435" y="102"/>
                  </a:cubicBezTo>
                  <a:cubicBezTo>
                    <a:pt x="1302" y="34"/>
                    <a:pt x="1151" y="1"/>
                    <a:pt x="100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14"/>
            <p:cNvSpPr/>
            <p:nvPr/>
          </p:nvSpPr>
          <p:spPr>
            <a:xfrm>
              <a:off x="2005003" y="2271456"/>
              <a:ext cx="216243" cy="181247"/>
            </a:xfrm>
            <a:custGeom>
              <a:rect b="b" l="l" r="r" t="t"/>
              <a:pathLst>
                <a:path extrusionOk="0" h="1735" w="2070">
                  <a:moveTo>
                    <a:pt x="1029" y="72"/>
                  </a:moveTo>
                  <a:cubicBezTo>
                    <a:pt x="1177" y="72"/>
                    <a:pt x="1321" y="106"/>
                    <a:pt x="1448" y="171"/>
                  </a:cubicBezTo>
                  <a:cubicBezTo>
                    <a:pt x="1782" y="343"/>
                    <a:pt x="1992" y="745"/>
                    <a:pt x="1911" y="1067"/>
                  </a:cubicBezTo>
                  <a:cubicBezTo>
                    <a:pt x="1855" y="1289"/>
                    <a:pt x="1658" y="1486"/>
                    <a:pt x="1384" y="1589"/>
                  </a:cubicBezTo>
                  <a:cubicBezTo>
                    <a:pt x="1255" y="1638"/>
                    <a:pt x="1121" y="1663"/>
                    <a:pt x="992" y="1663"/>
                  </a:cubicBezTo>
                  <a:cubicBezTo>
                    <a:pt x="818" y="1663"/>
                    <a:pt x="654" y="1618"/>
                    <a:pt x="523" y="1529"/>
                  </a:cubicBezTo>
                  <a:cubicBezTo>
                    <a:pt x="257" y="1349"/>
                    <a:pt x="65" y="947"/>
                    <a:pt x="197" y="583"/>
                  </a:cubicBezTo>
                  <a:cubicBezTo>
                    <a:pt x="275" y="386"/>
                    <a:pt x="437" y="227"/>
                    <a:pt x="664" y="141"/>
                  </a:cubicBezTo>
                  <a:cubicBezTo>
                    <a:pt x="782" y="95"/>
                    <a:pt x="907" y="72"/>
                    <a:pt x="1029" y="72"/>
                  </a:cubicBezTo>
                  <a:close/>
                  <a:moveTo>
                    <a:pt x="1028" y="1"/>
                  </a:moveTo>
                  <a:cubicBezTo>
                    <a:pt x="897" y="1"/>
                    <a:pt x="764" y="25"/>
                    <a:pt x="639" y="73"/>
                  </a:cubicBezTo>
                  <a:cubicBezTo>
                    <a:pt x="390" y="167"/>
                    <a:pt x="210" y="339"/>
                    <a:pt x="133" y="557"/>
                  </a:cubicBezTo>
                  <a:cubicBezTo>
                    <a:pt x="0" y="912"/>
                    <a:pt x="155" y="1367"/>
                    <a:pt x="480" y="1585"/>
                  </a:cubicBezTo>
                  <a:cubicBezTo>
                    <a:pt x="626" y="1684"/>
                    <a:pt x="806" y="1735"/>
                    <a:pt x="998" y="1735"/>
                  </a:cubicBezTo>
                  <a:cubicBezTo>
                    <a:pt x="1136" y="1735"/>
                    <a:pt x="1277" y="1709"/>
                    <a:pt x="1410" y="1658"/>
                  </a:cubicBezTo>
                  <a:cubicBezTo>
                    <a:pt x="1705" y="1546"/>
                    <a:pt x="1919" y="1332"/>
                    <a:pt x="1979" y="1084"/>
                  </a:cubicBezTo>
                  <a:cubicBezTo>
                    <a:pt x="2069" y="728"/>
                    <a:pt x="1851" y="300"/>
                    <a:pt x="1482" y="107"/>
                  </a:cubicBezTo>
                  <a:cubicBezTo>
                    <a:pt x="1346" y="37"/>
                    <a:pt x="1188" y="1"/>
                    <a:pt x="1028"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14"/>
            <p:cNvSpPr/>
            <p:nvPr/>
          </p:nvSpPr>
          <p:spPr>
            <a:xfrm>
              <a:off x="2025583" y="2290677"/>
              <a:ext cx="159831" cy="145938"/>
            </a:xfrm>
            <a:custGeom>
              <a:rect b="b" l="l" r="r" t="t"/>
              <a:pathLst>
                <a:path extrusionOk="0" h="1397" w="1530">
                  <a:moveTo>
                    <a:pt x="652" y="73"/>
                  </a:moveTo>
                  <a:cubicBezTo>
                    <a:pt x="763" y="73"/>
                    <a:pt x="891" y="99"/>
                    <a:pt x="1050" y="167"/>
                  </a:cubicBezTo>
                  <a:cubicBezTo>
                    <a:pt x="1136" y="206"/>
                    <a:pt x="1345" y="296"/>
                    <a:pt x="1414" y="506"/>
                  </a:cubicBezTo>
                  <a:cubicBezTo>
                    <a:pt x="1453" y="630"/>
                    <a:pt x="1427" y="746"/>
                    <a:pt x="1414" y="801"/>
                  </a:cubicBezTo>
                  <a:cubicBezTo>
                    <a:pt x="1410" y="814"/>
                    <a:pt x="1307" y="1204"/>
                    <a:pt x="956" y="1302"/>
                  </a:cubicBezTo>
                  <a:cubicBezTo>
                    <a:pt x="903" y="1318"/>
                    <a:pt x="848" y="1325"/>
                    <a:pt x="794" y="1325"/>
                  </a:cubicBezTo>
                  <a:cubicBezTo>
                    <a:pt x="527" y="1325"/>
                    <a:pt x="259" y="1151"/>
                    <a:pt x="159" y="891"/>
                  </a:cubicBezTo>
                  <a:cubicBezTo>
                    <a:pt x="73" y="673"/>
                    <a:pt x="103" y="360"/>
                    <a:pt x="317" y="184"/>
                  </a:cubicBezTo>
                  <a:cubicBezTo>
                    <a:pt x="390" y="129"/>
                    <a:pt x="497" y="73"/>
                    <a:pt x="652" y="73"/>
                  </a:cubicBezTo>
                  <a:close/>
                  <a:moveTo>
                    <a:pt x="649" y="1"/>
                  </a:moveTo>
                  <a:cubicBezTo>
                    <a:pt x="475" y="1"/>
                    <a:pt x="352" y="62"/>
                    <a:pt x="270" y="129"/>
                  </a:cubicBezTo>
                  <a:cubicBezTo>
                    <a:pt x="30" y="326"/>
                    <a:pt x="0" y="677"/>
                    <a:pt x="90" y="917"/>
                  </a:cubicBezTo>
                  <a:cubicBezTo>
                    <a:pt x="202" y="1208"/>
                    <a:pt x="493" y="1397"/>
                    <a:pt x="793" y="1397"/>
                  </a:cubicBezTo>
                  <a:cubicBezTo>
                    <a:pt x="853" y="1397"/>
                    <a:pt x="917" y="1388"/>
                    <a:pt x="977" y="1371"/>
                  </a:cubicBezTo>
                  <a:cubicBezTo>
                    <a:pt x="1367" y="1260"/>
                    <a:pt x="1478" y="836"/>
                    <a:pt x="1483" y="818"/>
                  </a:cubicBezTo>
                  <a:cubicBezTo>
                    <a:pt x="1500" y="754"/>
                    <a:pt x="1530" y="630"/>
                    <a:pt x="1483" y="484"/>
                  </a:cubicBezTo>
                  <a:cubicBezTo>
                    <a:pt x="1405" y="244"/>
                    <a:pt x="1166" y="142"/>
                    <a:pt x="1076" y="103"/>
                  </a:cubicBezTo>
                  <a:cubicBezTo>
                    <a:pt x="908" y="29"/>
                    <a:pt x="767" y="1"/>
                    <a:pt x="64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14"/>
            <p:cNvSpPr/>
            <p:nvPr/>
          </p:nvSpPr>
          <p:spPr>
            <a:xfrm>
              <a:off x="2062667" y="2320449"/>
              <a:ext cx="90049" cy="74588"/>
            </a:xfrm>
            <a:custGeom>
              <a:rect b="b" l="l" r="r" t="t"/>
              <a:pathLst>
                <a:path extrusionOk="0" h="714" w="862">
                  <a:moveTo>
                    <a:pt x="346" y="1"/>
                  </a:moveTo>
                  <a:cubicBezTo>
                    <a:pt x="281" y="1"/>
                    <a:pt x="214" y="18"/>
                    <a:pt x="155" y="67"/>
                  </a:cubicBezTo>
                  <a:cubicBezTo>
                    <a:pt x="1" y="191"/>
                    <a:pt x="5" y="452"/>
                    <a:pt x="129" y="593"/>
                  </a:cubicBezTo>
                  <a:cubicBezTo>
                    <a:pt x="232" y="713"/>
                    <a:pt x="391" y="713"/>
                    <a:pt x="421" y="713"/>
                  </a:cubicBezTo>
                  <a:cubicBezTo>
                    <a:pt x="424" y="713"/>
                    <a:pt x="427" y="713"/>
                    <a:pt x="430" y="713"/>
                  </a:cubicBezTo>
                  <a:cubicBezTo>
                    <a:pt x="616" y="713"/>
                    <a:pt x="841" y="582"/>
                    <a:pt x="853" y="401"/>
                  </a:cubicBezTo>
                  <a:cubicBezTo>
                    <a:pt x="862" y="229"/>
                    <a:pt x="669" y="109"/>
                    <a:pt x="635" y="88"/>
                  </a:cubicBezTo>
                  <a:cubicBezTo>
                    <a:pt x="617" y="79"/>
                    <a:pt x="486" y="1"/>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14"/>
            <p:cNvSpPr/>
            <p:nvPr/>
          </p:nvSpPr>
          <p:spPr>
            <a:xfrm>
              <a:off x="2140597" y="2533974"/>
              <a:ext cx="262312" cy="232748"/>
            </a:xfrm>
            <a:custGeom>
              <a:rect b="b" l="l" r="r" t="t"/>
              <a:pathLst>
                <a:path extrusionOk="0" h="2228" w="2511">
                  <a:moveTo>
                    <a:pt x="1259" y="1"/>
                  </a:moveTo>
                  <a:cubicBezTo>
                    <a:pt x="862" y="1"/>
                    <a:pt x="455" y="186"/>
                    <a:pt x="240" y="511"/>
                  </a:cubicBezTo>
                  <a:cubicBezTo>
                    <a:pt x="9" y="854"/>
                    <a:pt x="0" y="1347"/>
                    <a:pt x="240" y="1715"/>
                  </a:cubicBezTo>
                  <a:cubicBezTo>
                    <a:pt x="455" y="2046"/>
                    <a:pt x="835" y="2227"/>
                    <a:pt x="1212" y="2227"/>
                  </a:cubicBezTo>
                  <a:cubicBezTo>
                    <a:pt x="1392" y="2227"/>
                    <a:pt x="1571" y="2186"/>
                    <a:pt x="1731" y="2100"/>
                  </a:cubicBezTo>
                  <a:cubicBezTo>
                    <a:pt x="2356" y="1758"/>
                    <a:pt x="2510" y="820"/>
                    <a:pt x="2044" y="319"/>
                  </a:cubicBezTo>
                  <a:cubicBezTo>
                    <a:pt x="1840" y="101"/>
                    <a:pt x="1552" y="1"/>
                    <a:pt x="125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14"/>
            <p:cNvSpPr/>
            <p:nvPr/>
          </p:nvSpPr>
          <p:spPr>
            <a:xfrm>
              <a:off x="2137463" y="2530004"/>
              <a:ext cx="253328" cy="240478"/>
            </a:xfrm>
            <a:custGeom>
              <a:rect b="b" l="l" r="r" t="t"/>
              <a:pathLst>
                <a:path extrusionOk="0" h="2302" w="2425">
                  <a:moveTo>
                    <a:pt x="1286" y="74"/>
                  </a:moveTo>
                  <a:cubicBezTo>
                    <a:pt x="1589" y="74"/>
                    <a:pt x="1862" y="181"/>
                    <a:pt x="2048" y="382"/>
                  </a:cubicBezTo>
                  <a:cubicBezTo>
                    <a:pt x="2258" y="609"/>
                    <a:pt x="2348" y="948"/>
                    <a:pt x="2292" y="1295"/>
                  </a:cubicBezTo>
                  <a:cubicBezTo>
                    <a:pt x="2232" y="1646"/>
                    <a:pt x="2031" y="1950"/>
                    <a:pt x="1744" y="2104"/>
                  </a:cubicBezTo>
                  <a:cubicBezTo>
                    <a:pt x="1589" y="2188"/>
                    <a:pt x="1415" y="2228"/>
                    <a:pt x="1242" y="2228"/>
                  </a:cubicBezTo>
                  <a:cubicBezTo>
                    <a:pt x="874" y="2228"/>
                    <a:pt x="504" y="2049"/>
                    <a:pt x="300" y="1732"/>
                  </a:cubicBezTo>
                  <a:cubicBezTo>
                    <a:pt x="73" y="1385"/>
                    <a:pt x="73" y="909"/>
                    <a:pt x="300" y="571"/>
                  </a:cubicBezTo>
                  <a:cubicBezTo>
                    <a:pt x="480" y="297"/>
                    <a:pt x="818" y="108"/>
                    <a:pt x="1187" y="78"/>
                  </a:cubicBezTo>
                  <a:cubicBezTo>
                    <a:pt x="1220" y="76"/>
                    <a:pt x="1253" y="74"/>
                    <a:pt x="1286" y="74"/>
                  </a:cubicBezTo>
                  <a:close/>
                  <a:moveTo>
                    <a:pt x="1291" y="1"/>
                  </a:moveTo>
                  <a:cubicBezTo>
                    <a:pt x="1255" y="1"/>
                    <a:pt x="1219" y="2"/>
                    <a:pt x="1183" y="5"/>
                  </a:cubicBezTo>
                  <a:cubicBezTo>
                    <a:pt x="788" y="40"/>
                    <a:pt x="433" y="232"/>
                    <a:pt x="240" y="528"/>
                  </a:cubicBezTo>
                  <a:cubicBezTo>
                    <a:pt x="0" y="892"/>
                    <a:pt x="0" y="1402"/>
                    <a:pt x="240" y="1770"/>
                  </a:cubicBezTo>
                  <a:cubicBezTo>
                    <a:pt x="454" y="2108"/>
                    <a:pt x="853" y="2301"/>
                    <a:pt x="1247" y="2301"/>
                  </a:cubicBezTo>
                  <a:cubicBezTo>
                    <a:pt x="1431" y="2301"/>
                    <a:pt x="1611" y="2258"/>
                    <a:pt x="1778" y="2168"/>
                  </a:cubicBezTo>
                  <a:cubicBezTo>
                    <a:pt x="2082" y="2001"/>
                    <a:pt x="2301" y="1680"/>
                    <a:pt x="2365" y="1303"/>
                  </a:cubicBezTo>
                  <a:cubicBezTo>
                    <a:pt x="2425" y="939"/>
                    <a:pt x="2326" y="575"/>
                    <a:pt x="2099" y="331"/>
                  </a:cubicBezTo>
                  <a:cubicBezTo>
                    <a:pt x="1903" y="119"/>
                    <a:pt x="1610" y="1"/>
                    <a:pt x="129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14"/>
            <p:cNvSpPr/>
            <p:nvPr/>
          </p:nvSpPr>
          <p:spPr>
            <a:xfrm>
              <a:off x="2160759" y="2544734"/>
              <a:ext cx="216138" cy="207363"/>
            </a:xfrm>
            <a:custGeom>
              <a:rect b="b" l="l" r="r" t="t"/>
              <a:pathLst>
                <a:path extrusionOk="0" h="1985" w="2069">
                  <a:moveTo>
                    <a:pt x="978" y="73"/>
                  </a:moveTo>
                  <a:cubicBezTo>
                    <a:pt x="1155" y="73"/>
                    <a:pt x="1523" y="118"/>
                    <a:pt x="1761" y="443"/>
                  </a:cubicBezTo>
                  <a:cubicBezTo>
                    <a:pt x="2005" y="777"/>
                    <a:pt x="1962" y="1196"/>
                    <a:pt x="1808" y="1462"/>
                  </a:cubicBezTo>
                  <a:cubicBezTo>
                    <a:pt x="1756" y="1548"/>
                    <a:pt x="1564" y="1839"/>
                    <a:pt x="1208" y="1899"/>
                  </a:cubicBezTo>
                  <a:cubicBezTo>
                    <a:pt x="1162" y="1907"/>
                    <a:pt x="1117" y="1911"/>
                    <a:pt x="1074" y="1911"/>
                  </a:cubicBezTo>
                  <a:cubicBezTo>
                    <a:pt x="659" y="1911"/>
                    <a:pt x="382" y="1573"/>
                    <a:pt x="351" y="1531"/>
                  </a:cubicBezTo>
                  <a:cubicBezTo>
                    <a:pt x="321" y="1492"/>
                    <a:pt x="77" y="1162"/>
                    <a:pt x="167" y="742"/>
                  </a:cubicBezTo>
                  <a:cubicBezTo>
                    <a:pt x="210" y="520"/>
                    <a:pt x="313" y="348"/>
                    <a:pt x="463" y="233"/>
                  </a:cubicBezTo>
                  <a:cubicBezTo>
                    <a:pt x="634" y="104"/>
                    <a:pt x="814" y="83"/>
                    <a:pt x="882" y="78"/>
                  </a:cubicBezTo>
                  <a:cubicBezTo>
                    <a:pt x="895" y="77"/>
                    <a:pt x="929" y="73"/>
                    <a:pt x="978" y="73"/>
                  </a:cubicBezTo>
                  <a:close/>
                  <a:moveTo>
                    <a:pt x="970" y="1"/>
                  </a:moveTo>
                  <a:cubicBezTo>
                    <a:pt x="921" y="1"/>
                    <a:pt x="886" y="4"/>
                    <a:pt x="874" y="6"/>
                  </a:cubicBezTo>
                  <a:cubicBezTo>
                    <a:pt x="801" y="14"/>
                    <a:pt x="608" y="36"/>
                    <a:pt x="420" y="177"/>
                  </a:cubicBezTo>
                  <a:cubicBezTo>
                    <a:pt x="253" y="301"/>
                    <a:pt x="146" y="490"/>
                    <a:pt x="94" y="725"/>
                  </a:cubicBezTo>
                  <a:cubicBezTo>
                    <a:pt x="0" y="1179"/>
                    <a:pt x="261" y="1535"/>
                    <a:pt x="296" y="1573"/>
                  </a:cubicBezTo>
                  <a:cubicBezTo>
                    <a:pt x="330" y="1621"/>
                    <a:pt x="625" y="1985"/>
                    <a:pt x="1075" y="1985"/>
                  </a:cubicBezTo>
                  <a:cubicBezTo>
                    <a:pt x="1122" y="1985"/>
                    <a:pt x="1169" y="1980"/>
                    <a:pt x="1217" y="1972"/>
                  </a:cubicBezTo>
                  <a:cubicBezTo>
                    <a:pt x="1606" y="1903"/>
                    <a:pt x="1816" y="1591"/>
                    <a:pt x="1868" y="1496"/>
                  </a:cubicBezTo>
                  <a:cubicBezTo>
                    <a:pt x="2069" y="1154"/>
                    <a:pt x="2048" y="712"/>
                    <a:pt x="1821" y="400"/>
                  </a:cubicBezTo>
                  <a:cubicBezTo>
                    <a:pt x="1560" y="48"/>
                    <a:pt x="1157"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14"/>
            <p:cNvSpPr/>
            <p:nvPr/>
          </p:nvSpPr>
          <p:spPr>
            <a:xfrm>
              <a:off x="2190218" y="2569700"/>
              <a:ext cx="165264" cy="156906"/>
            </a:xfrm>
            <a:custGeom>
              <a:rect b="b" l="l" r="r" t="t"/>
              <a:pathLst>
                <a:path extrusionOk="0" h="1502" w="1582">
                  <a:moveTo>
                    <a:pt x="913" y="71"/>
                  </a:moveTo>
                  <a:cubicBezTo>
                    <a:pt x="1007" y="71"/>
                    <a:pt x="1149" y="84"/>
                    <a:pt x="1269" y="186"/>
                  </a:cubicBezTo>
                  <a:cubicBezTo>
                    <a:pt x="1496" y="379"/>
                    <a:pt x="1487" y="790"/>
                    <a:pt x="1333" y="1052"/>
                  </a:cubicBezTo>
                  <a:cubicBezTo>
                    <a:pt x="1219" y="1246"/>
                    <a:pt x="994" y="1429"/>
                    <a:pt x="744" y="1429"/>
                  </a:cubicBezTo>
                  <a:cubicBezTo>
                    <a:pt x="712" y="1429"/>
                    <a:pt x="680" y="1426"/>
                    <a:pt x="648" y="1420"/>
                  </a:cubicBezTo>
                  <a:cubicBezTo>
                    <a:pt x="429" y="1377"/>
                    <a:pt x="296" y="1202"/>
                    <a:pt x="241" y="1103"/>
                  </a:cubicBezTo>
                  <a:cubicBezTo>
                    <a:pt x="223" y="1073"/>
                    <a:pt x="78" y="803"/>
                    <a:pt x="194" y="508"/>
                  </a:cubicBezTo>
                  <a:cubicBezTo>
                    <a:pt x="309" y="221"/>
                    <a:pt x="609" y="84"/>
                    <a:pt x="857" y="71"/>
                  </a:cubicBezTo>
                  <a:close/>
                  <a:moveTo>
                    <a:pt x="915" y="0"/>
                  </a:moveTo>
                  <a:cubicBezTo>
                    <a:pt x="890" y="0"/>
                    <a:pt x="869" y="1"/>
                    <a:pt x="853" y="2"/>
                  </a:cubicBezTo>
                  <a:cubicBezTo>
                    <a:pt x="605" y="11"/>
                    <a:pt x="262" y="144"/>
                    <a:pt x="125" y="482"/>
                  </a:cubicBezTo>
                  <a:cubicBezTo>
                    <a:pt x="1" y="799"/>
                    <a:pt x="146" y="1086"/>
                    <a:pt x="176" y="1137"/>
                  </a:cubicBezTo>
                  <a:cubicBezTo>
                    <a:pt x="241" y="1249"/>
                    <a:pt x="386" y="1446"/>
                    <a:pt x="635" y="1493"/>
                  </a:cubicBezTo>
                  <a:cubicBezTo>
                    <a:pt x="673" y="1497"/>
                    <a:pt x="708" y="1501"/>
                    <a:pt x="742" y="1501"/>
                  </a:cubicBezTo>
                  <a:cubicBezTo>
                    <a:pt x="1020" y="1501"/>
                    <a:pt x="1269" y="1300"/>
                    <a:pt x="1393" y="1090"/>
                  </a:cubicBezTo>
                  <a:cubicBezTo>
                    <a:pt x="1564" y="803"/>
                    <a:pt x="1581" y="358"/>
                    <a:pt x="1316" y="131"/>
                  </a:cubicBezTo>
                  <a:cubicBezTo>
                    <a:pt x="1182" y="17"/>
                    <a:pt x="1017" y="0"/>
                    <a:pt x="91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14"/>
            <p:cNvSpPr/>
            <p:nvPr/>
          </p:nvSpPr>
          <p:spPr>
            <a:xfrm>
              <a:off x="2227616" y="2599055"/>
              <a:ext cx="88064" cy="90362"/>
            </a:xfrm>
            <a:custGeom>
              <a:rect b="b" l="l" r="r" t="t"/>
              <a:pathLst>
                <a:path extrusionOk="0" h="865" w="843">
                  <a:moveTo>
                    <a:pt x="463" y="0"/>
                  </a:moveTo>
                  <a:cubicBezTo>
                    <a:pt x="319" y="0"/>
                    <a:pt x="168" y="95"/>
                    <a:pt x="114" y="214"/>
                  </a:cubicBezTo>
                  <a:cubicBezTo>
                    <a:pt x="0" y="466"/>
                    <a:pt x="330" y="864"/>
                    <a:pt x="539" y="864"/>
                  </a:cubicBezTo>
                  <a:cubicBezTo>
                    <a:pt x="551" y="864"/>
                    <a:pt x="562" y="863"/>
                    <a:pt x="572" y="861"/>
                  </a:cubicBezTo>
                  <a:cubicBezTo>
                    <a:pt x="731" y="831"/>
                    <a:pt x="842" y="505"/>
                    <a:pt x="765" y="261"/>
                  </a:cubicBezTo>
                  <a:cubicBezTo>
                    <a:pt x="748" y="218"/>
                    <a:pt x="705" y="72"/>
                    <a:pt x="572" y="21"/>
                  </a:cubicBezTo>
                  <a:cubicBezTo>
                    <a:pt x="538" y="7"/>
                    <a:pt x="501" y="0"/>
                    <a:pt x="46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14"/>
            <p:cNvSpPr/>
            <p:nvPr/>
          </p:nvSpPr>
          <p:spPr>
            <a:xfrm>
              <a:off x="1832743" y="2749483"/>
              <a:ext cx="223764" cy="197648"/>
            </a:xfrm>
            <a:custGeom>
              <a:rect b="b" l="l" r="r" t="t"/>
              <a:pathLst>
                <a:path extrusionOk="0" h="1892" w="2142">
                  <a:moveTo>
                    <a:pt x="1131" y="1"/>
                  </a:moveTo>
                  <a:cubicBezTo>
                    <a:pt x="807" y="1"/>
                    <a:pt x="410" y="152"/>
                    <a:pt x="227" y="492"/>
                  </a:cubicBezTo>
                  <a:cubicBezTo>
                    <a:pt x="0" y="920"/>
                    <a:pt x="193" y="1468"/>
                    <a:pt x="540" y="1721"/>
                  </a:cubicBezTo>
                  <a:cubicBezTo>
                    <a:pt x="707" y="1842"/>
                    <a:pt x="902" y="1891"/>
                    <a:pt x="1097" y="1891"/>
                  </a:cubicBezTo>
                  <a:cubicBezTo>
                    <a:pt x="1603" y="1891"/>
                    <a:pt x="2111" y="1564"/>
                    <a:pt x="2129" y="1335"/>
                  </a:cubicBezTo>
                  <a:cubicBezTo>
                    <a:pt x="2142" y="1168"/>
                    <a:pt x="1889" y="1125"/>
                    <a:pt x="1718" y="736"/>
                  </a:cubicBezTo>
                  <a:cubicBezTo>
                    <a:pt x="1577" y="406"/>
                    <a:pt x="1679" y="260"/>
                    <a:pt x="1551" y="132"/>
                  </a:cubicBezTo>
                  <a:cubicBezTo>
                    <a:pt x="1466" y="47"/>
                    <a:pt x="1310" y="1"/>
                    <a:pt x="113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14"/>
            <p:cNvSpPr/>
            <p:nvPr/>
          </p:nvSpPr>
          <p:spPr>
            <a:xfrm>
              <a:off x="1827310" y="2745722"/>
              <a:ext cx="232330" cy="205065"/>
            </a:xfrm>
            <a:custGeom>
              <a:rect b="b" l="l" r="r" t="t"/>
              <a:pathLst>
                <a:path extrusionOk="0" h="1963" w="2224">
                  <a:moveTo>
                    <a:pt x="1181" y="70"/>
                  </a:moveTo>
                  <a:cubicBezTo>
                    <a:pt x="1352" y="70"/>
                    <a:pt x="1498" y="114"/>
                    <a:pt x="1577" y="193"/>
                  </a:cubicBezTo>
                  <a:cubicBezTo>
                    <a:pt x="1633" y="249"/>
                    <a:pt x="1637" y="309"/>
                    <a:pt x="1646" y="399"/>
                  </a:cubicBezTo>
                  <a:cubicBezTo>
                    <a:pt x="1654" y="498"/>
                    <a:pt x="1663" y="617"/>
                    <a:pt x="1736" y="785"/>
                  </a:cubicBezTo>
                  <a:cubicBezTo>
                    <a:pt x="1830" y="999"/>
                    <a:pt x="1946" y="1110"/>
                    <a:pt x="2031" y="1191"/>
                  </a:cubicBezTo>
                  <a:cubicBezTo>
                    <a:pt x="2108" y="1269"/>
                    <a:pt x="2147" y="1307"/>
                    <a:pt x="2143" y="1367"/>
                  </a:cubicBezTo>
                  <a:cubicBezTo>
                    <a:pt x="2134" y="1487"/>
                    <a:pt x="1958" y="1650"/>
                    <a:pt x="1719" y="1761"/>
                  </a:cubicBezTo>
                  <a:cubicBezTo>
                    <a:pt x="1554" y="1837"/>
                    <a:pt x="1353" y="1890"/>
                    <a:pt x="1150" y="1890"/>
                  </a:cubicBezTo>
                  <a:cubicBezTo>
                    <a:pt x="963" y="1890"/>
                    <a:pt x="774" y="1844"/>
                    <a:pt x="613" y="1727"/>
                  </a:cubicBezTo>
                  <a:cubicBezTo>
                    <a:pt x="288" y="1491"/>
                    <a:pt x="91" y="960"/>
                    <a:pt x="309" y="545"/>
                  </a:cubicBezTo>
                  <a:cubicBezTo>
                    <a:pt x="442" y="305"/>
                    <a:pt x="708" y="129"/>
                    <a:pt x="1025" y="82"/>
                  </a:cubicBezTo>
                  <a:cubicBezTo>
                    <a:pt x="1078" y="74"/>
                    <a:pt x="1131" y="70"/>
                    <a:pt x="1181" y="70"/>
                  </a:cubicBezTo>
                  <a:close/>
                  <a:moveTo>
                    <a:pt x="1184" y="1"/>
                  </a:moveTo>
                  <a:cubicBezTo>
                    <a:pt x="1130" y="1"/>
                    <a:pt x="1074" y="5"/>
                    <a:pt x="1016" y="13"/>
                  </a:cubicBezTo>
                  <a:cubicBezTo>
                    <a:pt x="678" y="61"/>
                    <a:pt x="386" y="249"/>
                    <a:pt x="245" y="510"/>
                  </a:cubicBezTo>
                  <a:cubicBezTo>
                    <a:pt x="1" y="973"/>
                    <a:pt x="224" y="1530"/>
                    <a:pt x="571" y="1787"/>
                  </a:cubicBezTo>
                  <a:cubicBezTo>
                    <a:pt x="746" y="1911"/>
                    <a:pt x="947" y="1962"/>
                    <a:pt x="1149" y="1962"/>
                  </a:cubicBezTo>
                  <a:cubicBezTo>
                    <a:pt x="1363" y="1962"/>
                    <a:pt x="1577" y="1907"/>
                    <a:pt x="1748" y="1825"/>
                  </a:cubicBezTo>
                  <a:cubicBezTo>
                    <a:pt x="2018" y="1701"/>
                    <a:pt x="2203" y="1526"/>
                    <a:pt x="2215" y="1376"/>
                  </a:cubicBezTo>
                  <a:cubicBezTo>
                    <a:pt x="2224" y="1277"/>
                    <a:pt x="2160" y="1217"/>
                    <a:pt x="2083" y="1140"/>
                  </a:cubicBezTo>
                  <a:cubicBezTo>
                    <a:pt x="1997" y="1059"/>
                    <a:pt x="1890" y="956"/>
                    <a:pt x="1804" y="755"/>
                  </a:cubicBezTo>
                  <a:cubicBezTo>
                    <a:pt x="1736" y="596"/>
                    <a:pt x="1723" y="485"/>
                    <a:pt x="1719" y="395"/>
                  </a:cubicBezTo>
                  <a:cubicBezTo>
                    <a:pt x="1710" y="296"/>
                    <a:pt x="1701" y="215"/>
                    <a:pt x="1629" y="142"/>
                  </a:cubicBezTo>
                  <a:cubicBezTo>
                    <a:pt x="1535" y="52"/>
                    <a:pt x="1374"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14"/>
            <p:cNvSpPr/>
            <p:nvPr/>
          </p:nvSpPr>
          <p:spPr>
            <a:xfrm>
              <a:off x="1853322" y="2769958"/>
              <a:ext cx="172367" cy="159309"/>
            </a:xfrm>
            <a:custGeom>
              <a:rect b="b" l="l" r="r" t="t"/>
              <a:pathLst>
                <a:path extrusionOk="0" h="1525" w="1650">
                  <a:moveTo>
                    <a:pt x="797" y="73"/>
                  </a:moveTo>
                  <a:cubicBezTo>
                    <a:pt x="827" y="73"/>
                    <a:pt x="853" y="77"/>
                    <a:pt x="878" y="81"/>
                  </a:cubicBezTo>
                  <a:cubicBezTo>
                    <a:pt x="900" y="86"/>
                    <a:pt x="1093" y="124"/>
                    <a:pt x="1191" y="278"/>
                  </a:cubicBezTo>
                  <a:cubicBezTo>
                    <a:pt x="1242" y="360"/>
                    <a:pt x="1242" y="433"/>
                    <a:pt x="1242" y="518"/>
                  </a:cubicBezTo>
                  <a:cubicBezTo>
                    <a:pt x="1242" y="604"/>
                    <a:pt x="1242" y="698"/>
                    <a:pt x="1311" y="810"/>
                  </a:cubicBezTo>
                  <a:cubicBezTo>
                    <a:pt x="1371" y="908"/>
                    <a:pt x="1440" y="951"/>
                    <a:pt x="1495" y="985"/>
                  </a:cubicBezTo>
                  <a:cubicBezTo>
                    <a:pt x="1542" y="1011"/>
                    <a:pt x="1564" y="1028"/>
                    <a:pt x="1568" y="1058"/>
                  </a:cubicBezTo>
                  <a:cubicBezTo>
                    <a:pt x="1572" y="1097"/>
                    <a:pt x="1551" y="1144"/>
                    <a:pt x="1508" y="1195"/>
                  </a:cubicBezTo>
                  <a:cubicBezTo>
                    <a:pt x="1397" y="1319"/>
                    <a:pt x="1153" y="1448"/>
                    <a:pt x="908" y="1452"/>
                  </a:cubicBezTo>
                  <a:cubicBezTo>
                    <a:pt x="905" y="1452"/>
                    <a:pt x="902" y="1452"/>
                    <a:pt x="899" y="1452"/>
                  </a:cubicBezTo>
                  <a:cubicBezTo>
                    <a:pt x="570" y="1452"/>
                    <a:pt x="90" y="1217"/>
                    <a:pt x="77" y="788"/>
                  </a:cubicBezTo>
                  <a:cubicBezTo>
                    <a:pt x="73" y="600"/>
                    <a:pt x="163" y="407"/>
                    <a:pt x="334" y="261"/>
                  </a:cubicBezTo>
                  <a:cubicBezTo>
                    <a:pt x="471" y="141"/>
                    <a:pt x="647" y="73"/>
                    <a:pt x="797" y="73"/>
                  </a:cubicBezTo>
                  <a:close/>
                  <a:moveTo>
                    <a:pt x="799" y="0"/>
                  </a:moveTo>
                  <a:cubicBezTo>
                    <a:pt x="630" y="0"/>
                    <a:pt x="439" y="76"/>
                    <a:pt x="287" y="210"/>
                  </a:cubicBezTo>
                  <a:cubicBezTo>
                    <a:pt x="103" y="368"/>
                    <a:pt x="0" y="578"/>
                    <a:pt x="5" y="792"/>
                  </a:cubicBezTo>
                  <a:cubicBezTo>
                    <a:pt x="22" y="1264"/>
                    <a:pt x="544" y="1525"/>
                    <a:pt x="904" y="1525"/>
                  </a:cubicBezTo>
                  <a:lnTo>
                    <a:pt x="908" y="1525"/>
                  </a:lnTo>
                  <a:cubicBezTo>
                    <a:pt x="1178" y="1521"/>
                    <a:pt x="1440" y="1379"/>
                    <a:pt x="1564" y="1242"/>
                  </a:cubicBezTo>
                  <a:cubicBezTo>
                    <a:pt x="1619" y="1174"/>
                    <a:pt x="1649" y="1109"/>
                    <a:pt x="1641" y="1049"/>
                  </a:cubicBezTo>
                  <a:cubicBezTo>
                    <a:pt x="1632" y="985"/>
                    <a:pt x="1585" y="955"/>
                    <a:pt x="1534" y="921"/>
                  </a:cubicBezTo>
                  <a:cubicBezTo>
                    <a:pt x="1482" y="891"/>
                    <a:pt x="1422" y="857"/>
                    <a:pt x="1371" y="771"/>
                  </a:cubicBezTo>
                  <a:cubicBezTo>
                    <a:pt x="1315" y="677"/>
                    <a:pt x="1315" y="600"/>
                    <a:pt x="1315" y="514"/>
                  </a:cubicBezTo>
                  <a:cubicBezTo>
                    <a:pt x="1315" y="428"/>
                    <a:pt x="1315" y="343"/>
                    <a:pt x="1251" y="240"/>
                  </a:cubicBezTo>
                  <a:cubicBezTo>
                    <a:pt x="1135" y="60"/>
                    <a:pt x="917" y="13"/>
                    <a:pt x="891" y="9"/>
                  </a:cubicBezTo>
                  <a:cubicBezTo>
                    <a:pt x="862" y="3"/>
                    <a:pt x="831" y="0"/>
                    <a:pt x="79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14"/>
            <p:cNvSpPr/>
            <p:nvPr/>
          </p:nvSpPr>
          <p:spPr>
            <a:xfrm>
              <a:off x="1866275" y="2788761"/>
              <a:ext cx="125358" cy="115956"/>
            </a:xfrm>
            <a:custGeom>
              <a:rect b="b" l="l" r="r" t="t"/>
              <a:pathLst>
                <a:path extrusionOk="0" h="1110" w="1200">
                  <a:moveTo>
                    <a:pt x="737" y="73"/>
                  </a:moveTo>
                  <a:cubicBezTo>
                    <a:pt x="789" y="73"/>
                    <a:pt x="831" y="86"/>
                    <a:pt x="853" y="107"/>
                  </a:cubicBezTo>
                  <a:cubicBezTo>
                    <a:pt x="879" y="128"/>
                    <a:pt x="874" y="158"/>
                    <a:pt x="861" y="218"/>
                  </a:cubicBezTo>
                  <a:cubicBezTo>
                    <a:pt x="849" y="287"/>
                    <a:pt x="831" y="381"/>
                    <a:pt x="870" y="501"/>
                  </a:cubicBezTo>
                  <a:cubicBezTo>
                    <a:pt x="909" y="634"/>
                    <a:pt x="986" y="711"/>
                    <a:pt x="1041" y="771"/>
                  </a:cubicBezTo>
                  <a:cubicBezTo>
                    <a:pt x="1093" y="827"/>
                    <a:pt x="1118" y="857"/>
                    <a:pt x="1110" y="891"/>
                  </a:cubicBezTo>
                  <a:cubicBezTo>
                    <a:pt x="1088" y="968"/>
                    <a:pt x="917" y="1019"/>
                    <a:pt x="759" y="1032"/>
                  </a:cubicBezTo>
                  <a:cubicBezTo>
                    <a:pt x="722" y="1035"/>
                    <a:pt x="687" y="1037"/>
                    <a:pt x="654" y="1037"/>
                  </a:cubicBezTo>
                  <a:cubicBezTo>
                    <a:pt x="369" y="1037"/>
                    <a:pt x="243" y="927"/>
                    <a:pt x="189" y="831"/>
                  </a:cubicBezTo>
                  <a:cubicBezTo>
                    <a:pt x="82" y="638"/>
                    <a:pt x="202" y="411"/>
                    <a:pt x="215" y="385"/>
                  </a:cubicBezTo>
                  <a:cubicBezTo>
                    <a:pt x="313" y="205"/>
                    <a:pt x="519" y="98"/>
                    <a:pt x="677" y="77"/>
                  </a:cubicBezTo>
                  <a:cubicBezTo>
                    <a:pt x="699" y="73"/>
                    <a:pt x="720" y="73"/>
                    <a:pt x="737" y="73"/>
                  </a:cubicBezTo>
                  <a:close/>
                  <a:moveTo>
                    <a:pt x="734" y="0"/>
                  </a:moveTo>
                  <a:cubicBezTo>
                    <a:pt x="713" y="0"/>
                    <a:pt x="692" y="1"/>
                    <a:pt x="669" y="4"/>
                  </a:cubicBezTo>
                  <a:cubicBezTo>
                    <a:pt x="493" y="30"/>
                    <a:pt x="266" y="150"/>
                    <a:pt x="150" y="351"/>
                  </a:cubicBezTo>
                  <a:cubicBezTo>
                    <a:pt x="133" y="381"/>
                    <a:pt x="0" y="642"/>
                    <a:pt x="129" y="869"/>
                  </a:cubicBezTo>
                  <a:cubicBezTo>
                    <a:pt x="189" y="981"/>
                    <a:pt x="335" y="1109"/>
                    <a:pt x="652" y="1109"/>
                  </a:cubicBezTo>
                  <a:cubicBezTo>
                    <a:pt x="686" y="1109"/>
                    <a:pt x="724" y="1105"/>
                    <a:pt x="763" y="1105"/>
                  </a:cubicBezTo>
                  <a:cubicBezTo>
                    <a:pt x="874" y="1092"/>
                    <a:pt x="1144" y="1058"/>
                    <a:pt x="1178" y="908"/>
                  </a:cubicBezTo>
                  <a:cubicBezTo>
                    <a:pt x="1200" y="831"/>
                    <a:pt x="1148" y="779"/>
                    <a:pt x="1093" y="719"/>
                  </a:cubicBezTo>
                  <a:cubicBezTo>
                    <a:pt x="1041" y="664"/>
                    <a:pt x="973" y="595"/>
                    <a:pt x="939" y="480"/>
                  </a:cubicBezTo>
                  <a:cubicBezTo>
                    <a:pt x="909" y="377"/>
                    <a:pt x="921" y="295"/>
                    <a:pt x="934" y="231"/>
                  </a:cubicBezTo>
                  <a:cubicBezTo>
                    <a:pt x="943" y="167"/>
                    <a:pt x="956" y="107"/>
                    <a:pt x="904" y="56"/>
                  </a:cubicBezTo>
                  <a:cubicBezTo>
                    <a:pt x="867" y="19"/>
                    <a:pt x="809" y="0"/>
                    <a:pt x="73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14"/>
            <p:cNvSpPr/>
            <p:nvPr/>
          </p:nvSpPr>
          <p:spPr>
            <a:xfrm>
              <a:off x="1887482" y="2824906"/>
              <a:ext cx="56307" cy="53695"/>
            </a:xfrm>
            <a:custGeom>
              <a:rect b="b" l="l" r="r" t="t"/>
              <a:pathLst>
                <a:path extrusionOk="0" h="514" w="539">
                  <a:moveTo>
                    <a:pt x="261" y="1"/>
                  </a:moveTo>
                  <a:cubicBezTo>
                    <a:pt x="158" y="1"/>
                    <a:pt x="0" y="168"/>
                    <a:pt x="50" y="335"/>
                  </a:cubicBezTo>
                  <a:cubicBezTo>
                    <a:pt x="91" y="459"/>
                    <a:pt x="222" y="513"/>
                    <a:pt x="324" y="513"/>
                  </a:cubicBezTo>
                  <a:cubicBezTo>
                    <a:pt x="371" y="513"/>
                    <a:pt x="412" y="502"/>
                    <a:pt x="436" y="481"/>
                  </a:cubicBezTo>
                  <a:cubicBezTo>
                    <a:pt x="539" y="386"/>
                    <a:pt x="410" y="9"/>
                    <a:pt x="269" y="1"/>
                  </a:cubicBezTo>
                  <a:cubicBezTo>
                    <a:pt x="266" y="1"/>
                    <a:pt x="264" y="1"/>
                    <a:pt x="26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 name="Shape 829"/>
        <p:cNvGrpSpPr/>
        <p:nvPr/>
      </p:nvGrpSpPr>
      <p:grpSpPr>
        <a:xfrm>
          <a:off x="0" y="0"/>
          <a:ext cx="0" cy="0"/>
          <a:chOff x="0" y="0"/>
          <a:chExt cx="0" cy="0"/>
        </a:xfrm>
      </p:grpSpPr>
      <p:sp>
        <p:nvSpPr>
          <p:cNvPr id="830" name="Google Shape;830;p15"/>
          <p:cNvSpPr txBox="1"/>
          <p:nvPr>
            <p:ph idx="13" type="subTitle"/>
          </p:nvPr>
        </p:nvSpPr>
        <p:spPr>
          <a:xfrm>
            <a:off x="6056725" y="2134350"/>
            <a:ext cx="19860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Mars is actually a very cold place, not hot</a:t>
            </a:r>
            <a:endParaRPr/>
          </a:p>
        </p:txBody>
      </p:sp>
      <p:sp>
        <p:nvSpPr>
          <p:cNvPr id="831" name="Google Shape;831;p15"/>
          <p:cNvSpPr txBox="1"/>
          <p:nvPr>
            <p:ph idx="15" type="subTitle"/>
          </p:nvPr>
        </p:nvSpPr>
        <p:spPr>
          <a:xfrm>
            <a:off x="6056725" y="3567750"/>
            <a:ext cx="19860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Neptune is the farthest planet from the Sun</a:t>
            </a:r>
            <a:endParaRPr/>
          </a:p>
        </p:txBody>
      </p:sp>
      <p:sp>
        <p:nvSpPr>
          <p:cNvPr id="832" name="Google Shape;832;p15"/>
          <p:cNvSpPr txBox="1"/>
          <p:nvPr>
            <p:ph idx="9" type="title"/>
          </p:nvPr>
        </p:nvSpPr>
        <p:spPr>
          <a:xfrm>
            <a:off x="6056725" y="1798650"/>
            <a:ext cx="1986000" cy="411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Mars</a:t>
            </a:r>
            <a:endParaRPr/>
          </a:p>
        </p:txBody>
      </p:sp>
      <p:sp>
        <p:nvSpPr>
          <p:cNvPr id="833" name="Google Shape;833;p15"/>
          <p:cNvSpPr txBox="1"/>
          <p:nvPr>
            <p:ph idx="14" type="title"/>
          </p:nvPr>
        </p:nvSpPr>
        <p:spPr>
          <a:xfrm>
            <a:off x="6056725" y="3232075"/>
            <a:ext cx="1986000" cy="411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Neptune</a:t>
            </a:r>
            <a:endParaRPr/>
          </a:p>
        </p:txBody>
      </p:sp>
      <p:sp>
        <p:nvSpPr>
          <p:cNvPr id="834" name="Google Shape;834;p1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Diagnosis</a:t>
            </a:r>
            <a:endParaRPr/>
          </a:p>
        </p:txBody>
      </p:sp>
      <p:sp>
        <p:nvSpPr>
          <p:cNvPr id="835" name="Google Shape;835;p15"/>
          <p:cNvSpPr txBox="1"/>
          <p:nvPr>
            <p:ph idx="2" type="title"/>
          </p:nvPr>
        </p:nvSpPr>
        <p:spPr>
          <a:xfrm>
            <a:off x="1101175" y="1798650"/>
            <a:ext cx="1986000" cy="411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Mercury</a:t>
            </a:r>
            <a:endParaRPr/>
          </a:p>
        </p:txBody>
      </p:sp>
      <p:sp>
        <p:nvSpPr>
          <p:cNvPr id="836" name="Google Shape;836;p15"/>
          <p:cNvSpPr txBox="1"/>
          <p:nvPr>
            <p:ph idx="1" type="subTitle"/>
          </p:nvPr>
        </p:nvSpPr>
        <p:spPr>
          <a:xfrm>
            <a:off x="1101175" y="2134350"/>
            <a:ext cx="19860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Mercury is the closest planet to the Sun</a:t>
            </a:r>
            <a:endParaRPr/>
          </a:p>
        </p:txBody>
      </p:sp>
      <p:sp>
        <p:nvSpPr>
          <p:cNvPr id="837" name="Google Shape;837;p15"/>
          <p:cNvSpPr txBox="1"/>
          <p:nvPr>
            <p:ph idx="3" type="title"/>
          </p:nvPr>
        </p:nvSpPr>
        <p:spPr>
          <a:xfrm>
            <a:off x="3578947" y="1798650"/>
            <a:ext cx="1986000" cy="411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Venus</a:t>
            </a:r>
            <a:endParaRPr/>
          </a:p>
        </p:txBody>
      </p:sp>
      <p:sp>
        <p:nvSpPr>
          <p:cNvPr id="838" name="Google Shape;838;p15"/>
          <p:cNvSpPr txBox="1"/>
          <p:nvPr>
            <p:ph idx="4" type="subTitle"/>
          </p:nvPr>
        </p:nvSpPr>
        <p:spPr>
          <a:xfrm>
            <a:off x="3579000" y="2134350"/>
            <a:ext cx="19860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Venus is the second planet from the Sun</a:t>
            </a:r>
            <a:endParaRPr/>
          </a:p>
        </p:txBody>
      </p:sp>
      <p:sp>
        <p:nvSpPr>
          <p:cNvPr id="839" name="Google Shape;839;p15"/>
          <p:cNvSpPr txBox="1"/>
          <p:nvPr>
            <p:ph idx="5" type="title"/>
          </p:nvPr>
        </p:nvSpPr>
        <p:spPr>
          <a:xfrm>
            <a:off x="1101175" y="3232075"/>
            <a:ext cx="1986000" cy="411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Jupiter</a:t>
            </a:r>
            <a:endParaRPr/>
          </a:p>
        </p:txBody>
      </p:sp>
      <p:sp>
        <p:nvSpPr>
          <p:cNvPr id="840" name="Google Shape;840;p15"/>
          <p:cNvSpPr txBox="1"/>
          <p:nvPr>
            <p:ph idx="6" type="subTitle"/>
          </p:nvPr>
        </p:nvSpPr>
        <p:spPr>
          <a:xfrm>
            <a:off x="1101175" y="3567750"/>
            <a:ext cx="19860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Jupiter is the biggest planet of them all</a:t>
            </a:r>
            <a:endParaRPr/>
          </a:p>
        </p:txBody>
      </p:sp>
      <p:sp>
        <p:nvSpPr>
          <p:cNvPr id="841" name="Google Shape;841;p15"/>
          <p:cNvSpPr txBox="1"/>
          <p:nvPr>
            <p:ph idx="7" type="title"/>
          </p:nvPr>
        </p:nvSpPr>
        <p:spPr>
          <a:xfrm>
            <a:off x="3578947" y="3232075"/>
            <a:ext cx="1986000" cy="411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Saturn</a:t>
            </a:r>
            <a:endParaRPr/>
          </a:p>
        </p:txBody>
      </p:sp>
      <p:sp>
        <p:nvSpPr>
          <p:cNvPr id="842" name="Google Shape;842;p15"/>
          <p:cNvSpPr txBox="1"/>
          <p:nvPr>
            <p:ph idx="8" type="subTitle"/>
          </p:nvPr>
        </p:nvSpPr>
        <p:spPr>
          <a:xfrm>
            <a:off x="3578947" y="3567750"/>
            <a:ext cx="19860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It’s composed of hydrogen and helium</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 name="Shape 846"/>
        <p:cNvGrpSpPr/>
        <p:nvPr/>
      </p:nvGrpSpPr>
      <p:grpSpPr>
        <a:xfrm>
          <a:off x="0" y="0"/>
          <a:ext cx="0" cy="0"/>
          <a:chOff x="0" y="0"/>
          <a:chExt cx="0" cy="0"/>
        </a:xfrm>
      </p:grpSpPr>
      <p:sp>
        <p:nvSpPr>
          <p:cNvPr id="847" name="Google Shape;847;p1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Recommendations</a:t>
            </a:r>
            <a:endParaRPr/>
          </a:p>
        </p:txBody>
      </p:sp>
      <p:sp>
        <p:nvSpPr>
          <p:cNvPr id="848" name="Google Shape;848;p16"/>
          <p:cNvSpPr txBox="1"/>
          <p:nvPr>
            <p:ph idx="2" type="title"/>
          </p:nvPr>
        </p:nvSpPr>
        <p:spPr>
          <a:xfrm>
            <a:off x="713100" y="1615450"/>
            <a:ext cx="4475100" cy="411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500"/>
              <a:buNone/>
            </a:pPr>
            <a:r>
              <a:rPr lang="en"/>
              <a:t>What to do</a:t>
            </a:r>
            <a:endParaRPr/>
          </a:p>
        </p:txBody>
      </p:sp>
      <p:sp>
        <p:nvSpPr>
          <p:cNvPr id="849" name="Google Shape;849;p16"/>
          <p:cNvSpPr txBox="1"/>
          <p:nvPr>
            <p:ph idx="1" type="subTitle"/>
          </p:nvPr>
        </p:nvSpPr>
        <p:spPr>
          <a:xfrm>
            <a:off x="713100" y="2027349"/>
            <a:ext cx="4475100" cy="780300"/>
          </a:xfrm>
          <a:prstGeom prst="rect">
            <a:avLst/>
          </a:prstGeom>
          <a:noFill/>
          <a:ln>
            <a:noFill/>
          </a:ln>
        </p:spPr>
        <p:txBody>
          <a:bodyPr anchorCtr="0" anchor="t" bIns="91425" lIns="91425" spcFirstLastPara="1" rIns="91425" wrap="square" tIns="91425">
            <a:noAutofit/>
          </a:bodyPr>
          <a:lstStyle/>
          <a:p>
            <a:pPr indent="-180340" lvl="0" marL="182880" rtl="0" algn="l">
              <a:lnSpc>
                <a:spcPct val="100000"/>
              </a:lnSpc>
              <a:spcBef>
                <a:spcPts val="0"/>
              </a:spcBef>
              <a:spcAft>
                <a:spcPts val="0"/>
              </a:spcAft>
              <a:buSzPts val="1400"/>
              <a:buChar char="●"/>
            </a:pPr>
            <a:r>
              <a:rPr lang="en"/>
              <a:t>You can describe what the patient should do here</a:t>
            </a:r>
            <a:endParaRPr/>
          </a:p>
          <a:p>
            <a:pPr indent="-180340" lvl="0" marL="182880" rtl="0" algn="l">
              <a:lnSpc>
                <a:spcPct val="100000"/>
              </a:lnSpc>
              <a:spcBef>
                <a:spcPts val="0"/>
              </a:spcBef>
              <a:spcAft>
                <a:spcPts val="0"/>
              </a:spcAft>
              <a:buSzPts val="1400"/>
              <a:buChar char="●"/>
            </a:pPr>
            <a:r>
              <a:rPr lang="en"/>
              <a:t>You can describe what the patient should do here</a:t>
            </a:r>
            <a:endParaRPr/>
          </a:p>
          <a:p>
            <a:pPr indent="-180340" lvl="0" marL="182880" rtl="0" algn="l">
              <a:lnSpc>
                <a:spcPct val="100000"/>
              </a:lnSpc>
              <a:spcBef>
                <a:spcPts val="0"/>
              </a:spcBef>
              <a:spcAft>
                <a:spcPts val="0"/>
              </a:spcAft>
              <a:buSzPts val="1400"/>
              <a:buChar char="●"/>
            </a:pPr>
            <a:r>
              <a:rPr lang="en"/>
              <a:t>You can describe what the patient should do here</a:t>
            </a:r>
            <a:endParaRPr/>
          </a:p>
        </p:txBody>
      </p:sp>
      <p:sp>
        <p:nvSpPr>
          <p:cNvPr id="850" name="Google Shape;850;p16"/>
          <p:cNvSpPr txBox="1"/>
          <p:nvPr>
            <p:ph idx="3" type="title"/>
          </p:nvPr>
        </p:nvSpPr>
        <p:spPr>
          <a:xfrm>
            <a:off x="713100" y="2993462"/>
            <a:ext cx="4475100" cy="411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500"/>
              <a:buNone/>
            </a:pPr>
            <a:r>
              <a:rPr lang="en"/>
              <a:t>What not to do</a:t>
            </a:r>
            <a:endParaRPr/>
          </a:p>
        </p:txBody>
      </p:sp>
      <p:sp>
        <p:nvSpPr>
          <p:cNvPr id="851" name="Google Shape;851;p16"/>
          <p:cNvSpPr txBox="1"/>
          <p:nvPr>
            <p:ph idx="4" type="subTitle"/>
          </p:nvPr>
        </p:nvSpPr>
        <p:spPr>
          <a:xfrm>
            <a:off x="713100" y="3405354"/>
            <a:ext cx="4475100" cy="780300"/>
          </a:xfrm>
          <a:prstGeom prst="rect">
            <a:avLst/>
          </a:prstGeom>
          <a:noFill/>
          <a:ln>
            <a:noFill/>
          </a:ln>
        </p:spPr>
        <p:txBody>
          <a:bodyPr anchorCtr="0" anchor="t" bIns="91425" lIns="91425" spcFirstLastPara="1" rIns="91425" wrap="square" tIns="91425">
            <a:noAutofit/>
          </a:bodyPr>
          <a:lstStyle/>
          <a:p>
            <a:pPr indent="-180340" lvl="0" marL="182880" rtl="0" algn="l">
              <a:lnSpc>
                <a:spcPct val="100000"/>
              </a:lnSpc>
              <a:spcBef>
                <a:spcPts val="0"/>
              </a:spcBef>
              <a:spcAft>
                <a:spcPts val="0"/>
              </a:spcAft>
              <a:buSzPts val="1400"/>
              <a:buChar char="●"/>
            </a:pPr>
            <a:r>
              <a:rPr lang="en"/>
              <a:t>You can describe what the patient shouldn’t do here</a:t>
            </a:r>
            <a:endParaRPr/>
          </a:p>
          <a:p>
            <a:pPr indent="-180340" lvl="0" marL="182880" rtl="0" algn="l">
              <a:lnSpc>
                <a:spcPct val="100000"/>
              </a:lnSpc>
              <a:spcBef>
                <a:spcPts val="0"/>
              </a:spcBef>
              <a:spcAft>
                <a:spcPts val="0"/>
              </a:spcAft>
              <a:buSzPts val="1400"/>
              <a:buChar char="●"/>
            </a:pPr>
            <a:r>
              <a:rPr lang="en"/>
              <a:t>You can describe what the patient shouldn’t do here</a:t>
            </a:r>
            <a:endParaRPr/>
          </a:p>
          <a:p>
            <a:pPr indent="-180340" lvl="0" marL="182880" rtl="0" algn="l">
              <a:lnSpc>
                <a:spcPct val="100000"/>
              </a:lnSpc>
              <a:spcBef>
                <a:spcPts val="0"/>
              </a:spcBef>
              <a:spcAft>
                <a:spcPts val="0"/>
              </a:spcAft>
              <a:buSzPts val="1400"/>
              <a:buChar char="●"/>
            </a:pPr>
            <a:r>
              <a:rPr lang="en"/>
              <a:t>You can describe what the patient shouldn’t do here</a:t>
            </a:r>
            <a:endParaRPr/>
          </a:p>
        </p:txBody>
      </p:sp>
      <p:pic>
        <p:nvPicPr>
          <p:cNvPr id="852" name="Google Shape;852;p16"/>
          <p:cNvPicPr preferRelativeResize="0"/>
          <p:nvPr>
            <p:ph idx="5" type="pic"/>
          </p:nvPr>
        </p:nvPicPr>
        <p:blipFill rotWithShape="1">
          <a:blip r:embed="rId3">
            <a:alphaModFix/>
          </a:blip>
          <a:srcRect b="0" l="6377" r="24292" t="0"/>
          <a:stretch/>
        </p:blipFill>
        <p:spPr>
          <a:xfrm>
            <a:off x="5315575" y="1615450"/>
            <a:ext cx="3108600" cy="2988600"/>
          </a:xfrm>
          <a:prstGeom prst="roundRect">
            <a:avLst>
              <a:gd fmla="val 16667" name="adj"/>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 name="Shape 856"/>
        <p:cNvGrpSpPr/>
        <p:nvPr/>
      </p:nvGrpSpPr>
      <p:grpSpPr>
        <a:xfrm>
          <a:off x="0" y="0"/>
          <a:ext cx="0" cy="0"/>
          <a:chOff x="0" y="0"/>
          <a:chExt cx="0" cy="0"/>
        </a:xfrm>
      </p:grpSpPr>
      <p:sp>
        <p:nvSpPr>
          <p:cNvPr id="857" name="Google Shape;857;p1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Prevention</a:t>
            </a:r>
            <a:endParaRPr/>
          </a:p>
        </p:txBody>
      </p:sp>
      <p:grpSp>
        <p:nvGrpSpPr>
          <p:cNvPr id="858" name="Google Shape;858;p17"/>
          <p:cNvGrpSpPr/>
          <p:nvPr/>
        </p:nvGrpSpPr>
        <p:grpSpPr>
          <a:xfrm>
            <a:off x="905875" y="1620200"/>
            <a:ext cx="7333575" cy="2630800"/>
            <a:chOff x="905875" y="1620200"/>
            <a:chExt cx="7333575" cy="2630800"/>
          </a:xfrm>
        </p:grpSpPr>
        <p:sp>
          <p:nvSpPr>
            <p:cNvPr id="859" name="Google Shape;859;p17"/>
            <p:cNvSpPr/>
            <p:nvPr/>
          </p:nvSpPr>
          <p:spPr>
            <a:xfrm>
              <a:off x="905875" y="1620200"/>
              <a:ext cx="7332000" cy="6564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17"/>
            <p:cNvSpPr/>
            <p:nvPr/>
          </p:nvSpPr>
          <p:spPr>
            <a:xfrm rot="5400000">
              <a:off x="4506100" y="517650"/>
              <a:ext cx="1974300" cy="5492400"/>
            </a:xfrm>
            <a:prstGeom prst="round1Rect">
              <a:avLst>
                <a:gd fmla="val 8504" name="adj"/>
              </a:avLst>
            </a:pr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 name="Google Shape;861;p17"/>
            <p:cNvSpPr/>
            <p:nvPr/>
          </p:nvSpPr>
          <p:spPr>
            <a:xfrm flipH="1" rot="-5400000">
              <a:off x="839275" y="2343300"/>
              <a:ext cx="1974300" cy="1841100"/>
            </a:xfrm>
            <a:prstGeom prst="round1Rect">
              <a:avLst>
                <a:gd fmla="val 8504" name="adj"/>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862" name="Google Shape;862;p17"/>
          <p:cNvGraphicFramePr/>
          <p:nvPr/>
        </p:nvGraphicFramePr>
        <p:xfrm>
          <a:off x="905950" y="1620201"/>
          <a:ext cx="3000000" cy="3000000"/>
        </p:xfrm>
        <a:graphic>
          <a:graphicData uri="http://schemas.openxmlformats.org/drawingml/2006/table">
            <a:tbl>
              <a:tblPr>
                <a:noFill/>
                <a:tableStyleId>{D1C70B2C-BDC2-4551-AAF6-9D87D2FAD63F}</a:tableStyleId>
              </a:tblPr>
              <a:tblGrid>
                <a:gridCol w="1833025"/>
                <a:gridCol w="1833025"/>
                <a:gridCol w="1833025"/>
                <a:gridCol w="1833025"/>
              </a:tblGrid>
              <a:tr h="656500">
                <a:tc>
                  <a:txBody>
                    <a:bodyPr/>
                    <a:lstStyle/>
                    <a:p>
                      <a:pPr indent="0" lvl="0" marL="0" marR="0" rtl="0" algn="ctr">
                        <a:lnSpc>
                          <a:spcPct val="100000"/>
                        </a:lnSpc>
                        <a:spcBef>
                          <a:spcPts val="0"/>
                        </a:spcBef>
                        <a:spcAft>
                          <a:spcPts val="0"/>
                        </a:spcAft>
                        <a:buClr>
                          <a:srgbClr val="000000"/>
                        </a:buClr>
                        <a:buSzPts val="2200"/>
                        <a:buFont typeface="Arial"/>
                        <a:buNone/>
                      </a:pPr>
                      <a:r>
                        <a:rPr lang="en" sz="2200" u="none" cap="none" strike="noStrike">
                          <a:solidFill>
                            <a:schemeClr val="lt2"/>
                          </a:solidFill>
                          <a:latin typeface="Maven Pro Black"/>
                          <a:ea typeface="Maven Pro Black"/>
                          <a:cs typeface="Maven Pro Black"/>
                          <a:sym typeface="Maven Pro Black"/>
                        </a:rPr>
                        <a:t>Habits</a:t>
                      </a:r>
                      <a:endParaRPr sz="2200" u="none" cap="none" strike="noStrike">
                        <a:solidFill>
                          <a:schemeClr val="lt2"/>
                        </a:solidFill>
                        <a:latin typeface="Maven Pro Black"/>
                        <a:ea typeface="Maven Pro Black"/>
                        <a:cs typeface="Maven Pro Black"/>
                        <a:sym typeface="Maven Pro Black"/>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200"/>
                        <a:buFont typeface="Arial"/>
                        <a:buNone/>
                      </a:pPr>
                      <a:r>
                        <a:rPr lang="en" sz="2200" u="none" cap="none" strike="noStrike">
                          <a:solidFill>
                            <a:schemeClr val="lt2"/>
                          </a:solidFill>
                          <a:latin typeface="Maven Pro Black"/>
                          <a:ea typeface="Maven Pro Black"/>
                          <a:cs typeface="Maven Pro Black"/>
                          <a:sym typeface="Maven Pro Black"/>
                        </a:rPr>
                        <a:t>Mars</a:t>
                      </a:r>
                      <a:endParaRPr sz="2200" u="none" cap="none" strike="noStrike">
                        <a:solidFill>
                          <a:schemeClr val="lt2"/>
                        </a:solidFill>
                        <a:latin typeface="Maven Pro Black"/>
                        <a:ea typeface="Maven Pro Black"/>
                        <a:cs typeface="Maven Pro Black"/>
                        <a:sym typeface="Maven Pro Black"/>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200"/>
                        <a:buFont typeface="Arial"/>
                        <a:buNone/>
                      </a:pPr>
                      <a:r>
                        <a:rPr lang="en" sz="2200" u="none" cap="none" strike="noStrike">
                          <a:solidFill>
                            <a:schemeClr val="lt2"/>
                          </a:solidFill>
                          <a:latin typeface="Maven Pro Black"/>
                          <a:ea typeface="Maven Pro Black"/>
                          <a:cs typeface="Maven Pro Black"/>
                          <a:sym typeface="Maven Pro Black"/>
                        </a:rPr>
                        <a:t>Mercury</a:t>
                      </a:r>
                      <a:endParaRPr sz="2200" u="none" cap="none" strike="noStrike">
                        <a:solidFill>
                          <a:schemeClr val="lt2"/>
                        </a:solidFill>
                        <a:latin typeface="Maven Pro Black"/>
                        <a:ea typeface="Maven Pro Black"/>
                        <a:cs typeface="Maven Pro Black"/>
                        <a:sym typeface="Maven Pro Black"/>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200"/>
                        <a:buFont typeface="Arial"/>
                        <a:buNone/>
                      </a:pPr>
                      <a:r>
                        <a:rPr lang="en" sz="2200" u="none" cap="none" strike="noStrike">
                          <a:solidFill>
                            <a:schemeClr val="lt2"/>
                          </a:solidFill>
                          <a:latin typeface="Maven Pro Black"/>
                          <a:ea typeface="Maven Pro Black"/>
                          <a:cs typeface="Maven Pro Black"/>
                          <a:sym typeface="Maven Pro Black"/>
                        </a:rPr>
                        <a:t>Venus</a:t>
                      </a:r>
                      <a:endParaRPr sz="2200" u="none" cap="none" strike="noStrike">
                        <a:solidFill>
                          <a:schemeClr val="lt2"/>
                        </a:solidFill>
                        <a:latin typeface="Maven Pro Black"/>
                        <a:ea typeface="Maven Pro Black"/>
                        <a:cs typeface="Maven Pro Black"/>
                        <a:sym typeface="Maven Pro Black"/>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r h="656500">
                <a:tc>
                  <a:txBody>
                    <a:bodyPr/>
                    <a:lstStyle/>
                    <a:p>
                      <a:pPr indent="0" lvl="0" marL="0" marR="0" rtl="0" algn="ctr">
                        <a:lnSpc>
                          <a:spcPct val="100000"/>
                        </a:lnSpc>
                        <a:spcBef>
                          <a:spcPts val="0"/>
                        </a:spcBef>
                        <a:spcAft>
                          <a:spcPts val="0"/>
                        </a:spcAft>
                        <a:buClr>
                          <a:srgbClr val="000000"/>
                        </a:buClr>
                        <a:buSzPts val="2200"/>
                        <a:buFont typeface="Arial"/>
                        <a:buNone/>
                      </a:pPr>
                      <a:r>
                        <a:rPr lang="en" sz="2200" u="none" cap="none" strike="noStrike">
                          <a:solidFill>
                            <a:schemeClr val="lt2"/>
                          </a:solidFill>
                          <a:latin typeface="Maven Pro Black"/>
                          <a:ea typeface="Maven Pro Black"/>
                          <a:cs typeface="Maven Pro Black"/>
                          <a:sym typeface="Maven Pro Black"/>
                        </a:rPr>
                        <a:t>Habit 1</a:t>
                      </a:r>
                      <a:endParaRPr sz="2200" u="none" cap="none" strike="noStrike">
                        <a:solidFill>
                          <a:schemeClr val="lt2"/>
                        </a:solidFill>
                        <a:latin typeface="Maven Pro Black"/>
                        <a:ea typeface="Maven Pro Black"/>
                        <a:cs typeface="Maven Pro Black"/>
                        <a:sym typeface="Maven Pro Black"/>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r>
              <a:tr h="656500">
                <a:tc>
                  <a:txBody>
                    <a:bodyPr/>
                    <a:lstStyle/>
                    <a:p>
                      <a:pPr indent="0" lvl="0" marL="0" marR="0" rtl="0" algn="ctr">
                        <a:lnSpc>
                          <a:spcPct val="100000"/>
                        </a:lnSpc>
                        <a:spcBef>
                          <a:spcPts val="0"/>
                        </a:spcBef>
                        <a:spcAft>
                          <a:spcPts val="0"/>
                        </a:spcAft>
                        <a:buClr>
                          <a:srgbClr val="000000"/>
                        </a:buClr>
                        <a:buSzPts val="2200"/>
                        <a:buFont typeface="Arial"/>
                        <a:buNone/>
                      </a:pPr>
                      <a:r>
                        <a:rPr lang="en" sz="2200" u="none" cap="none" strike="noStrike">
                          <a:solidFill>
                            <a:schemeClr val="lt2"/>
                          </a:solidFill>
                          <a:latin typeface="Maven Pro Black"/>
                          <a:ea typeface="Maven Pro Black"/>
                          <a:cs typeface="Maven Pro Black"/>
                          <a:sym typeface="Maven Pro Black"/>
                        </a:rPr>
                        <a:t>Habit 2</a:t>
                      </a:r>
                      <a:endParaRPr sz="2200" u="none" cap="none" strike="noStrike">
                        <a:solidFill>
                          <a:schemeClr val="lt2"/>
                        </a:solidFill>
                        <a:latin typeface="Maven Pro Black"/>
                        <a:ea typeface="Maven Pro Black"/>
                        <a:cs typeface="Maven Pro Black"/>
                        <a:sym typeface="Maven Pro Black"/>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56500">
                <a:tc>
                  <a:txBody>
                    <a:bodyPr/>
                    <a:lstStyle/>
                    <a:p>
                      <a:pPr indent="0" lvl="0" marL="0" marR="0" rtl="0" algn="ctr">
                        <a:lnSpc>
                          <a:spcPct val="100000"/>
                        </a:lnSpc>
                        <a:spcBef>
                          <a:spcPts val="0"/>
                        </a:spcBef>
                        <a:spcAft>
                          <a:spcPts val="0"/>
                        </a:spcAft>
                        <a:buClr>
                          <a:srgbClr val="000000"/>
                        </a:buClr>
                        <a:buSzPts val="2200"/>
                        <a:buFont typeface="Arial"/>
                        <a:buNone/>
                      </a:pPr>
                      <a:r>
                        <a:rPr lang="en" sz="2200" u="none" cap="none" strike="noStrike">
                          <a:solidFill>
                            <a:schemeClr val="lt2"/>
                          </a:solidFill>
                          <a:latin typeface="Maven Pro Black"/>
                          <a:ea typeface="Maven Pro Black"/>
                          <a:cs typeface="Maven Pro Black"/>
                          <a:sym typeface="Maven Pro Black"/>
                        </a:rPr>
                        <a:t>Habit 3</a:t>
                      </a:r>
                      <a:endParaRPr sz="2200" u="none" cap="none" strike="noStrike">
                        <a:solidFill>
                          <a:schemeClr val="lt2"/>
                        </a:solidFill>
                        <a:latin typeface="Maven Pro Black"/>
                        <a:ea typeface="Maven Pro Black"/>
                        <a:cs typeface="Maven Pro Black"/>
                        <a:sym typeface="Maven Pro Black"/>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2"/>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bl>
          </a:graphicData>
        </a:graphic>
      </p:graphicFrame>
      <p:grpSp>
        <p:nvGrpSpPr>
          <p:cNvPr id="863" name="Google Shape;863;p17"/>
          <p:cNvGrpSpPr/>
          <p:nvPr/>
        </p:nvGrpSpPr>
        <p:grpSpPr>
          <a:xfrm>
            <a:off x="7162696" y="3758516"/>
            <a:ext cx="317645" cy="318757"/>
            <a:chOff x="5779408" y="3699191"/>
            <a:chExt cx="317645" cy="318757"/>
          </a:xfrm>
        </p:grpSpPr>
        <p:sp>
          <p:nvSpPr>
            <p:cNvPr id="864" name="Google Shape;864;p1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1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 name="Google Shape;866;p17"/>
          <p:cNvGrpSpPr/>
          <p:nvPr/>
        </p:nvGrpSpPr>
        <p:grpSpPr>
          <a:xfrm>
            <a:off x="5314181" y="3128584"/>
            <a:ext cx="356195" cy="265631"/>
            <a:chOff x="5216456" y="3725484"/>
            <a:chExt cx="356195" cy="265631"/>
          </a:xfrm>
        </p:grpSpPr>
        <p:sp>
          <p:nvSpPr>
            <p:cNvPr id="867" name="Google Shape;867;p1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1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 name="Google Shape;869;p17"/>
          <p:cNvGrpSpPr/>
          <p:nvPr/>
        </p:nvGrpSpPr>
        <p:grpSpPr>
          <a:xfrm>
            <a:off x="3504221" y="3102016"/>
            <a:ext cx="317645" cy="318757"/>
            <a:chOff x="5779408" y="3699191"/>
            <a:chExt cx="317645" cy="318757"/>
          </a:xfrm>
        </p:grpSpPr>
        <p:sp>
          <p:nvSpPr>
            <p:cNvPr id="870" name="Google Shape;870;p1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1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 name="Google Shape;872;p17"/>
          <p:cNvGrpSpPr/>
          <p:nvPr/>
        </p:nvGrpSpPr>
        <p:grpSpPr>
          <a:xfrm>
            <a:off x="3504221" y="2445516"/>
            <a:ext cx="317645" cy="318757"/>
            <a:chOff x="5779408" y="3699191"/>
            <a:chExt cx="317645" cy="318757"/>
          </a:xfrm>
        </p:grpSpPr>
        <p:sp>
          <p:nvSpPr>
            <p:cNvPr id="873" name="Google Shape;873;p1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1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 name="Google Shape;875;p17"/>
          <p:cNvGrpSpPr/>
          <p:nvPr/>
        </p:nvGrpSpPr>
        <p:grpSpPr>
          <a:xfrm>
            <a:off x="3504221" y="3758516"/>
            <a:ext cx="317645" cy="318757"/>
            <a:chOff x="5779408" y="3699191"/>
            <a:chExt cx="317645" cy="318757"/>
          </a:xfrm>
        </p:grpSpPr>
        <p:sp>
          <p:nvSpPr>
            <p:cNvPr id="876" name="Google Shape;876;p1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1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 name="Google Shape;878;p17"/>
          <p:cNvGrpSpPr/>
          <p:nvPr/>
        </p:nvGrpSpPr>
        <p:grpSpPr>
          <a:xfrm>
            <a:off x="5308931" y="3785084"/>
            <a:ext cx="356195" cy="265631"/>
            <a:chOff x="5216456" y="3725484"/>
            <a:chExt cx="356195" cy="265631"/>
          </a:xfrm>
        </p:grpSpPr>
        <p:sp>
          <p:nvSpPr>
            <p:cNvPr id="879" name="Google Shape;879;p1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1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 name="Google Shape;881;p17"/>
          <p:cNvGrpSpPr/>
          <p:nvPr/>
        </p:nvGrpSpPr>
        <p:grpSpPr>
          <a:xfrm>
            <a:off x="5308931" y="2438934"/>
            <a:ext cx="356195" cy="265631"/>
            <a:chOff x="5216456" y="3725484"/>
            <a:chExt cx="356195" cy="265631"/>
          </a:xfrm>
        </p:grpSpPr>
        <p:sp>
          <p:nvSpPr>
            <p:cNvPr id="882" name="Google Shape;882;p1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1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 name="Google Shape;884;p17"/>
          <p:cNvGrpSpPr/>
          <p:nvPr/>
        </p:nvGrpSpPr>
        <p:grpSpPr>
          <a:xfrm>
            <a:off x="7146056" y="3128584"/>
            <a:ext cx="356195" cy="265631"/>
            <a:chOff x="5216456" y="3725484"/>
            <a:chExt cx="356195" cy="265631"/>
          </a:xfrm>
        </p:grpSpPr>
        <p:sp>
          <p:nvSpPr>
            <p:cNvPr id="885" name="Google Shape;885;p1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1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7" name="Google Shape;887;p17"/>
          <p:cNvGrpSpPr/>
          <p:nvPr/>
        </p:nvGrpSpPr>
        <p:grpSpPr>
          <a:xfrm>
            <a:off x="7140806" y="2438934"/>
            <a:ext cx="356195" cy="265631"/>
            <a:chOff x="5216456" y="3725484"/>
            <a:chExt cx="356195" cy="265631"/>
          </a:xfrm>
        </p:grpSpPr>
        <p:sp>
          <p:nvSpPr>
            <p:cNvPr id="888" name="Google Shape;888;p1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1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93" name="Shape 893"/>
        <p:cNvGrpSpPr/>
        <p:nvPr/>
      </p:nvGrpSpPr>
      <p:grpSpPr>
        <a:xfrm>
          <a:off x="0" y="0"/>
          <a:ext cx="0" cy="0"/>
          <a:chOff x="0" y="0"/>
          <a:chExt cx="0" cy="0"/>
        </a:xfrm>
      </p:grpSpPr>
      <p:sp>
        <p:nvSpPr>
          <p:cNvPr id="894" name="Google Shape;894;p18"/>
          <p:cNvSpPr/>
          <p:nvPr/>
        </p:nvSpPr>
        <p:spPr>
          <a:xfrm>
            <a:off x="4007175" y="1158750"/>
            <a:ext cx="4455000" cy="28260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18"/>
          <p:cNvSpPr txBox="1"/>
          <p:nvPr>
            <p:ph type="title"/>
          </p:nvPr>
        </p:nvSpPr>
        <p:spPr>
          <a:xfrm>
            <a:off x="3912225" y="1392750"/>
            <a:ext cx="4644900" cy="2358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500"/>
              <a:buNone/>
            </a:pPr>
            <a:r>
              <a:rPr lang="en"/>
              <a:t>A picture is worth a</a:t>
            </a:r>
            <a:r>
              <a:rPr lang="en">
                <a:solidFill>
                  <a:schemeClr val="dk1"/>
                </a:solidFill>
              </a:rPr>
              <a:t> thousand words</a:t>
            </a:r>
            <a:endParaRPr>
              <a:solidFill>
                <a:schemeClr val="dk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 name="Shape 899"/>
        <p:cNvGrpSpPr/>
        <p:nvPr/>
      </p:nvGrpSpPr>
      <p:grpSpPr>
        <a:xfrm>
          <a:off x="0" y="0"/>
          <a:ext cx="0" cy="0"/>
          <a:chOff x="0" y="0"/>
          <a:chExt cx="0" cy="0"/>
        </a:xfrm>
      </p:grpSpPr>
      <p:sp>
        <p:nvSpPr>
          <p:cNvPr id="900" name="Google Shape;900;p19"/>
          <p:cNvSpPr txBox="1"/>
          <p:nvPr>
            <p:ph type="title"/>
          </p:nvPr>
        </p:nvSpPr>
        <p:spPr>
          <a:xfrm flipH="1">
            <a:off x="4476600" y="1158800"/>
            <a:ext cx="3954300" cy="1821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A picture always reinforces </a:t>
            </a:r>
            <a:endParaRPr/>
          </a:p>
          <a:p>
            <a:pPr indent="0" lvl="0" marL="0" rtl="0" algn="l">
              <a:lnSpc>
                <a:spcPct val="100000"/>
              </a:lnSpc>
              <a:spcBef>
                <a:spcPts val="0"/>
              </a:spcBef>
              <a:spcAft>
                <a:spcPts val="0"/>
              </a:spcAft>
              <a:buSzPts val="3500"/>
              <a:buNone/>
            </a:pPr>
            <a:r>
              <a:rPr lang="en">
                <a:solidFill>
                  <a:schemeClr val="dk1"/>
                </a:solidFill>
              </a:rPr>
              <a:t>the concept</a:t>
            </a:r>
            <a:endParaRPr>
              <a:solidFill>
                <a:schemeClr val="dk1"/>
              </a:solidFill>
            </a:endParaRPr>
          </a:p>
        </p:txBody>
      </p:sp>
      <p:sp>
        <p:nvSpPr>
          <p:cNvPr id="901" name="Google Shape;901;p19"/>
          <p:cNvSpPr txBox="1"/>
          <p:nvPr>
            <p:ph idx="1" type="subTitle"/>
          </p:nvPr>
        </p:nvSpPr>
        <p:spPr>
          <a:xfrm flipH="1">
            <a:off x="4476600" y="2980000"/>
            <a:ext cx="3954300" cy="1004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Images reveal large amounts of data, so remember: use an image instead of a long text. Your audience will appreciate it</a:t>
            </a:r>
            <a:endParaRPr/>
          </a:p>
        </p:txBody>
      </p:sp>
      <p:pic>
        <p:nvPicPr>
          <p:cNvPr id="902" name="Google Shape;902;p19"/>
          <p:cNvPicPr preferRelativeResize="0"/>
          <p:nvPr>
            <p:ph idx="2" type="pic"/>
          </p:nvPr>
        </p:nvPicPr>
        <p:blipFill rotWithShape="1">
          <a:blip r:embed="rId3">
            <a:alphaModFix/>
          </a:blip>
          <a:srcRect b="20317" l="36267" r="4540" t="3728"/>
          <a:stretch/>
        </p:blipFill>
        <p:spPr>
          <a:xfrm>
            <a:off x="720000" y="1142550"/>
            <a:ext cx="3339000" cy="2858400"/>
          </a:xfrm>
          <a:prstGeom prst="roundRect">
            <a:avLst>
              <a:gd fmla="val 16667" name="adj"/>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sp>
        <p:nvSpPr>
          <p:cNvPr id="907" name="Google Shape;907;p2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Treatment</a:t>
            </a:r>
            <a:endParaRPr/>
          </a:p>
        </p:txBody>
      </p:sp>
      <p:cxnSp>
        <p:nvCxnSpPr>
          <p:cNvPr id="908" name="Google Shape;908;p20"/>
          <p:cNvCxnSpPr>
            <a:stCxn id="909" idx="3"/>
            <a:endCxn id="910" idx="1"/>
          </p:cNvCxnSpPr>
          <p:nvPr/>
        </p:nvCxnSpPr>
        <p:spPr>
          <a:xfrm>
            <a:off x="1789950" y="3638500"/>
            <a:ext cx="1593300" cy="0"/>
          </a:xfrm>
          <a:prstGeom prst="straightConnector1">
            <a:avLst/>
          </a:prstGeom>
          <a:noFill/>
          <a:ln cap="flat" cmpd="sng" w="9525">
            <a:solidFill>
              <a:schemeClr val="dk2"/>
            </a:solidFill>
            <a:prstDash val="solid"/>
            <a:round/>
            <a:headEnd len="sm" w="sm" type="none"/>
            <a:tailEnd len="sm" w="sm" type="none"/>
          </a:ln>
        </p:spPr>
      </p:cxnSp>
      <p:cxnSp>
        <p:nvCxnSpPr>
          <p:cNvPr id="911" name="Google Shape;911;p20"/>
          <p:cNvCxnSpPr>
            <a:stCxn id="910" idx="3"/>
            <a:endCxn id="912" idx="1"/>
          </p:cNvCxnSpPr>
          <p:nvPr/>
        </p:nvCxnSpPr>
        <p:spPr>
          <a:xfrm>
            <a:off x="3778700" y="3638500"/>
            <a:ext cx="1593300" cy="0"/>
          </a:xfrm>
          <a:prstGeom prst="straightConnector1">
            <a:avLst/>
          </a:prstGeom>
          <a:noFill/>
          <a:ln cap="flat" cmpd="sng" w="9525">
            <a:solidFill>
              <a:schemeClr val="dk2"/>
            </a:solidFill>
            <a:prstDash val="solid"/>
            <a:round/>
            <a:headEnd len="sm" w="sm" type="none"/>
            <a:tailEnd len="sm" w="sm" type="none"/>
          </a:ln>
        </p:spPr>
      </p:cxnSp>
      <p:cxnSp>
        <p:nvCxnSpPr>
          <p:cNvPr id="913" name="Google Shape;913;p20"/>
          <p:cNvCxnSpPr>
            <a:stCxn id="912" idx="3"/>
            <a:endCxn id="914" idx="1"/>
          </p:cNvCxnSpPr>
          <p:nvPr/>
        </p:nvCxnSpPr>
        <p:spPr>
          <a:xfrm>
            <a:off x="5767450" y="3638500"/>
            <a:ext cx="1593300" cy="0"/>
          </a:xfrm>
          <a:prstGeom prst="straightConnector1">
            <a:avLst/>
          </a:prstGeom>
          <a:noFill/>
          <a:ln cap="flat" cmpd="sng" w="9525">
            <a:solidFill>
              <a:schemeClr val="dk2"/>
            </a:solidFill>
            <a:prstDash val="solid"/>
            <a:round/>
            <a:headEnd len="sm" w="sm" type="none"/>
            <a:tailEnd len="sm" w="sm" type="none"/>
          </a:ln>
        </p:spPr>
      </p:cxnSp>
      <p:cxnSp>
        <p:nvCxnSpPr>
          <p:cNvPr id="915" name="Google Shape;915;p20"/>
          <p:cNvCxnSpPr>
            <a:stCxn id="909" idx="0"/>
            <a:endCxn id="916" idx="2"/>
          </p:cNvCxnSpPr>
          <p:nvPr/>
        </p:nvCxnSpPr>
        <p:spPr>
          <a:xfrm rot="10800000">
            <a:off x="1592250" y="2638750"/>
            <a:ext cx="0" cy="793800"/>
          </a:xfrm>
          <a:prstGeom prst="straightConnector1">
            <a:avLst/>
          </a:prstGeom>
          <a:noFill/>
          <a:ln cap="flat" cmpd="sng" w="9525">
            <a:solidFill>
              <a:schemeClr val="dk2"/>
            </a:solidFill>
            <a:prstDash val="solid"/>
            <a:round/>
            <a:headEnd len="sm" w="sm" type="none"/>
            <a:tailEnd len="med" w="med" type="oval"/>
          </a:ln>
        </p:spPr>
      </p:cxnSp>
      <p:cxnSp>
        <p:nvCxnSpPr>
          <p:cNvPr id="917" name="Google Shape;917;p20"/>
          <p:cNvCxnSpPr>
            <a:stCxn id="910" idx="0"/>
            <a:endCxn id="918" idx="2"/>
          </p:cNvCxnSpPr>
          <p:nvPr/>
        </p:nvCxnSpPr>
        <p:spPr>
          <a:xfrm rot="10800000">
            <a:off x="3581000" y="2638750"/>
            <a:ext cx="0" cy="793800"/>
          </a:xfrm>
          <a:prstGeom prst="straightConnector1">
            <a:avLst/>
          </a:prstGeom>
          <a:noFill/>
          <a:ln cap="flat" cmpd="sng" w="9525">
            <a:solidFill>
              <a:schemeClr val="dk2"/>
            </a:solidFill>
            <a:prstDash val="solid"/>
            <a:round/>
            <a:headEnd len="sm" w="sm" type="none"/>
            <a:tailEnd len="med" w="med" type="oval"/>
          </a:ln>
        </p:spPr>
      </p:cxnSp>
      <p:cxnSp>
        <p:nvCxnSpPr>
          <p:cNvPr id="919" name="Google Shape;919;p20"/>
          <p:cNvCxnSpPr>
            <a:stCxn id="912" idx="0"/>
            <a:endCxn id="920" idx="2"/>
          </p:cNvCxnSpPr>
          <p:nvPr/>
        </p:nvCxnSpPr>
        <p:spPr>
          <a:xfrm rot="10800000">
            <a:off x="5569750" y="2638750"/>
            <a:ext cx="0" cy="793800"/>
          </a:xfrm>
          <a:prstGeom prst="straightConnector1">
            <a:avLst/>
          </a:prstGeom>
          <a:noFill/>
          <a:ln cap="flat" cmpd="sng" w="9525">
            <a:solidFill>
              <a:schemeClr val="dk2"/>
            </a:solidFill>
            <a:prstDash val="solid"/>
            <a:round/>
            <a:headEnd len="sm" w="sm" type="none"/>
            <a:tailEnd len="med" w="med" type="oval"/>
          </a:ln>
        </p:spPr>
      </p:cxnSp>
      <p:cxnSp>
        <p:nvCxnSpPr>
          <p:cNvPr id="921" name="Google Shape;921;p20"/>
          <p:cNvCxnSpPr>
            <a:stCxn id="914" idx="0"/>
            <a:endCxn id="922" idx="2"/>
          </p:cNvCxnSpPr>
          <p:nvPr/>
        </p:nvCxnSpPr>
        <p:spPr>
          <a:xfrm flipH="1" rot="10800000">
            <a:off x="7558500" y="2638750"/>
            <a:ext cx="300" cy="793800"/>
          </a:xfrm>
          <a:prstGeom prst="straightConnector1">
            <a:avLst/>
          </a:prstGeom>
          <a:noFill/>
          <a:ln cap="flat" cmpd="sng" w="9525">
            <a:solidFill>
              <a:schemeClr val="dk2"/>
            </a:solidFill>
            <a:prstDash val="solid"/>
            <a:round/>
            <a:headEnd len="sm" w="sm" type="none"/>
            <a:tailEnd len="med" w="med" type="oval"/>
          </a:ln>
        </p:spPr>
      </p:cxnSp>
      <p:sp>
        <p:nvSpPr>
          <p:cNvPr id="923" name="Google Shape;923;p20"/>
          <p:cNvSpPr/>
          <p:nvPr/>
        </p:nvSpPr>
        <p:spPr>
          <a:xfrm flipH="1" rot="10800000">
            <a:off x="3100275" y="3264988"/>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20"/>
          <p:cNvSpPr/>
          <p:nvPr/>
        </p:nvSpPr>
        <p:spPr>
          <a:xfrm rot="10800000">
            <a:off x="5089025" y="3264988"/>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20"/>
          <p:cNvSpPr/>
          <p:nvPr/>
        </p:nvSpPr>
        <p:spPr>
          <a:xfrm>
            <a:off x="1111525" y="3264988"/>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20"/>
          <p:cNvSpPr/>
          <p:nvPr/>
        </p:nvSpPr>
        <p:spPr>
          <a:xfrm>
            <a:off x="7077775" y="3264988"/>
            <a:ext cx="961447" cy="747036"/>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20"/>
          <p:cNvSpPr txBox="1"/>
          <p:nvPr/>
        </p:nvSpPr>
        <p:spPr>
          <a:xfrm>
            <a:off x="720000" y="1775425"/>
            <a:ext cx="1744500" cy="41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1"/>
                </a:solidFill>
                <a:latin typeface="Maven Pro ExtraBold"/>
                <a:ea typeface="Maven Pro ExtraBold"/>
                <a:cs typeface="Maven Pro ExtraBold"/>
                <a:sym typeface="Maven Pro ExtraBold"/>
              </a:rPr>
              <a:t>Mercury</a:t>
            </a:r>
            <a:endParaRPr b="0" i="0" sz="2200" u="none" cap="none" strike="noStrike">
              <a:solidFill>
                <a:schemeClr val="lt1"/>
              </a:solidFill>
              <a:latin typeface="Maven Pro ExtraBold"/>
              <a:ea typeface="Maven Pro ExtraBold"/>
              <a:cs typeface="Maven Pro ExtraBold"/>
              <a:sym typeface="Maven Pro ExtraBold"/>
            </a:endParaRPr>
          </a:p>
        </p:txBody>
      </p:sp>
      <p:sp>
        <p:nvSpPr>
          <p:cNvPr id="916" name="Google Shape;916;p20"/>
          <p:cNvSpPr txBox="1"/>
          <p:nvPr/>
        </p:nvSpPr>
        <p:spPr>
          <a:xfrm>
            <a:off x="720000" y="2111125"/>
            <a:ext cx="1744500" cy="52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It’s the closest planet to the Sun</a:t>
            </a:r>
            <a:endParaRPr b="0" i="0" sz="1400" u="none" cap="none" strike="noStrike">
              <a:solidFill>
                <a:schemeClr val="dk2"/>
              </a:solidFill>
              <a:latin typeface="Barlow"/>
              <a:ea typeface="Barlow"/>
              <a:cs typeface="Barlow"/>
              <a:sym typeface="Barlow"/>
            </a:endParaRPr>
          </a:p>
        </p:txBody>
      </p:sp>
      <p:sp>
        <p:nvSpPr>
          <p:cNvPr id="928" name="Google Shape;928;p20"/>
          <p:cNvSpPr txBox="1"/>
          <p:nvPr/>
        </p:nvSpPr>
        <p:spPr>
          <a:xfrm>
            <a:off x="2708758" y="1775425"/>
            <a:ext cx="1744500" cy="41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1"/>
                </a:solidFill>
                <a:latin typeface="Maven Pro ExtraBold"/>
                <a:ea typeface="Maven Pro ExtraBold"/>
                <a:cs typeface="Maven Pro ExtraBold"/>
                <a:sym typeface="Maven Pro ExtraBold"/>
              </a:rPr>
              <a:t>Venus</a:t>
            </a:r>
            <a:endParaRPr b="0" i="0" sz="2200" u="none" cap="none" strike="noStrike">
              <a:solidFill>
                <a:schemeClr val="lt1"/>
              </a:solidFill>
              <a:latin typeface="Maven Pro ExtraBold"/>
              <a:ea typeface="Maven Pro ExtraBold"/>
              <a:cs typeface="Maven Pro ExtraBold"/>
              <a:sym typeface="Maven Pro ExtraBold"/>
            </a:endParaRPr>
          </a:p>
        </p:txBody>
      </p:sp>
      <p:sp>
        <p:nvSpPr>
          <p:cNvPr id="918" name="Google Shape;918;p20"/>
          <p:cNvSpPr txBox="1"/>
          <p:nvPr/>
        </p:nvSpPr>
        <p:spPr>
          <a:xfrm>
            <a:off x="2708805" y="2111125"/>
            <a:ext cx="1744500" cy="52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Venus is the second planet from the Sun</a:t>
            </a:r>
            <a:endParaRPr b="0" i="0" sz="1400" u="none" cap="none" strike="noStrike">
              <a:solidFill>
                <a:schemeClr val="dk2"/>
              </a:solidFill>
              <a:latin typeface="Barlow"/>
              <a:ea typeface="Barlow"/>
              <a:cs typeface="Barlow"/>
              <a:sym typeface="Barlow"/>
            </a:endParaRPr>
          </a:p>
        </p:txBody>
      </p:sp>
      <p:sp>
        <p:nvSpPr>
          <p:cNvPr id="929" name="Google Shape;929;p20"/>
          <p:cNvSpPr txBox="1"/>
          <p:nvPr/>
        </p:nvSpPr>
        <p:spPr>
          <a:xfrm>
            <a:off x="4697602" y="1775425"/>
            <a:ext cx="1744500" cy="41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1"/>
                </a:solidFill>
                <a:latin typeface="Maven Pro ExtraBold"/>
                <a:ea typeface="Maven Pro ExtraBold"/>
                <a:cs typeface="Maven Pro ExtraBold"/>
                <a:sym typeface="Maven Pro ExtraBold"/>
              </a:rPr>
              <a:t>Jupiter</a:t>
            </a:r>
            <a:endParaRPr b="0" i="0" sz="2200" u="none" cap="none" strike="noStrike">
              <a:solidFill>
                <a:schemeClr val="lt1"/>
              </a:solidFill>
              <a:latin typeface="Maven Pro ExtraBold"/>
              <a:ea typeface="Maven Pro ExtraBold"/>
              <a:cs typeface="Maven Pro ExtraBold"/>
              <a:sym typeface="Maven Pro ExtraBold"/>
            </a:endParaRPr>
          </a:p>
        </p:txBody>
      </p:sp>
      <p:sp>
        <p:nvSpPr>
          <p:cNvPr id="920" name="Google Shape;920;p20"/>
          <p:cNvSpPr txBox="1"/>
          <p:nvPr/>
        </p:nvSpPr>
        <p:spPr>
          <a:xfrm>
            <a:off x="4697602" y="2111100"/>
            <a:ext cx="1744500" cy="52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It’s the biggest planet of them all</a:t>
            </a:r>
            <a:endParaRPr b="0" i="0" sz="1400" u="none" cap="none" strike="noStrike">
              <a:solidFill>
                <a:schemeClr val="dk2"/>
              </a:solidFill>
              <a:latin typeface="Barlow"/>
              <a:ea typeface="Barlow"/>
              <a:cs typeface="Barlow"/>
              <a:sym typeface="Barlow"/>
            </a:endParaRPr>
          </a:p>
        </p:txBody>
      </p:sp>
      <p:sp>
        <p:nvSpPr>
          <p:cNvPr id="930" name="Google Shape;930;p20"/>
          <p:cNvSpPr txBox="1"/>
          <p:nvPr/>
        </p:nvSpPr>
        <p:spPr>
          <a:xfrm>
            <a:off x="6686411" y="1775425"/>
            <a:ext cx="1744500" cy="41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1"/>
                </a:solidFill>
                <a:latin typeface="Maven Pro ExtraBold"/>
                <a:ea typeface="Maven Pro ExtraBold"/>
                <a:cs typeface="Maven Pro ExtraBold"/>
                <a:sym typeface="Maven Pro ExtraBold"/>
              </a:rPr>
              <a:t>Neptune</a:t>
            </a:r>
            <a:endParaRPr b="0" i="0" sz="2200" u="none" cap="none" strike="noStrike">
              <a:solidFill>
                <a:schemeClr val="lt1"/>
              </a:solidFill>
              <a:latin typeface="Maven Pro ExtraBold"/>
              <a:ea typeface="Maven Pro ExtraBold"/>
              <a:cs typeface="Maven Pro ExtraBold"/>
              <a:sym typeface="Maven Pro ExtraBold"/>
            </a:endParaRPr>
          </a:p>
        </p:txBody>
      </p:sp>
      <p:sp>
        <p:nvSpPr>
          <p:cNvPr id="922" name="Google Shape;922;p20"/>
          <p:cNvSpPr txBox="1"/>
          <p:nvPr/>
        </p:nvSpPr>
        <p:spPr>
          <a:xfrm>
            <a:off x="6686411" y="2111100"/>
            <a:ext cx="1744500" cy="52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It’s the farthest planet from the Sun</a:t>
            </a:r>
            <a:endParaRPr b="0" i="0" sz="1400" u="none" cap="none" strike="noStrike">
              <a:solidFill>
                <a:schemeClr val="dk2"/>
              </a:solidFill>
              <a:latin typeface="Barlow"/>
              <a:ea typeface="Barlow"/>
              <a:cs typeface="Barlow"/>
              <a:sym typeface="Barlow"/>
            </a:endParaRPr>
          </a:p>
        </p:txBody>
      </p:sp>
      <p:sp>
        <p:nvSpPr>
          <p:cNvPr id="909" name="Google Shape;909;p20"/>
          <p:cNvSpPr txBox="1"/>
          <p:nvPr/>
        </p:nvSpPr>
        <p:spPr>
          <a:xfrm>
            <a:off x="1394550" y="3432550"/>
            <a:ext cx="395400" cy="411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chemeClr val="lt2"/>
                </a:solidFill>
                <a:latin typeface="Maven Pro ExtraBold"/>
                <a:ea typeface="Maven Pro ExtraBold"/>
                <a:cs typeface="Maven Pro ExtraBold"/>
                <a:sym typeface="Maven Pro ExtraBold"/>
              </a:rPr>
              <a:t>1</a:t>
            </a:r>
            <a:endParaRPr b="0" i="0" sz="3000" u="none" cap="none" strike="noStrike">
              <a:solidFill>
                <a:schemeClr val="lt2"/>
              </a:solidFill>
              <a:latin typeface="Maven Pro ExtraBold"/>
              <a:ea typeface="Maven Pro ExtraBold"/>
              <a:cs typeface="Maven Pro ExtraBold"/>
              <a:sym typeface="Maven Pro ExtraBold"/>
            </a:endParaRPr>
          </a:p>
        </p:txBody>
      </p:sp>
      <p:sp>
        <p:nvSpPr>
          <p:cNvPr id="910" name="Google Shape;910;p20"/>
          <p:cNvSpPr txBox="1"/>
          <p:nvPr/>
        </p:nvSpPr>
        <p:spPr>
          <a:xfrm>
            <a:off x="3383300" y="3432550"/>
            <a:ext cx="395400" cy="411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chemeClr val="lt2"/>
                </a:solidFill>
                <a:latin typeface="Maven Pro ExtraBold"/>
                <a:ea typeface="Maven Pro ExtraBold"/>
                <a:cs typeface="Maven Pro ExtraBold"/>
                <a:sym typeface="Maven Pro ExtraBold"/>
              </a:rPr>
              <a:t>2</a:t>
            </a:r>
            <a:endParaRPr b="0" i="0" sz="3000" u="none" cap="none" strike="noStrike">
              <a:solidFill>
                <a:schemeClr val="lt2"/>
              </a:solidFill>
              <a:latin typeface="Maven Pro ExtraBold"/>
              <a:ea typeface="Maven Pro ExtraBold"/>
              <a:cs typeface="Maven Pro ExtraBold"/>
              <a:sym typeface="Maven Pro ExtraBold"/>
            </a:endParaRPr>
          </a:p>
        </p:txBody>
      </p:sp>
      <p:sp>
        <p:nvSpPr>
          <p:cNvPr id="912" name="Google Shape;912;p20"/>
          <p:cNvSpPr txBox="1"/>
          <p:nvPr/>
        </p:nvSpPr>
        <p:spPr>
          <a:xfrm>
            <a:off x="5372050" y="3432550"/>
            <a:ext cx="395400" cy="411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chemeClr val="lt2"/>
                </a:solidFill>
                <a:latin typeface="Maven Pro ExtraBold"/>
                <a:ea typeface="Maven Pro ExtraBold"/>
                <a:cs typeface="Maven Pro ExtraBold"/>
                <a:sym typeface="Maven Pro ExtraBold"/>
              </a:rPr>
              <a:t>3</a:t>
            </a:r>
            <a:endParaRPr b="0" i="0" sz="3000" u="none" cap="none" strike="noStrike">
              <a:solidFill>
                <a:schemeClr val="lt2"/>
              </a:solidFill>
              <a:latin typeface="Maven Pro ExtraBold"/>
              <a:ea typeface="Maven Pro ExtraBold"/>
              <a:cs typeface="Maven Pro ExtraBold"/>
              <a:sym typeface="Maven Pro ExtraBold"/>
            </a:endParaRPr>
          </a:p>
        </p:txBody>
      </p:sp>
      <p:sp>
        <p:nvSpPr>
          <p:cNvPr id="914" name="Google Shape;914;p20"/>
          <p:cNvSpPr txBox="1"/>
          <p:nvPr/>
        </p:nvSpPr>
        <p:spPr>
          <a:xfrm>
            <a:off x="7360800" y="3432550"/>
            <a:ext cx="395400" cy="4119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chemeClr val="lt2"/>
                </a:solidFill>
                <a:latin typeface="Maven Pro ExtraBold"/>
                <a:ea typeface="Maven Pro ExtraBold"/>
                <a:cs typeface="Maven Pro ExtraBold"/>
                <a:sym typeface="Maven Pro ExtraBold"/>
              </a:rPr>
              <a:t>4</a:t>
            </a:r>
            <a:endParaRPr b="0" i="0" sz="3000" u="none" cap="none" strike="noStrike">
              <a:solidFill>
                <a:schemeClr val="lt2"/>
              </a:solidFill>
              <a:latin typeface="Maven Pro ExtraBold"/>
              <a:ea typeface="Maven Pro ExtraBold"/>
              <a:cs typeface="Maven Pro ExtraBold"/>
              <a:sym typeface="Maven Pro ExtraBold"/>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 name="Shape 934"/>
        <p:cNvGrpSpPr/>
        <p:nvPr/>
      </p:nvGrpSpPr>
      <p:grpSpPr>
        <a:xfrm>
          <a:off x="0" y="0"/>
          <a:ext cx="0" cy="0"/>
          <a:chOff x="0" y="0"/>
          <a:chExt cx="0" cy="0"/>
        </a:xfrm>
      </p:grpSpPr>
      <p:sp>
        <p:nvSpPr>
          <p:cNvPr id="935" name="Google Shape;935;p2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Prevalence</a:t>
            </a:r>
            <a:endParaRPr/>
          </a:p>
        </p:txBody>
      </p:sp>
      <p:sp>
        <p:nvSpPr>
          <p:cNvPr id="936" name="Google Shape;936;p21"/>
          <p:cNvSpPr txBox="1"/>
          <p:nvPr>
            <p:ph idx="4294967295" type="subTitle"/>
          </p:nvPr>
        </p:nvSpPr>
        <p:spPr>
          <a:xfrm>
            <a:off x="714225" y="4242000"/>
            <a:ext cx="7715400" cy="362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chemeClr val="dk2"/>
              </a:buClr>
              <a:buSzPts val="1400"/>
              <a:buFont typeface="Barlow"/>
              <a:buNone/>
            </a:pPr>
            <a:r>
              <a:rPr b="0" i="0" lang="en" sz="1200" u="none" cap="none" strike="noStrike">
                <a:solidFill>
                  <a:schemeClr val="dk2"/>
                </a:solidFill>
                <a:latin typeface="Barlow"/>
                <a:ea typeface="Barlow"/>
                <a:cs typeface="Barlow"/>
                <a:sym typeface="Barlow"/>
              </a:rPr>
              <a:t>Follow the link in the graph to modify its data and then paste the new one here. </a:t>
            </a:r>
            <a:r>
              <a:rPr b="1" i="0" lang="en" sz="1200" u="none" cap="none" strike="noStrike">
                <a:solidFill>
                  <a:schemeClr val="dk2"/>
                </a:solidFill>
                <a:uFill>
                  <a:noFill/>
                </a:uFill>
                <a:latin typeface="Barlow"/>
                <a:ea typeface="Barlow"/>
                <a:cs typeface="Barlow"/>
                <a:sym typeface="Barlow"/>
                <a:hlinkClick r:id="rId3">
                  <a:extLst>
                    <a:ext uri="{A12FA001-AC4F-418D-AE19-62706E023703}">
                      <ahyp:hlinkClr val="tx"/>
                    </a:ext>
                  </a:extLst>
                </a:hlinkClick>
              </a:rPr>
              <a:t>For more info, click here</a:t>
            </a:r>
            <a:endParaRPr b="1" i="0" sz="1200" u="none" cap="none" strike="noStrike">
              <a:solidFill>
                <a:schemeClr val="dk2"/>
              </a:solidFill>
              <a:latin typeface="Barlow"/>
              <a:ea typeface="Barlow"/>
              <a:cs typeface="Barlow"/>
              <a:sym typeface="Barlow"/>
            </a:endParaRPr>
          </a:p>
        </p:txBody>
      </p:sp>
      <p:pic>
        <p:nvPicPr>
          <p:cNvPr id="937" name="Google Shape;937;p21" title="Gráfico">
            <a:hlinkClick r:id="rId4"/>
          </p:cNvPr>
          <p:cNvPicPr preferRelativeResize="0"/>
          <p:nvPr/>
        </p:nvPicPr>
        <p:blipFill rotWithShape="1">
          <a:blip r:embed="rId5">
            <a:alphaModFix/>
          </a:blip>
          <a:srcRect b="0" l="0" r="0" t="0"/>
          <a:stretch/>
        </p:blipFill>
        <p:spPr>
          <a:xfrm>
            <a:off x="4341100" y="1413300"/>
            <a:ext cx="4089799" cy="2528850"/>
          </a:xfrm>
          <a:prstGeom prst="rect">
            <a:avLst/>
          </a:prstGeom>
          <a:noFill/>
          <a:ln>
            <a:noFill/>
          </a:ln>
        </p:spPr>
      </p:pic>
      <p:sp>
        <p:nvSpPr>
          <p:cNvPr id="938" name="Google Shape;938;p21"/>
          <p:cNvSpPr txBox="1"/>
          <p:nvPr/>
        </p:nvSpPr>
        <p:spPr>
          <a:xfrm>
            <a:off x="720000" y="1775425"/>
            <a:ext cx="1726200" cy="41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1"/>
                </a:solidFill>
                <a:latin typeface="Maven Pro ExtraBold"/>
                <a:ea typeface="Maven Pro ExtraBold"/>
                <a:cs typeface="Maven Pro ExtraBold"/>
                <a:sym typeface="Maven Pro ExtraBold"/>
              </a:rPr>
              <a:t>Mercury</a:t>
            </a:r>
            <a:endParaRPr b="0" i="0" sz="2200" u="none" cap="none" strike="noStrike">
              <a:solidFill>
                <a:schemeClr val="lt1"/>
              </a:solidFill>
              <a:latin typeface="Maven Pro ExtraBold"/>
              <a:ea typeface="Maven Pro ExtraBold"/>
              <a:cs typeface="Maven Pro ExtraBold"/>
              <a:sym typeface="Maven Pro ExtraBold"/>
            </a:endParaRPr>
          </a:p>
        </p:txBody>
      </p:sp>
      <p:sp>
        <p:nvSpPr>
          <p:cNvPr id="939" name="Google Shape;939;p21"/>
          <p:cNvSpPr txBox="1"/>
          <p:nvPr/>
        </p:nvSpPr>
        <p:spPr>
          <a:xfrm>
            <a:off x="720000" y="2111125"/>
            <a:ext cx="1726200" cy="52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It’s the closest planet to the Sun</a:t>
            </a:r>
            <a:endParaRPr b="0" i="0" sz="1400" u="none" cap="none" strike="noStrike">
              <a:solidFill>
                <a:schemeClr val="dk2"/>
              </a:solidFill>
              <a:latin typeface="Barlow"/>
              <a:ea typeface="Barlow"/>
              <a:cs typeface="Barlow"/>
              <a:sym typeface="Barlow"/>
            </a:endParaRPr>
          </a:p>
        </p:txBody>
      </p:sp>
      <p:sp>
        <p:nvSpPr>
          <p:cNvPr id="940" name="Google Shape;940;p21"/>
          <p:cNvSpPr txBox="1"/>
          <p:nvPr/>
        </p:nvSpPr>
        <p:spPr>
          <a:xfrm>
            <a:off x="2446283" y="1775425"/>
            <a:ext cx="1726200" cy="41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1"/>
                </a:solidFill>
                <a:latin typeface="Maven Pro ExtraBold"/>
                <a:ea typeface="Maven Pro ExtraBold"/>
                <a:cs typeface="Maven Pro ExtraBold"/>
                <a:sym typeface="Maven Pro ExtraBold"/>
              </a:rPr>
              <a:t>Venus</a:t>
            </a:r>
            <a:endParaRPr b="0" i="0" sz="2200" u="none" cap="none" strike="noStrike">
              <a:solidFill>
                <a:schemeClr val="lt1"/>
              </a:solidFill>
              <a:latin typeface="Maven Pro ExtraBold"/>
              <a:ea typeface="Maven Pro ExtraBold"/>
              <a:cs typeface="Maven Pro ExtraBold"/>
              <a:sym typeface="Maven Pro ExtraBold"/>
            </a:endParaRPr>
          </a:p>
        </p:txBody>
      </p:sp>
      <p:sp>
        <p:nvSpPr>
          <p:cNvPr id="941" name="Google Shape;941;p21"/>
          <p:cNvSpPr txBox="1"/>
          <p:nvPr/>
        </p:nvSpPr>
        <p:spPr>
          <a:xfrm>
            <a:off x="2446329" y="2111125"/>
            <a:ext cx="1726200" cy="52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Venus is the second planet from the Sun</a:t>
            </a:r>
            <a:endParaRPr b="0" i="0" sz="1400" u="none" cap="none" strike="noStrike">
              <a:solidFill>
                <a:schemeClr val="dk2"/>
              </a:solidFill>
              <a:latin typeface="Barlow"/>
              <a:ea typeface="Barlow"/>
              <a:cs typeface="Barlow"/>
              <a:sym typeface="Barlow"/>
            </a:endParaRPr>
          </a:p>
        </p:txBody>
      </p:sp>
      <p:sp>
        <p:nvSpPr>
          <p:cNvPr id="942" name="Google Shape;942;p21"/>
          <p:cNvSpPr txBox="1"/>
          <p:nvPr/>
        </p:nvSpPr>
        <p:spPr>
          <a:xfrm>
            <a:off x="720000" y="3148325"/>
            <a:ext cx="1726200" cy="41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1"/>
                </a:solidFill>
                <a:latin typeface="Maven Pro ExtraBold"/>
                <a:ea typeface="Maven Pro ExtraBold"/>
                <a:cs typeface="Maven Pro ExtraBold"/>
                <a:sym typeface="Maven Pro ExtraBold"/>
              </a:rPr>
              <a:t>Jupiter</a:t>
            </a:r>
            <a:endParaRPr b="0" i="0" sz="2200" u="none" cap="none" strike="noStrike">
              <a:solidFill>
                <a:schemeClr val="lt1"/>
              </a:solidFill>
              <a:latin typeface="Maven Pro ExtraBold"/>
              <a:ea typeface="Maven Pro ExtraBold"/>
              <a:cs typeface="Maven Pro ExtraBold"/>
              <a:sym typeface="Maven Pro ExtraBold"/>
            </a:endParaRPr>
          </a:p>
        </p:txBody>
      </p:sp>
      <p:sp>
        <p:nvSpPr>
          <p:cNvPr id="943" name="Google Shape;943;p21"/>
          <p:cNvSpPr txBox="1"/>
          <p:nvPr/>
        </p:nvSpPr>
        <p:spPr>
          <a:xfrm>
            <a:off x="720000" y="3484000"/>
            <a:ext cx="1726200" cy="52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It’s the biggest planet of them all</a:t>
            </a:r>
            <a:endParaRPr b="0" i="0" sz="1400" u="none" cap="none" strike="noStrike">
              <a:solidFill>
                <a:schemeClr val="dk2"/>
              </a:solidFill>
              <a:latin typeface="Barlow"/>
              <a:ea typeface="Barlow"/>
              <a:cs typeface="Barlow"/>
              <a:sym typeface="Barlow"/>
            </a:endParaRPr>
          </a:p>
        </p:txBody>
      </p:sp>
      <p:sp>
        <p:nvSpPr>
          <p:cNvPr id="944" name="Google Shape;944;p21"/>
          <p:cNvSpPr txBox="1"/>
          <p:nvPr/>
        </p:nvSpPr>
        <p:spPr>
          <a:xfrm>
            <a:off x="2446283" y="3148325"/>
            <a:ext cx="1726200" cy="41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200"/>
              <a:buFont typeface="Arial"/>
              <a:buNone/>
            </a:pPr>
            <a:r>
              <a:rPr b="0" i="0" lang="en" sz="2200" u="none" cap="none" strike="noStrike">
                <a:solidFill>
                  <a:schemeClr val="lt1"/>
                </a:solidFill>
                <a:latin typeface="Maven Pro ExtraBold"/>
                <a:ea typeface="Maven Pro ExtraBold"/>
                <a:cs typeface="Maven Pro ExtraBold"/>
                <a:sym typeface="Maven Pro ExtraBold"/>
              </a:rPr>
              <a:t>Neptune</a:t>
            </a:r>
            <a:endParaRPr b="0" i="0" sz="2200" u="none" cap="none" strike="noStrike">
              <a:solidFill>
                <a:schemeClr val="lt1"/>
              </a:solidFill>
              <a:latin typeface="Maven Pro ExtraBold"/>
              <a:ea typeface="Maven Pro ExtraBold"/>
              <a:cs typeface="Maven Pro ExtraBold"/>
              <a:sym typeface="Maven Pro ExtraBold"/>
            </a:endParaRPr>
          </a:p>
        </p:txBody>
      </p:sp>
      <p:sp>
        <p:nvSpPr>
          <p:cNvPr id="945" name="Google Shape;945;p21"/>
          <p:cNvSpPr txBox="1"/>
          <p:nvPr/>
        </p:nvSpPr>
        <p:spPr>
          <a:xfrm>
            <a:off x="2446283" y="3484000"/>
            <a:ext cx="1726200" cy="52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It’s the farthest planet from the Sun</a:t>
            </a:r>
            <a:endParaRPr b="0" i="0" sz="1400" u="none" cap="none" strike="noStrike">
              <a:solidFill>
                <a:schemeClr val="dk2"/>
              </a:solidFill>
              <a:latin typeface="Barlow"/>
              <a:ea typeface="Barlow"/>
              <a:cs typeface="Barlow"/>
              <a:sym typeface="Barlow"/>
            </a:endParaRPr>
          </a:p>
        </p:txBody>
      </p:sp>
      <p:sp>
        <p:nvSpPr>
          <p:cNvPr id="946" name="Google Shape;946;p21"/>
          <p:cNvSpPr/>
          <p:nvPr/>
        </p:nvSpPr>
        <p:spPr>
          <a:xfrm>
            <a:off x="1350087" y="2754424"/>
            <a:ext cx="466016" cy="362119"/>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21"/>
          <p:cNvSpPr/>
          <p:nvPr/>
        </p:nvSpPr>
        <p:spPr>
          <a:xfrm>
            <a:off x="3076375" y="2754424"/>
            <a:ext cx="466016" cy="362119"/>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21"/>
          <p:cNvSpPr/>
          <p:nvPr/>
        </p:nvSpPr>
        <p:spPr>
          <a:xfrm>
            <a:off x="1350087" y="1413299"/>
            <a:ext cx="466016" cy="362119"/>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21"/>
          <p:cNvSpPr/>
          <p:nvPr/>
        </p:nvSpPr>
        <p:spPr>
          <a:xfrm>
            <a:off x="3076375" y="1413299"/>
            <a:ext cx="466016" cy="362119"/>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 name="Shape 953"/>
        <p:cNvGrpSpPr/>
        <p:nvPr/>
      </p:nvGrpSpPr>
      <p:grpSpPr>
        <a:xfrm>
          <a:off x="0" y="0"/>
          <a:ext cx="0" cy="0"/>
          <a:chOff x="0" y="0"/>
          <a:chExt cx="0" cy="0"/>
        </a:xfrm>
      </p:grpSpPr>
      <p:sp>
        <p:nvSpPr>
          <p:cNvPr id="954" name="Google Shape;954;p22"/>
          <p:cNvSpPr txBox="1"/>
          <p:nvPr>
            <p:ph type="title"/>
          </p:nvPr>
        </p:nvSpPr>
        <p:spPr>
          <a:xfrm>
            <a:off x="1544550" y="1307100"/>
            <a:ext cx="6054900" cy="2529300"/>
          </a:xfrm>
          <a:prstGeom prst="rect">
            <a:avLst/>
          </a:prstGeom>
          <a:noFill/>
          <a:ln>
            <a:noFill/>
          </a:ln>
        </p:spPr>
        <p:txBody>
          <a:bodyPr anchorCtr="0" anchor="ctr" bIns="91425" lIns="91425" spcFirstLastPara="1" rIns="91425" wrap="square" tIns="91425">
            <a:noAutofit/>
          </a:bodyPr>
          <a:lstStyle/>
          <a:p>
            <a:pPr indent="0" lvl="0" marL="0" rtl="0" algn="ctr">
              <a:lnSpc>
                <a:spcPct val="80000"/>
              </a:lnSpc>
              <a:spcBef>
                <a:spcPts val="0"/>
              </a:spcBef>
              <a:spcAft>
                <a:spcPts val="0"/>
              </a:spcAft>
              <a:buSzPts val="4800"/>
              <a:buNone/>
            </a:pPr>
            <a:r>
              <a:rPr lang="en"/>
              <a:t>Awesome </a:t>
            </a:r>
            <a:r>
              <a:rPr lang="en">
                <a:solidFill>
                  <a:schemeClr val="dk1"/>
                </a:solidFill>
              </a:rPr>
              <a:t>words</a:t>
            </a:r>
            <a:endParaRPr>
              <a:solidFill>
                <a:schemeClr val="dk1"/>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 name="Shape 958"/>
        <p:cNvGrpSpPr/>
        <p:nvPr/>
      </p:nvGrpSpPr>
      <p:grpSpPr>
        <a:xfrm>
          <a:off x="0" y="0"/>
          <a:ext cx="0" cy="0"/>
          <a:chOff x="0" y="0"/>
          <a:chExt cx="0" cy="0"/>
        </a:xfrm>
      </p:grpSpPr>
      <p:sp>
        <p:nvSpPr>
          <p:cNvPr id="959" name="Google Shape;959;p23"/>
          <p:cNvSpPr txBox="1"/>
          <p:nvPr>
            <p:ph type="title"/>
          </p:nvPr>
        </p:nvSpPr>
        <p:spPr>
          <a:xfrm>
            <a:off x="720000" y="1061150"/>
            <a:ext cx="3563100" cy="709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Conclusions</a:t>
            </a:r>
            <a:endParaRPr/>
          </a:p>
        </p:txBody>
      </p:sp>
      <p:sp>
        <p:nvSpPr>
          <p:cNvPr id="960" name="Google Shape;960;p23"/>
          <p:cNvSpPr txBox="1"/>
          <p:nvPr>
            <p:ph idx="1" type="body"/>
          </p:nvPr>
        </p:nvSpPr>
        <p:spPr>
          <a:xfrm>
            <a:off x="720000" y="1771150"/>
            <a:ext cx="3563100" cy="2311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273D40"/>
              </a:buClr>
              <a:buSzPts val="600"/>
              <a:buFont typeface="Arial"/>
              <a:buNone/>
            </a:pPr>
            <a:r>
              <a:rPr lang="en"/>
              <a:t>Do you know what helps you make your point crystal clear?</a:t>
            </a:r>
            <a:br>
              <a:rPr lang="en"/>
            </a:br>
            <a:r>
              <a:rPr lang="en"/>
              <a:t>Lists like this one:</a:t>
            </a:r>
            <a:endParaRPr/>
          </a:p>
          <a:p>
            <a:pPr indent="-215900" lvl="0" marL="241300" rtl="0" algn="l">
              <a:lnSpc>
                <a:spcPct val="100000"/>
              </a:lnSpc>
              <a:spcBef>
                <a:spcPts val="1600"/>
              </a:spcBef>
              <a:spcAft>
                <a:spcPts val="0"/>
              </a:spcAft>
              <a:buSzPts val="1400"/>
              <a:buAutoNum type="arabicPeriod"/>
            </a:pPr>
            <a:r>
              <a:rPr lang="en"/>
              <a:t>They’re simple </a:t>
            </a:r>
            <a:endParaRPr/>
          </a:p>
          <a:p>
            <a:pPr indent="-215900" lvl="0" marL="241300" rtl="0" algn="l">
              <a:lnSpc>
                <a:spcPct val="100000"/>
              </a:lnSpc>
              <a:spcBef>
                <a:spcPts val="0"/>
              </a:spcBef>
              <a:spcAft>
                <a:spcPts val="0"/>
              </a:spcAft>
              <a:buSzPts val="1400"/>
              <a:buAutoNum type="arabicPeriod"/>
            </a:pPr>
            <a:r>
              <a:rPr lang="en"/>
              <a:t>You can organize your ideas clearly</a:t>
            </a:r>
            <a:endParaRPr/>
          </a:p>
          <a:p>
            <a:pPr indent="-215900" lvl="0" marL="241300" rtl="0" algn="l">
              <a:lnSpc>
                <a:spcPct val="100000"/>
              </a:lnSpc>
              <a:spcBef>
                <a:spcPts val="0"/>
              </a:spcBef>
              <a:spcAft>
                <a:spcPts val="0"/>
              </a:spcAft>
              <a:buSzPts val="1400"/>
              <a:buAutoNum type="arabicPeriod"/>
            </a:pPr>
            <a:r>
              <a:rPr lang="en"/>
              <a:t>You’ll never forget to buy milk!</a:t>
            </a:r>
            <a:endParaRPr/>
          </a:p>
          <a:p>
            <a:pPr indent="0" lvl="0" marL="0" rtl="0" algn="l">
              <a:lnSpc>
                <a:spcPct val="100000"/>
              </a:lnSpc>
              <a:spcBef>
                <a:spcPts val="1600"/>
              </a:spcBef>
              <a:spcAft>
                <a:spcPts val="1600"/>
              </a:spcAft>
              <a:buClr>
                <a:srgbClr val="273D40"/>
              </a:buClr>
              <a:buSzPts val="600"/>
              <a:buFont typeface="Arial"/>
              <a:buNone/>
            </a:pPr>
            <a:r>
              <a:rPr lang="en"/>
              <a:t>And the most important thing: the audience won’t miss the point of your presentation</a:t>
            </a:r>
            <a:endParaRPr/>
          </a:p>
        </p:txBody>
      </p:sp>
      <p:pic>
        <p:nvPicPr>
          <p:cNvPr id="961" name="Google Shape;961;p23"/>
          <p:cNvPicPr preferRelativeResize="0"/>
          <p:nvPr>
            <p:ph idx="2" type="pic"/>
          </p:nvPr>
        </p:nvPicPr>
        <p:blipFill rotWithShape="1">
          <a:blip r:embed="rId3">
            <a:alphaModFix/>
          </a:blip>
          <a:srcRect b="24658" l="36716" r="2862" t="33031"/>
          <a:stretch/>
        </p:blipFill>
        <p:spPr>
          <a:xfrm>
            <a:off x="5200850" y="875250"/>
            <a:ext cx="3230100" cy="3393000"/>
          </a:xfrm>
          <a:prstGeom prst="roundRect">
            <a:avLst>
              <a:gd fmla="val 16667" name="adj"/>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5" name="Shape 965"/>
        <p:cNvGrpSpPr/>
        <p:nvPr/>
      </p:nvGrpSpPr>
      <p:grpSpPr>
        <a:xfrm>
          <a:off x="0" y="0"/>
          <a:ext cx="0" cy="0"/>
          <a:chOff x="0" y="0"/>
          <a:chExt cx="0" cy="0"/>
        </a:xfrm>
      </p:grpSpPr>
      <p:sp>
        <p:nvSpPr>
          <p:cNvPr id="966" name="Google Shape;966;p24"/>
          <p:cNvSpPr txBox="1"/>
          <p:nvPr>
            <p:ph type="title"/>
          </p:nvPr>
        </p:nvSpPr>
        <p:spPr>
          <a:xfrm>
            <a:off x="5434200" y="1633350"/>
            <a:ext cx="29967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Social media</a:t>
            </a:r>
            <a:endParaRPr/>
          </a:p>
        </p:txBody>
      </p:sp>
      <p:sp>
        <p:nvSpPr>
          <p:cNvPr id="967" name="Google Shape;967;p24"/>
          <p:cNvSpPr txBox="1"/>
          <p:nvPr>
            <p:ph idx="1" type="subTitle"/>
          </p:nvPr>
        </p:nvSpPr>
        <p:spPr>
          <a:xfrm>
            <a:off x="5434200" y="2206050"/>
            <a:ext cx="2996700" cy="1304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You can replace the image on the screen with your own work. Just right-click on it and select “Replace image”</a:t>
            </a:r>
            <a:endParaRPr/>
          </a:p>
        </p:txBody>
      </p:sp>
      <p:sp>
        <p:nvSpPr>
          <p:cNvPr id="968" name="Google Shape;968;p24"/>
          <p:cNvSpPr/>
          <p:nvPr/>
        </p:nvSpPr>
        <p:spPr>
          <a:xfrm>
            <a:off x="713100" y="1178248"/>
            <a:ext cx="3852000" cy="2787000"/>
          </a:xfrm>
          <a:prstGeom prst="roundRect">
            <a:avLst>
              <a:gd fmla="val 4290" name="adj"/>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9" name="Google Shape;969;p24"/>
          <p:cNvGrpSpPr/>
          <p:nvPr/>
        </p:nvGrpSpPr>
        <p:grpSpPr>
          <a:xfrm>
            <a:off x="983343" y="3490747"/>
            <a:ext cx="3311448" cy="326518"/>
            <a:chOff x="4841943" y="3886997"/>
            <a:chExt cx="3311448" cy="326518"/>
          </a:xfrm>
        </p:grpSpPr>
        <p:grpSp>
          <p:nvGrpSpPr>
            <p:cNvPr id="970" name="Google Shape;970;p24"/>
            <p:cNvGrpSpPr/>
            <p:nvPr/>
          </p:nvGrpSpPr>
          <p:grpSpPr>
            <a:xfrm>
              <a:off x="4841949" y="3886997"/>
              <a:ext cx="3311442" cy="95507"/>
              <a:chOff x="5238562" y="4064338"/>
              <a:chExt cx="2868043" cy="82719"/>
            </a:xfrm>
          </p:grpSpPr>
          <p:sp>
            <p:nvSpPr>
              <p:cNvPr id="971" name="Google Shape;971;p24"/>
              <p:cNvSpPr/>
              <p:nvPr/>
            </p:nvSpPr>
            <p:spPr>
              <a:xfrm>
                <a:off x="5238825" y="4091082"/>
                <a:ext cx="2867780" cy="29230"/>
              </a:xfrm>
              <a:custGeom>
                <a:rect b="b" l="l" r="r" t="t"/>
                <a:pathLst>
                  <a:path extrusionOk="0" h="1150" w="214976">
                    <a:moveTo>
                      <a:pt x="0" y="1"/>
                    </a:moveTo>
                    <a:lnTo>
                      <a:pt x="0" y="1149"/>
                    </a:lnTo>
                    <a:lnTo>
                      <a:pt x="214975" y="1149"/>
                    </a:lnTo>
                    <a:lnTo>
                      <a:pt x="21497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24"/>
              <p:cNvSpPr/>
              <p:nvPr/>
            </p:nvSpPr>
            <p:spPr>
              <a:xfrm>
                <a:off x="5238562" y="4091092"/>
                <a:ext cx="1052366" cy="29216"/>
              </a:xfrm>
              <a:custGeom>
                <a:rect b="b" l="l" r="r" t="t"/>
                <a:pathLst>
                  <a:path extrusionOk="0" h="1150" w="109110">
                    <a:moveTo>
                      <a:pt x="0" y="1"/>
                    </a:moveTo>
                    <a:lnTo>
                      <a:pt x="0" y="1149"/>
                    </a:lnTo>
                    <a:lnTo>
                      <a:pt x="109109" y="1149"/>
                    </a:lnTo>
                    <a:lnTo>
                      <a:pt x="10910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24"/>
              <p:cNvSpPr/>
              <p:nvPr/>
            </p:nvSpPr>
            <p:spPr>
              <a:xfrm>
                <a:off x="6244244" y="4064338"/>
                <a:ext cx="82693" cy="82719"/>
              </a:xfrm>
              <a:custGeom>
                <a:rect b="b" l="l" r="r" t="t"/>
                <a:pathLst>
                  <a:path extrusionOk="0" h="3256" w="3255">
                    <a:moveTo>
                      <a:pt x="1625" y="1"/>
                    </a:moveTo>
                    <a:cubicBezTo>
                      <a:pt x="728" y="1"/>
                      <a:pt x="1" y="729"/>
                      <a:pt x="1" y="1626"/>
                    </a:cubicBezTo>
                    <a:cubicBezTo>
                      <a:pt x="1" y="2527"/>
                      <a:pt x="728" y="3255"/>
                      <a:pt x="1625" y="3255"/>
                    </a:cubicBezTo>
                    <a:cubicBezTo>
                      <a:pt x="2527" y="3255"/>
                      <a:pt x="3254" y="2527"/>
                      <a:pt x="3254" y="1626"/>
                    </a:cubicBezTo>
                    <a:cubicBezTo>
                      <a:pt x="3254" y="729"/>
                      <a:pt x="2527"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4" name="Google Shape;974;p24"/>
            <p:cNvGrpSpPr/>
            <p:nvPr/>
          </p:nvGrpSpPr>
          <p:grpSpPr>
            <a:xfrm>
              <a:off x="4841943" y="4088524"/>
              <a:ext cx="1580463" cy="119299"/>
              <a:chOff x="950116" y="4374618"/>
              <a:chExt cx="1885769" cy="142345"/>
            </a:xfrm>
          </p:grpSpPr>
          <p:sp>
            <p:nvSpPr>
              <p:cNvPr id="975" name="Google Shape;975;p24"/>
              <p:cNvSpPr/>
              <p:nvPr/>
            </p:nvSpPr>
            <p:spPr>
              <a:xfrm>
                <a:off x="950116" y="4382213"/>
                <a:ext cx="127190" cy="127190"/>
              </a:xfrm>
              <a:custGeom>
                <a:rect b="b" l="l" r="r" t="t"/>
                <a:pathLst>
                  <a:path extrusionOk="0" h="3634" w="3634">
                    <a:moveTo>
                      <a:pt x="1" y="1"/>
                    </a:moveTo>
                    <a:lnTo>
                      <a:pt x="1" y="3633"/>
                    </a:lnTo>
                    <a:lnTo>
                      <a:pt x="3634" y="1815"/>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24"/>
              <p:cNvSpPr/>
              <p:nvPr/>
            </p:nvSpPr>
            <p:spPr>
              <a:xfrm>
                <a:off x="1239222" y="4399819"/>
                <a:ext cx="91980" cy="91945"/>
              </a:xfrm>
              <a:custGeom>
                <a:rect b="b" l="l" r="r" t="t"/>
                <a:pathLst>
                  <a:path extrusionOk="0" h="2627" w="2628">
                    <a:moveTo>
                      <a:pt x="1" y="0"/>
                    </a:moveTo>
                    <a:lnTo>
                      <a:pt x="1" y="2627"/>
                    </a:lnTo>
                    <a:lnTo>
                      <a:pt x="2628" y="131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24"/>
              <p:cNvSpPr/>
              <p:nvPr/>
            </p:nvSpPr>
            <p:spPr>
              <a:xfrm>
                <a:off x="1335509" y="4399819"/>
                <a:ext cx="11830" cy="91945"/>
              </a:xfrm>
              <a:custGeom>
                <a:rect b="b" l="l" r="r" t="t"/>
                <a:pathLst>
                  <a:path extrusionOk="0" h="2627" w="338">
                    <a:moveTo>
                      <a:pt x="0" y="0"/>
                    </a:moveTo>
                    <a:lnTo>
                      <a:pt x="0" y="2627"/>
                    </a:lnTo>
                    <a:lnTo>
                      <a:pt x="337" y="2627"/>
                    </a:lnTo>
                    <a:lnTo>
                      <a:pt x="337"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24"/>
              <p:cNvSpPr/>
              <p:nvPr/>
            </p:nvSpPr>
            <p:spPr>
              <a:xfrm>
                <a:off x="1509218" y="4374618"/>
                <a:ext cx="96355" cy="142345"/>
              </a:xfrm>
              <a:custGeom>
                <a:rect b="b" l="l" r="r" t="t"/>
                <a:pathLst>
                  <a:path extrusionOk="0" h="4067" w="2753">
                    <a:moveTo>
                      <a:pt x="2752" y="1"/>
                    </a:moveTo>
                    <a:lnTo>
                      <a:pt x="1" y="2032"/>
                    </a:lnTo>
                    <a:lnTo>
                      <a:pt x="2752" y="4066"/>
                    </a:lnTo>
                    <a:lnTo>
                      <a:pt x="2752"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24"/>
              <p:cNvSpPr/>
              <p:nvPr/>
            </p:nvSpPr>
            <p:spPr>
              <a:xfrm>
                <a:off x="1509218" y="4410494"/>
                <a:ext cx="48545" cy="70455"/>
              </a:xfrm>
              <a:custGeom>
                <a:rect b="b" l="l" r="r" t="t"/>
                <a:pathLst>
                  <a:path extrusionOk="0" h="2013" w="1387">
                    <a:moveTo>
                      <a:pt x="1" y="1"/>
                    </a:moveTo>
                    <a:lnTo>
                      <a:pt x="1" y="2013"/>
                    </a:lnTo>
                    <a:lnTo>
                      <a:pt x="1386" y="2013"/>
                    </a:lnTo>
                    <a:lnTo>
                      <a:pt x="1386"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24"/>
              <p:cNvSpPr/>
              <p:nvPr/>
            </p:nvSpPr>
            <p:spPr>
              <a:xfrm>
                <a:off x="1619855" y="4378013"/>
                <a:ext cx="54880" cy="135450"/>
              </a:xfrm>
              <a:custGeom>
                <a:rect b="b" l="l" r="r" t="t"/>
                <a:pathLst>
                  <a:path extrusionOk="0" h="3870" w="1568">
                    <a:moveTo>
                      <a:pt x="1" y="0"/>
                    </a:moveTo>
                    <a:lnTo>
                      <a:pt x="1" y="426"/>
                    </a:lnTo>
                    <a:cubicBezTo>
                      <a:pt x="666" y="604"/>
                      <a:pt x="1161" y="1212"/>
                      <a:pt x="1161" y="1935"/>
                    </a:cubicBezTo>
                    <a:cubicBezTo>
                      <a:pt x="1161" y="2658"/>
                      <a:pt x="666" y="3266"/>
                      <a:pt x="1" y="3448"/>
                    </a:cubicBezTo>
                    <a:lnTo>
                      <a:pt x="1" y="3869"/>
                    </a:lnTo>
                    <a:cubicBezTo>
                      <a:pt x="895" y="3680"/>
                      <a:pt x="1568" y="2887"/>
                      <a:pt x="1568" y="1935"/>
                    </a:cubicBezTo>
                    <a:cubicBezTo>
                      <a:pt x="1568" y="983"/>
                      <a:pt x="895" y="19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24"/>
              <p:cNvSpPr/>
              <p:nvPr/>
            </p:nvSpPr>
            <p:spPr>
              <a:xfrm>
                <a:off x="1619855" y="4411859"/>
                <a:ext cx="27545" cy="67725"/>
              </a:xfrm>
              <a:custGeom>
                <a:rect b="b" l="l" r="r" t="t"/>
                <a:pathLst>
                  <a:path extrusionOk="0" h="1935" w="787">
                    <a:moveTo>
                      <a:pt x="1" y="1"/>
                    </a:moveTo>
                    <a:lnTo>
                      <a:pt x="1" y="1935"/>
                    </a:lnTo>
                    <a:cubicBezTo>
                      <a:pt x="450" y="1842"/>
                      <a:pt x="786" y="1444"/>
                      <a:pt x="786" y="968"/>
                    </a:cubicBezTo>
                    <a:cubicBezTo>
                      <a:pt x="786" y="492"/>
                      <a:pt x="450" y="9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24"/>
              <p:cNvSpPr/>
              <p:nvPr/>
            </p:nvSpPr>
            <p:spPr>
              <a:xfrm>
                <a:off x="1708302" y="4429849"/>
                <a:ext cx="397845" cy="31745"/>
              </a:xfrm>
              <a:custGeom>
                <a:rect b="b" l="l" r="r" t="t"/>
                <a:pathLst>
                  <a:path extrusionOk="0" h="907" w="11367">
                    <a:moveTo>
                      <a:pt x="0" y="1"/>
                    </a:moveTo>
                    <a:lnTo>
                      <a:pt x="0" y="906"/>
                    </a:lnTo>
                    <a:lnTo>
                      <a:pt x="11367" y="906"/>
                    </a:lnTo>
                    <a:lnTo>
                      <a:pt x="11367"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24"/>
              <p:cNvSpPr/>
              <p:nvPr/>
            </p:nvSpPr>
            <p:spPr>
              <a:xfrm>
                <a:off x="2061320" y="4400904"/>
                <a:ext cx="89670" cy="89670"/>
              </a:xfrm>
              <a:custGeom>
                <a:rect b="b" l="l" r="r" t="t"/>
                <a:pathLst>
                  <a:path extrusionOk="0" h="2562" w="2562">
                    <a:moveTo>
                      <a:pt x="1281" y="1"/>
                    </a:moveTo>
                    <a:cubicBezTo>
                      <a:pt x="573" y="1"/>
                      <a:pt x="1" y="576"/>
                      <a:pt x="1" y="1281"/>
                    </a:cubicBezTo>
                    <a:cubicBezTo>
                      <a:pt x="1" y="1989"/>
                      <a:pt x="573" y="2562"/>
                      <a:pt x="1281" y="2562"/>
                    </a:cubicBezTo>
                    <a:cubicBezTo>
                      <a:pt x="1989" y="2562"/>
                      <a:pt x="2561" y="1989"/>
                      <a:pt x="2561" y="1281"/>
                    </a:cubicBezTo>
                    <a:cubicBezTo>
                      <a:pt x="2561" y="576"/>
                      <a:pt x="1989" y="1"/>
                      <a:pt x="128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24"/>
              <p:cNvSpPr/>
              <p:nvPr/>
            </p:nvSpPr>
            <p:spPr>
              <a:xfrm>
                <a:off x="2317245" y="4405769"/>
                <a:ext cx="54740" cy="83300"/>
              </a:xfrm>
              <a:custGeom>
                <a:rect b="b" l="l" r="r" t="t"/>
                <a:pathLst>
                  <a:path extrusionOk="0" h="2380" w="1564">
                    <a:moveTo>
                      <a:pt x="786" y="241"/>
                    </a:moveTo>
                    <a:cubicBezTo>
                      <a:pt x="1107" y="241"/>
                      <a:pt x="1250" y="616"/>
                      <a:pt x="1250" y="1180"/>
                    </a:cubicBezTo>
                    <a:cubicBezTo>
                      <a:pt x="1250" y="1769"/>
                      <a:pt x="1099" y="2140"/>
                      <a:pt x="782" y="2140"/>
                    </a:cubicBezTo>
                    <a:cubicBezTo>
                      <a:pt x="496" y="2140"/>
                      <a:pt x="314" y="1799"/>
                      <a:pt x="314" y="1200"/>
                    </a:cubicBezTo>
                    <a:cubicBezTo>
                      <a:pt x="314" y="573"/>
                      <a:pt x="511" y="241"/>
                      <a:pt x="786"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24"/>
              <p:cNvSpPr/>
              <p:nvPr/>
            </p:nvSpPr>
            <p:spPr>
              <a:xfrm>
                <a:off x="2382767" y="4429849"/>
                <a:ext cx="14840" cy="59220"/>
              </a:xfrm>
              <a:custGeom>
                <a:rect b="b" l="l" r="r" t="t"/>
                <a:pathLst>
                  <a:path extrusionOk="0" h="1692" w="424">
                    <a:moveTo>
                      <a:pt x="214" y="1"/>
                    </a:moveTo>
                    <a:cubicBezTo>
                      <a:pt x="90" y="1"/>
                      <a:pt x="1" y="94"/>
                      <a:pt x="1" y="222"/>
                    </a:cubicBezTo>
                    <a:cubicBezTo>
                      <a:pt x="1" y="345"/>
                      <a:pt x="86" y="442"/>
                      <a:pt x="209" y="442"/>
                    </a:cubicBezTo>
                    <a:cubicBezTo>
                      <a:pt x="341" y="442"/>
                      <a:pt x="423" y="345"/>
                      <a:pt x="423" y="222"/>
                    </a:cubicBezTo>
                    <a:cubicBezTo>
                      <a:pt x="418" y="94"/>
                      <a:pt x="338" y="1"/>
                      <a:pt x="214" y="1"/>
                    </a:cubicBezTo>
                    <a:close/>
                    <a:moveTo>
                      <a:pt x="214" y="1251"/>
                    </a:moveTo>
                    <a:cubicBezTo>
                      <a:pt x="90" y="1251"/>
                      <a:pt x="1" y="1340"/>
                      <a:pt x="1" y="1472"/>
                    </a:cubicBezTo>
                    <a:cubicBezTo>
                      <a:pt x="1" y="1595"/>
                      <a:pt x="86" y="1692"/>
                      <a:pt x="209" y="1692"/>
                    </a:cubicBezTo>
                    <a:cubicBezTo>
                      <a:pt x="341" y="1692"/>
                      <a:pt x="423" y="1595"/>
                      <a:pt x="423" y="1472"/>
                    </a:cubicBezTo>
                    <a:cubicBezTo>
                      <a:pt x="418" y="1340"/>
                      <a:pt x="338" y="1251"/>
                      <a:pt x="214" y="125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24"/>
              <p:cNvSpPr/>
              <p:nvPr/>
            </p:nvSpPr>
            <p:spPr>
              <a:xfrm>
                <a:off x="2407127" y="4407134"/>
                <a:ext cx="50155" cy="81935"/>
              </a:xfrm>
              <a:custGeom>
                <a:rect b="b" l="l" r="r" t="t"/>
                <a:pathLst>
                  <a:path extrusionOk="0" h="2341" w="1433">
                    <a:moveTo>
                      <a:pt x="288" y="0"/>
                    </a:moveTo>
                    <a:lnTo>
                      <a:pt x="136" y="1107"/>
                    </a:lnTo>
                    <a:cubicBezTo>
                      <a:pt x="222" y="1095"/>
                      <a:pt x="326" y="1080"/>
                      <a:pt x="458" y="1080"/>
                    </a:cubicBezTo>
                    <a:cubicBezTo>
                      <a:pt x="915" y="1080"/>
                      <a:pt x="1115" y="1293"/>
                      <a:pt x="1120" y="1591"/>
                    </a:cubicBezTo>
                    <a:cubicBezTo>
                      <a:pt x="1120" y="1900"/>
                      <a:pt x="868" y="2089"/>
                      <a:pt x="574" y="2089"/>
                    </a:cubicBezTo>
                    <a:cubicBezTo>
                      <a:pt x="365" y="2089"/>
                      <a:pt x="175" y="2020"/>
                      <a:pt x="83" y="1962"/>
                    </a:cubicBezTo>
                    <a:lnTo>
                      <a:pt x="1" y="2198"/>
                    </a:lnTo>
                    <a:cubicBezTo>
                      <a:pt x="113" y="2271"/>
                      <a:pt x="326" y="2341"/>
                      <a:pt x="578" y="2341"/>
                    </a:cubicBezTo>
                    <a:cubicBezTo>
                      <a:pt x="1077" y="2341"/>
                      <a:pt x="1433" y="2005"/>
                      <a:pt x="1433" y="1555"/>
                    </a:cubicBezTo>
                    <a:cubicBezTo>
                      <a:pt x="1433" y="1266"/>
                      <a:pt x="1286" y="1068"/>
                      <a:pt x="1104" y="964"/>
                    </a:cubicBezTo>
                    <a:cubicBezTo>
                      <a:pt x="961" y="878"/>
                      <a:pt x="786" y="839"/>
                      <a:pt x="609" y="839"/>
                    </a:cubicBezTo>
                    <a:cubicBezTo>
                      <a:pt x="524" y="839"/>
                      <a:pt x="474" y="848"/>
                      <a:pt x="419" y="855"/>
                    </a:cubicBezTo>
                    <a:lnTo>
                      <a:pt x="508" y="264"/>
                    </a:lnTo>
                    <a:lnTo>
                      <a:pt x="1386" y="264"/>
                    </a:lnTo>
                    <a:lnTo>
                      <a:pt x="1386"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24"/>
              <p:cNvSpPr/>
              <p:nvPr/>
            </p:nvSpPr>
            <p:spPr>
              <a:xfrm>
                <a:off x="2469988" y="4405769"/>
                <a:ext cx="54740" cy="83300"/>
              </a:xfrm>
              <a:custGeom>
                <a:rect b="b" l="l" r="r" t="t"/>
                <a:pathLst>
                  <a:path extrusionOk="0" h="2380" w="1564">
                    <a:moveTo>
                      <a:pt x="782" y="241"/>
                    </a:moveTo>
                    <a:cubicBezTo>
                      <a:pt x="1107" y="241"/>
                      <a:pt x="1250" y="616"/>
                      <a:pt x="1250" y="1180"/>
                    </a:cubicBezTo>
                    <a:cubicBezTo>
                      <a:pt x="1250" y="1769"/>
                      <a:pt x="1099" y="2140"/>
                      <a:pt x="778" y="2140"/>
                    </a:cubicBezTo>
                    <a:cubicBezTo>
                      <a:pt x="496" y="2140"/>
                      <a:pt x="314" y="1799"/>
                      <a:pt x="314" y="1200"/>
                    </a:cubicBezTo>
                    <a:cubicBezTo>
                      <a:pt x="314" y="573"/>
                      <a:pt x="511" y="241"/>
                      <a:pt x="782"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24"/>
              <p:cNvSpPr/>
              <p:nvPr/>
            </p:nvSpPr>
            <p:spPr>
              <a:xfrm>
                <a:off x="2555180" y="4402794"/>
                <a:ext cx="43085" cy="89950"/>
              </a:xfrm>
              <a:custGeom>
                <a:rect b="b" l="l" r="r" t="t"/>
                <a:pathLst>
                  <a:path extrusionOk="0" h="2570" w="1231">
                    <a:moveTo>
                      <a:pt x="990" y="1"/>
                    </a:moveTo>
                    <a:lnTo>
                      <a:pt x="0" y="2570"/>
                    </a:lnTo>
                    <a:lnTo>
                      <a:pt x="240" y="2570"/>
                    </a:lnTo>
                    <a:lnTo>
                      <a:pt x="123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24"/>
              <p:cNvSpPr/>
              <p:nvPr/>
            </p:nvSpPr>
            <p:spPr>
              <a:xfrm>
                <a:off x="2629627" y="4405769"/>
                <a:ext cx="51520" cy="81935"/>
              </a:xfrm>
              <a:custGeom>
                <a:rect b="b" l="l" r="r" t="t"/>
                <a:pathLst>
                  <a:path extrusionOk="0" h="2341" w="1472">
                    <a:moveTo>
                      <a:pt x="709" y="1"/>
                    </a:moveTo>
                    <a:cubicBezTo>
                      <a:pt x="445" y="1"/>
                      <a:pt x="218" y="101"/>
                      <a:pt x="59" y="237"/>
                    </a:cubicBezTo>
                    <a:lnTo>
                      <a:pt x="156" y="453"/>
                    </a:lnTo>
                    <a:cubicBezTo>
                      <a:pt x="264" y="364"/>
                      <a:pt x="438" y="260"/>
                      <a:pt x="647" y="260"/>
                    </a:cubicBezTo>
                    <a:cubicBezTo>
                      <a:pt x="988" y="260"/>
                      <a:pt x="1104" y="476"/>
                      <a:pt x="1104" y="708"/>
                    </a:cubicBezTo>
                    <a:cubicBezTo>
                      <a:pt x="1100" y="1057"/>
                      <a:pt x="833" y="1355"/>
                      <a:pt x="245" y="1912"/>
                    </a:cubicBezTo>
                    <a:lnTo>
                      <a:pt x="1" y="2151"/>
                    </a:lnTo>
                    <a:lnTo>
                      <a:pt x="1" y="2341"/>
                    </a:lnTo>
                    <a:lnTo>
                      <a:pt x="1471" y="2341"/>
                    </a:lnTo>
                    <a:lnTo>
                      <a:pt x="1471" y="2082"/>
                    </a:lnTo>
                    <a:lnTo>
                      <a:pt x="438" y="2082"/>
                    </a:lnTo>
                    <a:lnTo>
                      <a:pt x="438" y="2074"/>
                    </a:lnTo>
                    <a:lnTo>
                      <a:pt x="620" y="1904"/>
                    </a:lnTo>
                    <a:cubicBezTo>
                      <a:pt x="1107" y="1440"/>
                      <a:pt x="1413" y="1096"/>
                      <a:pt x="1413" y="669"/>
                    </a:cubicBezTo>
                    <a:cubicBezTo>
                      <a:pt x="1413" y="341"/>
                      <a:pt x="1204"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24"/>
              <p:cNvSpPr/>
              <p:nvPr/>
            </p:nvSpPr>
            <p:spPr>
              <a:xfrm>
                <a:off x="2694098" y="4429849"/>
                <a:ext cx="14805" cy="59220"/>
              </a:xfrm>
              <a:custGeom>
                <a:rect b="b" l="l" r="r" t="t"/>
                <a:pathLst>
                  <a:path extrusionOk="0" h="1692" w="423">
                    <a:moveTo>
                      <a:pt x="213" y="1"/>
                    </a:moveTo>
                    <a:cubicBezTo>
                      <a:pt x="89" y="1"/>
                      <a:pt x="1" y="94"/>
                      <a:pt x="1" y="222"/>
                    </a:cubicBezTo>
                    <a:cubicBezTo>
                      <a:pt x="1" y="345"/>
                      <a:pt x="85" y="442"/>
                      <a:pt x="210" y="442"/>
                    </a:cubicBezTo>
                    <a:cubicBezTo>
                      <a:pt x="341" y="442"/>
                      <a:pt x="422" y="345"/>
                      <a:pt x="422" y="222"/>
                    </a:cubicBezTo>
                    <a:cubicBezTo>
                      <a:pt x="419" y="94"/>
                      <a:pt x="337" y="1"/>
                      <a:pt x="213" y="1"/>
                    </a:cubicBezTo>
                    <a:close/>
                    <a:moveTo>
                      <a:pt x="213" y="1251"/>
                    </a:moveTo>
                    <a:cubicBezTo>
                      <a:pt x="89" y="1251"/>
                      <a:pt x="1" y="1340"/>
                      <a:pt x="1" y="1472"/>
                    </a:cubicBezTo>
                    <a:cubicBezTo>
                      <a:pt x="1" y="1595"/>
                      <a:pt x="85" y="1692"/>
                      <a:pt x="210" y="1692"/>
                    </a:cubicBezTo>
                    <a:cubicBezTo>
                      <a:pt x="341" y="1692"/>
                      <a:pt x="422" y="1595"/>
                      <a:pt x="422" y="1472"/>
                    </a:cubicBezTo>
                    <a:cubicBezTo>
                      <a:pt x="419" y="1340"/>
                      <a:pt x="337" y="1251"/>
                      <a:pt x="213" y="125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24"/>
              <p:cNvSpPr/>
              <p:nvPr/>
            </p:nvSpPr>
            <p:spPr>
              <a:xfrm>
                <a:off x="2718494" y="4407134"/>
                <a:ext cx="50085" cy="81935"/>
              </a:xfrm>
              <a:custGeom>
                <a:rect b="b" l="l" r="r" t="t"/>
                <a:pathLst>
                  <a:path extrusionOk="0" h="2341" w="1431">
                    <a:moveTo>
                      <a:pt x="282" y="0"/>
                    </a:moveTo>
                    <a:lnTo>
                      <a:pt x="135" y="1107"/>
                    </a:lnTo>
                    <a:cubicBezTo>
                      <a:pt x="220" y="1095"/>
                      <a:pt x="320" y="1080"/>
                      <a:pt x="452" y="1080"/>
                    </a:cubicBezTo>
                    <a:cubicBezTo>
                      <a:pt x="913" y="1080"/>
                      <a:pt x="1110" y="1293"/>
                      <a:pt x="1114" y="1591"/>
                    </a:cubicBezTo>
                    <a:cubicBezTo>
                      <a:pt x="1114" y="1900"/>
                      <a:pt x="863" y="2089"/>
                      <a:pt x="568" y="2089"/>
                    </a:cubicBezTo>
                    <a:cubicBezTo>
                      <a:pt x="359" y="2089"/>
                      <a:pt x="174" y="2020"/>
                      <a:pt x="77" y="1962"/>
                    </a:cubicBezTo>
                    <a:lnTo>
                      <a:pt x="0" y="2198"/>
                    </a:lnTo>
                    <a:cubicBezTo>
                      <a:pt x="108" y="2271"/>
                      <a:pt x="320" y="2341"/>
                      <a:pt x="572" y="2341"/>
                    </a:cubicBezTo>
                    <a:cubicBezTo>
                      <a:pt x="1072" y="2341"/>
                      <a:pt x="1431" y="2005"/>
                      <a:pt x="1431" y="1555"/>
                    </a:cubicBezTo>
                    <a:cubicBezTo>
                      <a:pt x="1431" y="1266"/>
                      <a:pt x="1281" y="1068"/>
                      <a:pt x="1099" y="964"/>
                    </a:cubicBezTo>
                    <a:cubicBezTo>
                      <a:pt x="959" y="878"/>
                      <a:pt x="781" y="839"/>
                      <a:pt x="604" y="839"/>
                    </a:cubicBezTo>
                    <a:cubicBezTo>
                      <a:pt x="518" y="839"/>
                      <a:pt x="472" y="848"/>
                      <a:pt x="418" y="855"/>
                    </a:cubicBezTo>
                    <a:lnTo>
                      <a:pt x="506" y="264"/>
                    </a:lnTo>
                    <a:lnTo>
                      <a:pt x="1385" y="264"/>
                    </a:lnTo>
                    <a:lnTo>
                      <a:pt x="1385"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24"/>
              <p:cNvSpPr/>
              <p:nvPr/>
            </p:nvSpPr>
            <p:spPr>
              <a:xfrm>
                <a:off x="2781285" y="4405769"/>
                <a:ext cx="54600" cy="83300"/>
              </a:xfrm>
              <a:custGeom>
                <a:rect b="b" l="l" r="r" t="t"/>
                <a:pathLst>
                  <a:path extrusionOk="0" h="2380" w="1560">
                    <a:moveTo>
                      <a:pt x="783" y="241"/>
                    </a:moveTo>
                    <a:cubicBezTo>
                      <a:pt x="1103" y="241"/>
                      <a:pt x="1251" y="616"/>
                      <a:pt x="1251" y="1180"/>
                    </a:cubicBezTo>
                    <a:cubicBezTo>
                      <a:pt x="1251" y="1769"/>
                      <a:pt x="1096" y="2140"/>
                      <a:pt x="778" y="2140"/>
                    </a:cubicBezTo>
                    <a:cubicBezTo>
                      <a:pt x="496" y="2140"/>
                      <a:pt x="310" y="1799"/>
                      <a:pt x="310" y="1200"/>
                    </a:cubicBezTo>
                    <a:cubicBezTo>
                      <a:pt x="310" y="573"/>
                      <a:pt x="508" y="241"/>
                      <a:pt x="783" y="241"/>
                    </a:cubicBezTo>
                    <a:close/>
                    <a:moveTo>
                      <a:pt x="798" y="1"/>
                    </a:moveTo>
                    <a:cubicBezTo>
                      <a:pt x="333" y="1"/>
                      <a:pt x="1" y="426"/>
                      <a:pt x="1" y="1196"/>
                    </a:cubicBezTo>
                    <a:cubicBezTo>
                      <a:pt x="8" y="1958"/>
                      <a:pt x="310" y="2380"/>
                      <a:pt x="760" y="2380"/>
                    </a:cubicBezTo>
                    <a:cubicBezTo>
                      <a:pt x="1270" y="2380"/>
                      <a:pt x="1560" y="1946"/>
                      <a:pt x="1560" y="1165"/>
                    </a:cubicBezTo>
                    <a:cubicBezTo>
                      <a:pt x="1560" y="434"/>
                      <a:pt x="1285" y="1"/>
                      <a:pt x="79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 name="Google Shape;993;p24"/>
            <p:cNvGrpSpPr/>
            <p:nvPr/>
          </p:nvGrpSpPr>
          <p:grpSpPr>
            <a:xfrm>
              <a:off x="6740408" y="4082745"/>
              <a:ext cx="1412937" cy="130770"/>
              <a:chOff x="2935989" y="4367723"/>
              <a:chExt cx="1685880" cy="156032"/>
            </a:xfrm>
          </p:grpSpPr>
          <p:sp>
            <p:nvSpPr>
              <p:cNvPr id="994" name="Google Shape;994;p24"/>
              <p:cNvSpPr/>
              <p:nvPr/>
            </p:nvSpPr>
            <p:spPr>
              <a:xfrm>
                <a:off x="2935989" y="4376368"/>
                <a:ext cx="179165" cy="138705"/>
              </a:xfrm>
              <a:custGeom>
                <a:rect b="b" l="l" r="r" t="t"/>
                <a:pathLst>
                  <a:path extrusionOk="0" h="3963" w="5119">
                    <a:moveTo>
                      <a:pt x="1323" y="1761"/>
                    </a:moveTo>
                    <a:lnTo>
                      <a:pt x="1323" y="2202"/>
                    </a:lnTo>
                    <a:lnTo>
                      <a:pt x="495" y="2202"/>
                    </a:lnTo>
                    <a:lnTo>
                      <a:pt x="495" y="1761"/>
                    </a:lnTo>
                    <a:close/>
                    <a:moveTo>
                      <a:pt x="4515" y="1761"/>
                    </a:moveTo>
                    <a:lnTo>
                      <a:pt x="4515" y="2202"/>
                    </a:lnTo>
                    <a:lnTo>
                      <a:pt x="1872" y="2202"/>
                    </a:lnTo>
                    <a:lnTo>
                      <a:pt x="1872" y="1761"/>
                    </a:lnTo>
                    <a:close/>
                    <a:moveTo>
                      <a:pt x="3191" y="2698"/>
                    </a:moveTo>
                    <a:lnTo>
                      <a:pt x="3191" y="3139"/>
                    </a:lnTo>
                    <a:lnTo>
                      <a:pt x="549" y="3139"/>
                    </a:lnTo>
                    <a:lnTo>
                      <a:pt x="549" y="2698"/>
                    </a:lnTo>
                    <a:close/>
                    <a:moveTo>
                      <a:pt x="4569" y="2698"/>
                    </a:moveTo>
                    <a:lnTo>
                      <a:pt x="4569" y="3139"/>
                    </a:lnTo>
                    <a:lnTo>
                      <a:pt x="3745" y="3139"/>
                    </a:lnTo>
                    <a:lnTo>
                      <a:pt x="3745" y="2698"/>
                    </a:lnTo>
                    <a:close/>
                    <a:moveTo>
                      <a:pt x="538" y="1"/>
                    </a:moveTo>
                    <a:cubicBezTo>
                      <a:pt x="240" y="1"/>
                      <a:pt x="0" y="241"/>
                      <a:pt x="0" y="539"/>
                    </a:cubicBezTo>
                    <a:lnTo>
                      <a:pt x="0" y="3429"/>
                    </a:lnTo>
                    <a:cubicBezTo>
                      <a:pt x="0" y="3723"/>
                      <a:pt x="240" y="3963"/>
                      <a:pt x="538" y="3963"/>
                    </a:cubicBezTo>
                    <a:lnTo>
                      <a:pt x="4584" y="3963"/>
                    </a:lnTo>
                    <a:cubicBezTo>
                      <a:pt x="4878" y="3963"/>
                      <a:pt x="5118" y="3723"/>
                      <a:pt x="5118" y="3429"/>
                    </a:cubicBezTo>
                    <a:lnTo>
                      <a:pt x="5118" y="539"/>
                    </a:lnTo>
                    <a:cubicBezTo>
                      <a:pt x="5118" y="241"/>
                      <a:pt x="4878" y="1"/>
                      <a:pt x="458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24"/>
              <p:cNvSpPr/>
              <p:nvPr/>
            </p:nvSpPr>
            <p:spPr>
              <a:xfrm>
                <a:off x="3835089" y="4383858"/>
                <a:ext cx="196525" cy="123760"/>
              </a:xfrm>
              <a:custGeom>
                <a:rect b="b" l="l" r="r" t="t"/>
                <a:pathLst>
                  <a:path extrusionOk="0" h="3536" w="5615">
                    <a:moveTo>
                      <a:pt x="5119" y="495"/>
                    </a:moveTo>
                    <a:lnTo>
                      <a:pt x="5119" y="3041"/>
                    </a:lnTo>
                    <a:lnTo>
                      <a:pt x="496" y="3041"/>
                    </a:lnTo>
                    <a:lnTo>
                      <a:pt x="496" y="495"/>
                    </a:lnTo>
                    <a:close/>
                    <a:moveTo>
                      <a:pt x="248" y="0"/>
                    </a:moveTo>
                    <a:cubicBezTo>
                      <a:pt x="109" y="0"/>
                      <a:pt x="0" y="112"/>
                      <a:pt x="0" y="247"/>
                    </a:cubicBezTo>
                    <a:lnTo>
                      <a:pt x="0" y="3288"/>
                    </a:lnTo>
                    <a:cubicBezTo>
                      <a:pt x="0" y="3424"/>
                      <a:pt x="109" y="3536"/>
                      <a:pt x="248" y="3536"/>
                    </a:cubicBezTo>
                    <a:lnTo>
                      <a:pt x="5367" y="3536"/>
                    </a:lnTo>
                    <a:cubicBezTo>
                      <a:pt x="5502" y="3536"/>
                      <a:pt x="5614" y="3424"/>
                      <a:pt x="5614" y="3288"/>
                    </a:cubicBezTo>
                    <a:lnTo>
                      <a:pt x="5614" y="247"/>
                    </a:lnTo>
                    <a:cubicBezTo>
                      <a:pt x="5614" y="112"/>
                      <a:pt x="5502" y="0"/>
                      <a:pt x="536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24"/>
              <p:cNvSpPr/>
              <p:nvPr/>
            </p:nvSpPr>
            <p:spPr>
              <a:xfrm>
                <a:off x="3239271" y="4379378"/>
                <a:ext cx="129115" cy="132720"/>
              </a:xfrm>
              <a:custGeom>
                <a:rect b="b" l="l" r="r" t="t"/>
                <a:pathLst>
                  <a:path extrusionOk="0" h="3792" w="3689">
                    <a:moveTo>
                      <a:pt x="1847" y="1173"/>
                    </a:moveTo>
                    <a:cubicBezTo>
                      <a:pt x="2245" y="1173"/>
                      <a:pt x="2570" y="1498"/>
                      <a:pt x="2570" y="1896"/>
                    </a:cubicBezTo>
                    <a:cubicBezTo>
                      <a:pt x="2570" y="2298"/>
                      <a:pt x="2245" y="2619"/>
                      <a:pt x="1847" y="2619"/>
                    </a:cubicBezTo>
                    <a:cubicBezTo>
                      <a:pt x="1444" y="2619"/>
                      <a:pt x="1119" y="2298"/>
                      <a:pt x="1119" y="1896"/>
                    </a:cubicBezTo>
                    <a:cubicBezTo>
                      <a:pt x="1119" y="1498"/>
                      <a:pt x="1444" y="1173"/>
                      <a:pt x="1847" y="1173"/>
                    </a:cubicBezTo>
                    <a:close/>
                    <a:moveTo>
                      <a:pt x="1336" y="0"/>
                    </a:moveTo>
                    <a:lnTo>
                      <a:pt x="1258" y="766"/>
                    </a:lnTo>
                    <a:lnTo>
                      <a:pt x="589" y="391"/>
                    </a:lnTo>
                    <a:lnTo>
                      <a:pt x="1" y="1223"/>
                    </a:lnTo>
                    <a:lnTo>
                      <a:pt x="783" y="1896"/>
                    </a:lnTo>
                    <a:lnTo>
                      <a:pt x="1" y="2569"/>
                    </a:lnTo>
                    <a:lnTo>
                      <a:pt x="589" y="3405"/>
                    </a:lnTo>
                    <a:lnTo>
                      <a:pt x="1258" y="3025"/>
                    </a:lnTo>
                    <a:lnTo>
                      <a:pt x="1336" y="3791"/>
                    </a:lnTo>
                    <a:lnTo>
                      <a:pt x="2353" y="3791"/>
                    </a:lnTo>
                    <a:lnTo>
                      <a:pt x="2431" y="3025"/>
                    </a:lnTo>
                    <a:lnTo>
                      <a:pt x="3100" y="3405"/>
                    </a:lnTo>
                    <a:lnTo>
                      <a:pt x="3688" y="2569"/>
                    </a:lnTo>
                    <a:lnTo>
                      <a:pt x="2910" y="1896"/>
                    </a:lnTo>
                    <a:lnTo>
                      <a:pt x="3688" y="1223"/>
                    </a:lnTo>
                    <a:lnTo>
                      <a:pt x="3100" y="391"/>
                    </a:lnTo>
                    <a:lnTo>
                      <a:pt x="2431" y="766"/>
                    </a:lnTo>
                    <a:lnTo>
                      <a:pt x="2353" y="0"/>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24"/>
              <p:cNvSpPr/>
              <p:nvPr/>
            </p:nvSpPr>
            <p:spPr>
              <a:xfrm>
                <a:off x="3313227" y="4379378"/>
                <a:ext cx="82880" cy="58660"/>
              </a:xfrm>
              <a:custGeom>
                <a:rect b="b" l="l" r="r" t="t"/>
                <a:pathLst>
                  <a:path extrusionOk="0" h="1676" w="2368">
                    <a:moveTo>
                      <a:pt x="0" y="0"/>
                    </a:moveTo>
                    <a:lnTo>
                      <a:pt x="0" y="1675"/>
                    </a:lnTo>
                    <a:lnTo>
                      <a:pt x="2368" y="1675"/>
                    </a:lnTo>
                    <a:lnTo>
                      <a:pt x="236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24"/>
              <p:cNvSpPr/>
              <p:nvPr/>
            </p:nvSpPr>
            <p:spPr>
              <a:xfrm>
                <a:off x="3329468" y="4393588"/>
                <a:ext cx="24535" cy="32935"/>
              </a:xfrm>
              <a:custGeom>
                <a:rect b="b" l="l" r="r" t="t"/>
                <a:pathLst>
                  <a:path extrusionOk="0" h="941" w="701">
                    <a:moveTo>
                      <a:pt x="1" y="1"/>
                    </a:moveTo>
                    <a:lnTo>
                      <a:pt x="1" y="940"/>
                    </a:lnTo>
                    <a:lnTo>
                      <a:pt x="124" y="940"/>
                    </a:lnTo>
                    <a:lnTo>
                      <a:pt x="124" y="499"/>
                    </a:lnTo>
                    <a:lnTo>
                      <a:pt x="577" y="499"/>
                    </a:lnTo>
                    <a:lnTo>
                      <a:pt x="577" y="940"/>
                    </a:lnTo>
                    <a:lnTo>
                      <a:pt x="701" y="940"/>
                    </a:lnTo>
                    <a:lnTo>
                      <a:pt x="701" y="1"/>
                    </a:lnTo>
                    <a:lnTo>
                      <a:pt x="577" y="1"/>
                    </a:lnTo>
                    <a:lnTo>
                      <a:pt x="577" y="395"/>
                    </a:lnTo>
                    <a:lnTo>
                      <a:pt x="124" y="395"/>
                    </a:lnTo>
                    <a:lnTo>
                      <a:pt x="124"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24"/>
              <p:cNvSpPr/>
              <p:nvPr/>
            </p:nvSpPr>
            <p:spPr>
              <a:xfrm>
                <a:off x="3361283" y="4393308"/>
                <a:ext cx="26985" cy="33460"/>
              </a:xfrm>
              <a:custGeom>
                <a:rect b="b" l="l" r="r" t="t"/>
                <a:pathLst>
                  <a:path extrusionOk="0" h="956" w="771">
                    <a:moveTo>
                      <a:pt x="264" y="97"/>
                    </a:moveTo>
                    <a:cubicBezTo>
                      <a:pt x="520" y="97"/>
                      <a:pt x="647" y="241"/>
                      <a:pt x="647" y="461"/>
                    </a:cubicBezTo>
                    <a:cubicBezTo>
                      <a:pt x="647" y="713"/>
                      <a:pt x="504" y="859"/>
                      <a:pt x="245" y="859"/>
                    </a:cubicBezTo>
                    <a:cubicBezTo>
                      <a:pt x="198" y="859"/>
                      <a:pt x="152" y="856"/>
                      <a:pt x="120" y="852"/>
                    </a:cubicBezTo>
                    <a:lnTo>
                      <a:pt x="120" y="109"/>
                    </a:lnTo>
                    <a:cubicBezTo>
                      <a:pt x="156" y="105"/>
                      <a:pt x="202" y="97"/>
                      <a:pt x="264" y="97"/>
                    </a:cubicBezTo>
                    <a:close/>
                    <a:moveTo>
                      <a:pt x="260" y="0"/>
                    </a:moveTo>
                    <a:cubicBezTo>
                      <a:pt x="163" y="0"/>
                      <a:pt x="74" y="9"/>
                      <a:pt x="1" y="20"/>
                    </a:cubicBezTo>
                    <a:lnTo>
                      <a:pt x="1" y="945"/>
                    </a:lnTo>
                    <a:cubicBezTo>
                      <a:pt x="63" y="952"/>
                      <a:pt x="136" y="956"/>
                      <a:pt x="222" y="956"/>
                    </a:cubicBezTo>
                    <a:cubicBezTo>
                      <a:pt x="404" y="956"/>
                      <a:pt x="550" y="909"/>
                      <a:pt x="636" y="821"/>
                    </a:cubicBezTo>
                    <a:cubicBezTo>
                      <a:pt x="724" y="736"/>
                      <a:pt x="770" y="608"/>
                      <a:pt x="770" y="457"/>
                    </a:cubicBezTo>
                    <a:cubicBezTo>
                      <a:pt x="770" y="302"/>
                      <a:pt x="724" y="194"/>
                      <a:pt x="639" y="120"/>
                    </a:cubicBezTo>
                    <a:cubicBezTo>
                      <a:pt x="558" y="43"/>
                      <a:pt x="434" y="0"/>
                      <a:pt x="26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24"/>
              <p:cNvSpPr/>
              <p:nvPr/>
            </p:nvSpPr>
            <p:spPr>
              <a:xfrm>
                <a:off x="3520257" y="4370558"/>
                <a:ext cx="190715" cy="150325"/>
              </a:xfrm>
              <a:custGeom>
                <a:rect b="b" l="l" r="r" t="t"/>
                <a:pathLst>
                  <a:path extrusionOk="0" h="4295" w="5449">
                    <a:moveTo>
                      <a:pt x="4747" y="334"/>
                    </a:moveTo>
                    <a:cubicBezTo>
                      <a:pt x="4953" y="334"/>
                      <a:pt x="5119" y="500"/>
                      <a:pt x="5119" y="705"/>
                    </a:cubicBezTo>
                    <a:lnTo>
                      <a:pt x="5119" y="3595"/>
                    </a:lnTo>
                    <a:cubicBezTo>
                      <a:pt x="5119" y="3800"/>
                      <a:pt x="4953" y="3966"/>
                      <a:pt x="4747" y="3966"/>
                    </a:cubicBezTo>
                    <a:lnTo>
                      <a:pt x="701" y="3966"/>
                    </a:lnTo>
                    <a:cubicBezTo>
                      <a:pt x="496" y="3966"/>
                      <a:pt x="330" y="3800"/>
                      <a:pt x="330" y="3595"/>
                    </a:cubicBezTo>
                    <a:lnTo>
                      <a:pt x="330" y="705"/>
                    </a:lnTo>
                    <a:cubicBezTo>
                      <a:pt x="330" y="500"/>
                      <a:pt x="496" y="334"/>
                      <a:pt x="701" y="334"/>
                    </a:cubicBezTo>
                    <a:close/>
                    <a:moveTo>
                      <a:pt x="701" y="0"/>
                    </a:moveTo>
                    <a:cubicBezTo>
                      <a:pt x="314" y="0"/>
                      <a:pt x="1" y="318"/>
                      <a:pt x="1" y="705"/>
                    </a:cubicBezTo>
                    <a:lnTo>
                      <a:pt x="1" y="3595"/>
                    </a:lnTo>
                    <a:cubicBezTo>
                      <a:pt x="1" y="3982"/>
                      <a:pt x="314" y="4295"/>
                      <a:pt x="701" y="4295"/>
                    </a:cubicBezTo>
                    <a:lnTo>
                      <a:pt x="4747" y="4295"/>
                    </a:lnTo>
                    <a:cubicBezTo>
                      <a:pt x="5135" y="4295"/>
                      <a:pt x="5448" y="3982"/>
                      <a:pt x="5448" y="3595"/>
                    </a:cubicBezTo>
                    <a:lnTo>
                      <a:pt x="5448" y="705"/>
                    </a:lnTo>
                    <a:cubicBezTo>
                      <a:pt x="5448" y="318"/>
                      <a:pt x="5135" y="0"/>
                      <a:pt x="4747"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24"/>
              <p:cNvSpPr/>
              <p:nvPr/>
            </p:nvSpPr>
            <p:spPr>
              <a:xfrm>
                <a:off x="3623579" y="4446544"/>
                <a:ext cx="59080" cy="45640"/>
              </a:xfrm>
              <a:custGeom>
                <a:rect b="b" l="l" r="r" t="t"/>
                <a:pathLst>
                  <a:path extrusionOk="0" h="1304" w="1688">
                    <a:moveTo>
                      <a:pt x="179" y="0"/>
                    </a:moveTo>
                    <a:cubicBezTo>
                      <a:pt x="82" y="0"/>
                      <a:pt x="1" y="77"/>
                      <a:pt x="1" y="174"/>
                    </a:cubicBezTo>
                    <a:lnTo>
                      <a:pt x="1" y="1129"/>
                    </a:lnTo>
                    <a:cubicBezTo>
                      <a:pt x="1" y="1227"/>
                      <a:pt x="82" y="1304"/>
                      <a:pt x="179" y="1304"/>
                    </a:cubicBezTo>
                    <a:lnTo>
                      <a:pt x="1513" y="1304"/>
                    </a:lnTo>
                    <a:cubicBezTo>
                      <a:pt x="1610" y="1304"/>
                      <a:pt x="1688" y="1227"/>
                      <a:pt x="1688" y="1129"/>
                    </a:cubicBezTo>
                    <a:lnTo>
                      <a:pt x="1688" y="174"/>
                    </a:lnTo>
                    <a:cubicBezTo>
                      <a:pt x="1688" y="77"/>
                      <a:pt x="1610" y="0"/>
                      <a:pt x="151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24"/>
              <p:cNvSpPr/>
              <p:nvPr/>
            </p:nvSpPr>
            <p:spPr>
              <a:xfrm>
                <a:off x="4156710" y="4370558"/>
                <a:ext cx="190680" cy="150325"/>
              </a:xfrm>
              <a:custGeom>
                <a:rect b="b" l="l" r="r" t="t"/>
                <a:pathLst>
                  <a:path extrusionOk="0" h="4295" w="5448">
                    <a:moveTo>
                      <a:pt x="700" y="0"/>
                    </a:moveTo>
                    <a:cubicBezTo>
                      <a:pt x="314" y="0"/>
                      <a:pt x="0" y="318"/>
                      <a:pt x="0" y="705"/>
                    </a:cubicBezTo>
                    <a:lnTo>
                      <a:pt x="329" y="705"/>
                    </a:lnTo>
                    <a:cubicBezTo>
                      <a:pt x="329" y="500"/>
                      <a:pt x="496" y="334"/>
                      <a:pt x="700" y="334"/>
                    </a:cubicBezTo>
                    <a:lnTo>
                      <a:pt x="4748" y="334"/>
                    </a:lnTo>
                    <a:cubicBezTo>
                      <a:pt x="4953" y="334"/>
                      <a:pt x="5119" y="500"/>
                      <a:pt x="5119" y="705"/>
                    </a:cubicBezTo>
                    <a:lnTo>
                      <a:pt x="5119" y="3595"/>
                    </a:lnTo>
                    <a:cubicBezTo>
                      <a:pt x="5119" y="3800"/>
                      <a:pt x="4953" y="3966"/>
                      <a:pt x="4748" y="3966"/>
                    </a:cubicBezTo>
                    <a:lnTo>
                      <a:pt x="3769" y="3966"/>
                    </a:lnTo>
                    <a:lnTo>
                      <a:pt x="3769" y="4295"/>
                    </a:lnTo>
                    <a:lnTo>
                      <a:pt x="4748" y="4295"/>
                    </a:lnTo>
                    <a:cubicBezTo>
                      <a:pt x="5134" y="4295"/>
                      <a:pt x="5448" y="3982"/>
                      <a:pt x="5448" y="3595"/>
                    </a:cubicBezTo>
                    <a:lnTo>
                      <a:pt x="5448" y="705"/>
                    </a:lnTo>
                    <a:cubicBezTo>
                      <a:pt x="5448" y="318"/>
                      <a:pt x="5134" y="0"/>
                      <a:pt x="474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24"/>
              <p:cNvSpPr/>
              <p:nvPr/>
            </p:nvSpPr>
            <p:spPr>
              <a:xfrm>
                <a:off x="4155765" y="4407239"/>
                <a:ext cx="111755" cy="111755"/>
              </a:xfrm>
              <a:custGeom>
                <a:rect b="b" l="l" r="r" t="t"/>
                <a:pathLst>
                  <a:path extrusionOk="0" h="3193" w="3193">
                    <a:moveTo>
                      <a:pt x="0" y="1"/>
                    </a:moveTo>
                    <a:lnTo>
                      <a:pt x="0" y="477"/>
                    </a:lnTo>
                    <a:cubicBezTo>
                      <a:pt x="1498" y="477"/>
                      <a:pt x="2716" y="1695"/>
                      <a:pt x="2716" y="3193"/>
                    </a:cubicBezTo>
                    <a:lnTo>
                      <a:pt x="3192" y="3193"/>
                    </a:lnTo>
                    <a:cubicBezTo>
                      <a:pt x="3192" y="1433"/>
                      <a:pt x="176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24"/>
              <p:cNvSpPr/>
              <p:nvPr/>
            </p:nvSpPr>
            <p:spPr>
              <a:xfrm>
                <a:off x="4155765" y="4445179"/>
                <a:ext cx="73815" cy="73815"/>
              </a:xfrm>
              <a:custGeom>
                <a:rect b="b" l="l" r="r" t="t"/>
                <a:pathLst>
                  <a:path extrusionOk="0" h="2109" w="2109">
                    <a:moveTo>
                      <a:pt x="0" y="0"/>
                    </a:moveTo>
                    <a:lnTo>
                      <a:pt x="0" y="477"/>
                    </a:lnTo>
                    <a:cubicBezTo>
                      <a:pt x="902" y="477"/>
                      <a:pt x="1632" y="1207"/>
                      <a:pt x="1632" y="2109"/>
                    </a:cubicBezTo>
                    <a:lnTo>
                      <a:pt x="2109" y="2109"/>
                    </a:lnTo>
                    <a:cubicBezTo>
                      <a:pt x="2109" y="945"/>
                      <a:pt x="1164"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24"/>
              <p:cNvSpPr/>
              <p:nvPr/>
            </p:nvSpPr>
            <p:spPr>
              <a:xfrm>
                <a:off x="4155765" y="4487145"/>
                <a:ext cx="31850" cy="31850"/>
              </a:xfrm>
              <a:custGeom>
                <a:rect b="b" l="l" r="r" t="t"/>
                <a:pathLst>
                  <a:path extrusionOk="0" h="910" w="910">
                    <a:moveTo>
                      <a:pt x="0" y="1"/>
                    </a:moveTo>
                    <a:lnTo>
                      <a:pt x="0" y="910"/>
                    </a:lnTo>
                    <a:lnTo>
                      <a:pt x="909" y="910"/>
                    </a:lnTo>
                    <a:cubicBezTo>
                      <a:pt x="909" y="407"/>
                      <a:pt x="503"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24"/>
              <p:cNvSpPr/>
              <p:nvPr/>
            </p:nvSpPr>
            <p:spPr>
              <a:xfrm>
                <a:off x="4471542" y="4367723"/>
                <a:ext cx="68530" cy="68530"/>
              </a:xfrm>
              <a:custGeom>
                <a:rect b="b" l="l" r="r" t="t"/>
                <a:pathLst>
                  <a:path extrusionOk="0" h="1958" w="1958">
                    <a:moveTo>
                      <a:pt x="248" y="1"/>
                    </a:moveTo>
                    <a:cubicBezTo>
                      <a:pt x="113" y="1"/>
                      <a:pt x="1" y="113"/>
                      <a:pt x="1" y="248"/>
                    </a:cubicBezTo>
                    <a:lnTo>
                      <a:pt x="1" y="1710"/>
                    </a:lnTo>
                    <a:cubicBezTo>
                      <a:pt x="1" y="1849"/>
                      <a:pt x="113" y="1958"/>
                      <a:pt x="248" y="1958"/>
                    </a:cubicBezTo>
                    <a:cubicBezTo>
                      <a:pt x="383" y="1958"/>
                      <a:pt x="495" y="1849"/>
                      <a:pt x="495" y="1710"/>
                    </a:cubicBezTo>
                    <a:lnTo>
                      <a:pt x="495" y="496"/>
                    </a:lnTo>
                    <a:lnTo>
                      <a:pt x="1710" y="496"/>
                    </a:lnTo>
                    <a:cubicBezTo>
                      <a:pt x="1845" y="496"/>
                      <a:pt x="1958" y="383"/>
                      <a:pt x="1958" y="248"/>
                    </a:cubicBezTo>
                    <a:cubicBezTo>
                      <a:pt x="1958" y="113"/>
                      <a:pt x="1845" y="1"/>
                      <a:pt x="171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24"/>
              <p:cNvSpPr/>
              <p:nvPr/>
            </p:nvSpPr>
            <p:spPr>
              <a:xfrm>
                <a:off x="4553164" y="4367723"/>
                <a:ext cx="68705" cy="68530"/>
              </a:xfrm>
              <a:custGeom>
                <a:rect b="b" l="l" r="r" t="t"/>
                <a:pathLst>
                  <a:path extrusionOk="0" h="1958" w="1963">
                    <a:moveTo>
                      <a:pt x="249" y="1"/>
                    </a:moveTo>
                    <a:cubicBezTo>
                      <a:pt x="113" y="1"/>
                      <a:pt x="1" y="113"/>
                      <a:pt x="1" y="248"/>
                    </a:cubicBezTo>
                    <a:cubicBezTo>
                      <a:pt x="1" y="383"/>
                      <a:pt x="113" y="496"/>
                      <a:pt x="249" y="496"/>
                    </a:cubicBezTo>
                    <a:lnTo>
                      <a:pt x="1467" y="496"/>
                    </a:lnTo>
                    <a:lnTo>
                      <a:pt x="1467" y="1710"/>
                    </a:lnTo>
                    <a:cubicBezTo>
                      <a:pt x="1467" y="1849"/>
                      <a:pt x="1576" y="1958"/>
                      <a:pt x="1715" y="1958"/>
                    </a:cubicBezTo>
                    <a:cubicBezTo>
                      <a:pt x="1851" y="1958"/>
                      <a:pt x="1963" y="1849"/>
                      <a:pt x="1963" y="1710"/>
                    </a:cubicBezTo>
                    <a:lnTo>
                      <a:pt x="1963" y="248"/>
                    </a:lnTo>
                    <a:cubicBezTo>
                      <a:pt x="1963" y="113"/>
                      <a:pt x="1851" y="1"/>
                      <a:pt x="171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24"/>
              <p:cNvSpPr/>
              <p:nvPr/>
            </p:nvSpPr>
            <p:spPr>
              <a:xfrm>
                <a:off x="4553164" y="4455190"/>
                <a:ext cx="68705" cy="68565"/>
              </a:xfrm>
              <a:custGeom>
                <a:rect b="b" l="l" r="r" t="t"/>
                <a:pathLst>
                  <a:path extrusionOk="0" h="1959" w="1963">
                    <a:moveTo>
                      <a:pt x="1715" y="0"/>
                    </a:moveTo>
                    <a:cubicBezTo>
                      <a:pt x="1576" y="0"/>
                      <a:pt x="1467" y="113"/>
                      <a:pt x="1467" y="248"/>
                    </a:cubicBezTo>
                    <a:lnTo>
                      <a:pt x="1467" y="1463"/>
                    </a:lnTo>
                    <a:lnTo>
                      <a:pt x="249" y="1463"/>
                    </a:lnTo>
                    <a:cubicBezTo>
                      <a:pt x="113" y="1463"/>
                      <a:pt x="1" y="1575"/>
                      <a:pt x="1" y="1711"/>
                    </a:cubicBezTo>
                    <a:cubicBezTo>
                      <a:pt x="1" y="1850"/>
                      <a:pt x="113" y="1959"/>
                      <a:pt x="249" y="1959"/>
                    </a:cubicBezTo>
                    <a:lnTo>
                      <a:pt x="1715" y="1959"/>
                    </a:lnTo>
                    <a:cubicBezTo>
                      <a:pt x="1851" y="1959"/>
                      <a:pt x="1963" y="1850"/>
                      <a:pt x="1963" y="1711"/>
                    </a:cubicBezTo>
                    <a:lnTo>
                      <a:pt x="1963" y="248"/>
                    </a:lnTo>
                    <a:cubicBezTo>
                      <a:pt x="1963" y="113"/>
                      <a:pt x="1851" y="0"/>
                      <a:pt x="171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24"/>
              <p:cNvSpPr/>
              <p:nvPr/>
            </p:nvSpPr>
            <p:spPr>
              <a:xfrm>
                <a:off x="4471542" y="4455190"/>
                <a:ext cx="68530" cy="68565"/>
              </a:xfrm>
              <a:custGeom>
                <a:rect b="b" l="l" r="r" t="t"/>
                <a:pathLst>
                  <a:path extrusionOk="0" h="1959" w="1958">
                    <a:moveTo>
                      <a:pt x="248" y="0"/>
                    </a:moveTo>
                    <a:cubicBezTo>
                      <a:pt x="113" y="0"/>
                      <a:pt x="1" y="113"/>
                      <a:pt x="1" y="248"/>
                    </a:cubicBezTo>
                    <a:lnTo>
                      <a:pt x="1" y="1711"/>
                    </a:lnTo>
                    <a:cubicBezTo>
                      <a:pt x="1" y="1850"/>
                      <a:pt x="113" y="1959"/>
                      <a:pt x="248" y="1959"/>
                    </a:cubicBezTo>
                    <a:lnTo>
                      <a:pt x="1710" y="1959"/>
                    </a:lnTo>
                    <a:cubicBezTo>
                      <a:pt x="1845" y="1959"/>
                      <a:pt x="1958" y="1850"/>
                      <a:pt x="1958" y="1711"/>
                    </a:cubicBezTo>
                    <a:cubicBezTo>
                      <a:pt x="1958" y="1575"/>
                      <a:pt x="1845" y="1463"/>
                      <a:pt x="1710" y="1463"/>
                    </a:cubicBezTo>
                    <a:lnTo>
                      <a:pt x="495" y="1463"/>
                    </a:lnTo>
                    <a:lnTo>
                      <a:pt x="495" y="248"/>
                    </a:lnTo>
                    <a:cubicBezTo>
                      <a:pt x="495" y="113"/>
                      <a:pt x="383" y="0"/>
                      <a:pt x="24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1010" name="Google Shape;1010;p24"/>
          <p:cNvPicPr preferRelativeResize="0"/>
          <p:nvPr/>
        </p:nvPicPr>
        <p:blipFill rotWithShape="1">
          <a:blip r:embed="rId3">
            <a:alphaModFix/>
          </a:blip>
          <a:srcRect b="0" l="553" r="553" t="0"/>
          <a:stretch/>
        </p:blipFill>
        <p:spPr>
          <a:xfrm>
            <a:off x="983350" y="1458550"/>
            <a:ext cx="3310999" cy="1883376"/>
          </a:xfrm>
          <a:prstGeom prst="rect">
            <a:avLst/>
          </a:prstGeom>
          <a:noFill/>
          <a:ln>
            <a:noFill/>
          </a:ln>
        </p:spPr>
      </p:pic>
      <p:grpSp>
        <p:nvGrpSpPr>
          <p:cNvPr id="1011" name="Google Shape;1011;p24"/>
          <p:cNvGrpSpPr/>
          <p:nvPr/>
        </p:nvGrpSpPr>
        <p:grpSpPr>
          <a:xfrm>
            <a:off x="2316329" y="2077127"/>
            <a:ext cx="646112" cy="646129"/>
            <a:chOff x="2389708" y="2922863"/>
            <a:chExt cx="300378" cy="300385"/>
          </a:xfrm>
        </p:grpSpPr>
        <p:sp>
          <p:nvSpPr>
            <p:cNvPr id="1012" name="Google Shape;1012;p24"/>
            <p:cNvSpPr/>
            <p:nvPr/>
          </p:nvSpPr>
          <p:spPr>
            <a:xfrm>
              <a:off x="2389708" y="2922863"/>
              <a:ext cx="300378" cy="300385"/>
            </a:xfrm>
            <a:custGeom>
              <a:rect b="b" l="l" r="r" t="t"/>
              <a:pathLst>
                <a:path extrusionOk="0" h="39681" w="39680">
                  <a:moveTo>
                    <a:pt x="19840" y="1"/>
                  </a:moveTo>
                  <a:cubicBezTo>
                    <a:pt x="8884" y="1"/>
                    <a:pt x="1" y="8884"/>
                    <a:pt x="1" y="19840"/>
                  </a:cubicBezTo>
                  <a:cubicBezTo>
                    <a:pt x="1" y="30797"/>
                    <a:pt x="8884" y="39680"/>
                    <a:pt x="19840" y="39680"/>
                  </a:cubicBezTo>
                  <a:cubicBezTo>
                    <a:pt x="30797" y="39680"/>
                    <a:pt x="39680" y="30797"/>
                    <a:pt x="39680" y="19840"/>
                  </a:cubicBezTo>
                  <a:cubicBezTo>
                    <a:pt x="39680" y="8884"/>
                    <a:pt x="30797" y="1"/>
                    <a:pt x="1984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24"/>
            <p:cNvSpPr/>
            <p:nvPr/>
          </p:nvSpPr>
          <p:spPr>
            <a:xfrm>
              <a:off x="2488850" y="3005373"/>
              <a:ext cx="135374" cy="135374"/>
            </a:xfrm>
            <a:custGeom>
              <a:rect b="b" l="l" r="r" t="t"/>
              <a:pathLst>
                <a:path extrusionOk="0" h="17883" w="17883">
                  <a:moveTo>
                    <a:pt x="0" y="1"/>
                  </a:moveTo>
                  <a:lnTo>
                    <a:pt x="0" y="17882"/>
                  </a:lnTo>
                  <a:lnTo>
                    <a:pt x="17883" y="8941"/>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 name="Shape 1017"/>
        <p:cNvGrpSpPr/>
        <p:nvPr/>
      </p:nvGrpSpPr>
      <p:grpSpPr>
        <a:xfrm>
          <a:off x="0" y="0"/>
          <a:ext cx="0" cy="0"/>
          <a:chOff x="0" y="0"/>
          <a:chExt cx="0" cy="0"/>
        </a:xfrm>
      </p:grpSpPr>
      <p:sp>
        <p:nvSpPr>
          <p:cNvPr id="1018" name="Google Shape;1018;p2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Our team</a:t>
            </a:r>
            <a:endParaRPr/>
          </a:p>
        </p:txBody>
      </p:sp>
      <p:sp>
        <p:nvSpPr>
          <p:cNvPr id="1019" name="Google Shape;1019;p25"/>
          <p:cNvSpPr txBox="1"/>
          <p:nvPr>
            <p:ph idx="2" type="title"/>
          </p:nvPr>
        </p:nvSpPr>
        <p:spPr>
          <a:xfrm>
            <a:off x="1956100" y="3363975"/>
            <a:ext cx="2217000" cy="411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Jenna Doe</a:t>
            </a:r>
            <a:endParaRPr/>
          </a:p>
        </p:txBody>
      </p:sp>
      <p:sp>
        <p:nvSpPr>
          <p:cNvPr id="1020" name="Google Shape;1020;p25"/>
          <p:cNvSpPr txBox="1"/>
          <p:nvPr>
            <p:ph idx="1" type="subTitle"/>
          </p:nvPr>
        </p:nvSpPr>
        <p:spPr>
          <a:xfrm>
            <a:off x="1956100" y="3699675"/>
            <a:ext cx="22170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You can speak a bit about this person here </a:t>
            </a:r>
            <a:endParaRPr/>
          </a:p>
        </p:txBody>
      </p:sp>
      <p:sp>
        <p:nvSpPr>
          <p:cNvPr id="1021" name="Google Shape;1021;p25"/>
          <p:cNvSpPr txBox="1"/>
          <p:nvPr>
            <p:ph idx="3" type="title"/>
          </p:nvPr>
        </p:nvSpPr>
        <p:spPr>
          <a:xfrm>
            <a:off x="4970893" y="3363975"/>
            <a:ext cx="2217000" cy="4119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500"/>
              <a:buNone/>
            </a:pPr>
            <a:r>
              <a:rPr lang="en"/>
              <a:t>Timmy Jimmy</a:t>
            </a:r>
            <a:endParaRPr/>
          </a:p>
        </p:txBody>
      </p:sp>
      <p:sp>
        <p:nvSpPr>
          <p:cNvPr id="1022" name="Google Shape;1022;p25"/>
          <p:cNvSpPr txBox="1"/>
          <p:nvPr>
            <p:ph idx="4" type="subTitle"/>
          </p:nvPr>
        </p:nvSpPr>
        <p:spPr>
          <a:xfrm>
            <a:off x="4970893" y="3699675"/>
            <a:ext cx="22170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You can speak a bit about this person here </a:t>
            </a:r>
            <a:endParaRPr/>
          </a:p>
        </p:txBody>
      </p:sp>
      <p:pic>
        <p:nvPicPr>
          <p:cNvPr id="1023" name="Google Shape;1023;p25"/>
          <p:cNvPicPr preferRelativeResize="0"/>
          <p:nvPr/>
        </p:nvPicPr>
        <p:blipFill rotWithShape="1">
          <a:blip r:embed="rId3">
            <a:alphaModFix/>
          </a:blip>
          <a:srcRect b="0" l="0" r="0" t="0"/>
          <a:stretch/>
        </p:blipFill>
        <p:spPr>
          <a:xfrm>
            <a:off x="2281750" y="1645925"/>
            <a:ext cx="1565700" cy="1565700"/>
          </a:xfrm>
          <a:prstGeom prst="roundRect">
            <a:avLst>
              <a:gd fmla="val 16667" name="adj"/>
            </a:avLst>
          </a:prstGeom>
          <a:noFill/>
          <a:ln>
            <a:noFill/>
          </a:ln>
        </p:spPr>
      </p:pic>
      <p:pic>
        <p:nvPicPr>
          <p:cNvPr id="1024" name="Google Shape;1024;p25"/>
          <p:cNvPicPr preferRelativeResize="0"/>
          <p:nvPr/>
        </p:nvPicPr>
        <p:blipFill rotWithShape="1">
          <a:blip r:embed="rId4">
            <a:alphaModFix/>
          </a:blip>
          <a:srcRect b="44691" l="14663" r="14670" t="8277"/>
          <a:stretch/>
        </p:blipFill>
        <p:spPr>
          <a:xfrm>
            <a:off x="5296550" y="1645925"/>
            <a:ext cx="1565700" cy="1565700"/>
          </a:xfrm>
          <a:prstGeom prst="roundRect">
            <a:avLst>
              <a:gd fmla="val 16667" name="adj"/>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8" name="Shape 1028"/>
        <p:cNvGrpSpPr/>
        <p:nvPr/>
      </p:nvGrpSpPr>
      <p:grpSpPr>
        <a:xfrm>
          <a:off x="0" y="0"/>
          <a:ext cx="0" cy="0"/>
          <a:chOff x="0" y="0"/>
          <a:chExt cx="0" cy="0"/>
        </a:xfrm>
      </p:grpSpPr>
      <p:sp>
        <p:nvSpPr>
          <p:cNvPr id="1029" name="Google Shape;1029;p26"/>
          <p:cNvSpPr txBox="1"/>
          <p:nvPr>
            <p:ph idx="1" type="body"/>
          </p:nvPr>
        </p:nvSpPr>
        <p:spPr>
          <a:xfrm>
            <a:off x="2223150" y="1427700"/>
            <a:ext cx="4697700" cy="3176100"/>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0"/>
              </a:spcAft>
              <a:buSzPts val="1400"/>
              <a:buChar char="●"/>
            </a:pPr>
            <a:r>
              <a:rPr lang="en"/>
              <a:t>AUTHOR (YEAR). </a:t>
            </a:r>
            <a:r>
              <a:rPr i="1" lang="en"/>
              <a:t>Title of the publication</a:t>
            </a:r>
            <a:r>
              <a:rPr lang="en"/>
              <a:t>. Publisher</a:t>
            </a:r>
            <a:endParaRPr/>
          </a:p>
          <a:p>
            <a:pPr indent="-317500" lvl="0" marL="457200" rtl="0" algn="l">
              <a:lnSpc>
                <a:spcPct val="100000"/>
              </a:lnSpc>
              <a:spcBef>
                <a:spcPts val="500"/>
              </a:spcBef>
              <a:spcAft>
                <a:spcPts val="500"/>
              </a:spcAft>
              <a:buSzPts val="1400"/>
              <a:buChar char="●"/>
            </a:pPr>
            <a:r>
              <a:rPr lang="en"/>
              <a:t>AUTHOR (YEAR). </a:t>
            </a:r>
            <a:r>
              <a:rPr i="1" lang="en"/>
              <a:t>Title of the publication</a:t>
            </a:r>
            <a:r>
              <a:rPr lang="en"/>
              <a:t>. Publisher</a:t>
            </a:r>
            <a:endParaRPr/>
          </a:p>
        </p:txBody>
      </p:sp>
      <p:sp>
        <p:nvSpPr>
          <p:cNvPr id="1030" name="Google Shape;1030;p2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References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4" name="Shape 1034"/>
        <p:cNvGrpSpPr/>
        <p:nvPr/>
      </p:nvGrpSpPr>
      <p:grpSpPr>
        <a:xfrm>
          <a:off x="0" y="0"/>
          <a:ext cx="0" cy="0"/>
          <a:chOff x="0" y="0"/>
          <a:chExt cx="0" cy="0"/>
        </a:xfrm>
      </p:grpSpPr>
      <p:sp>
        <p:nvSpPr>
          <p:cNvPr id="1035" name="Google Shape;1035;g29d8a45a445_0_1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t/>
            </a:r>
            <a:endParaRPr/>
          </a:p>
        </p:txBody>
      </p:sp>
      <p:grpSp>
        <p:nvGrpSpPr>
          <p:cNvPr id="1036" name="Google Shape;1036;g29d8a45a445_0_136"/>
          <p:cNvGrpSpPr/>
          <p:nvPr/>
        </p:nvGrpSpPr>
        <p:grpSpPr>
          <a:xfrm>
            <a:off x="4468600" y="1336199"/>
            <a:ext cx="3859411" cy="3267899"/>
            <a:chOff x="4468600" y="1336199"/>
            <a:chExt cx="3859411" cy="3267899"/>
          </a:xfrm>
        </p:grpSpPr>
        <p:sp>
          <p:nvSpPr>
            <p:cNvPr id="1037" name="Google Shape;1037;g29d8a45a445_0_136"/>
            <p:cNvSpPr/>
            <p:nvPr/>
          </p:nvSpPr>
          <p:spPr>
            <a:xfrm>
              <a:off x="4468600" y="1336199"/>
              <a:ext cx="3859411" cy="2796684"/>
            </a:xfrm>
            <a:custGeom>
              <a:rect b="b" l="l" r="r" t="t"/>
              <a:pathLst>
                <a:path extrusionOk="0" h="23045" w="31802">
                  <a:moveTo>
                    <a:pt x="14476" y="1"/>
                  </a:moveTo>
                  <a:cubicBezTo>
                    <a:pt x="10541" y="1"/>
                    <a:pt x="6715" y="1247"/>
                    <a:pt x="4095" y="3861"/>
                  </a:cubicBezTo>
                  <a:cubicBezTo>
                    <a:pt x="3577" y="4379"/>
                    <a:pt x="0" y="8050"/>
                    <a:pt x="784" y="12261"/>
                  </a:cubicBezTo>
                  <a:cubicBezTo>
                    <a:pt x="1842" y="17949"/>
                    <a:pt x="10024" y="20151"/>
                    <a:pt x="14980" y="21488"/>
                  </a:cubicBezTo>
                  <a:cubicBezTo>
                    <a:pt x="17046" y="22044"/>
                    <a:pt x="20760" y="23045"/>
                    <a:pt x="24160" y="23045"/>
                  </a:cubicBezTo>
                  <a:cubicBezTo>
                    <a:pt x="26725" y="23045"/>
                    <a:pt x="29110" y="22476"/>
                    <a:pt x="30473" y="20717"/>
                  </a:cubicBezTo>
                  <a:cubicBezTo>
                    <a:pt x="31801" y="19012"/>
                    <a:pt x="31660" y="16823"/>
                    <a:pt x="31540" y="14921"/>
                  </a:cubicBezTo>
                  <a:cubicBezTo>
                    <a:pt x="31133" y="8556"/>
                    <a:pt x="26528" y="4469"/>
                    <a:pt x="26100" y="4097"/>
                  </a:cubicBezTo>
                  <a:cubicBezTo>
                    <a:pt x="22983" y="1415"/>
                    <a:pt x="18667" y="1"/>
                    <a:pt x="14476" y="1"/>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g29d8a45a445_0_136"/>
            <p:cNvSpPr/>
            <p:nvPr/>
          </p:nvSpPr>
          <p:spPr>
            <a:xfrm>
              <a:off x="5152201" y="4374247"/>
              <a:ext cx="2914279" cy="229851"/>
            </a:xfrm>
            <a:custGeom>
              <a:rect b="b" l="l" r="r" t="t"/>
              <a:pathLst>
                <a:path extrusionOk="0" h="1894" w="24014">
                  <a:moveTo>
                    <a:pt x="12007" y="0"/>
                  </a:moveTo>
                  <a:cubicBezTo>
                    <a:pt x="5376" y="0"/>
                    <a:pt x="0" y="424"/>
                    <a:pt x="0" y="947"/>
                  </a:cubicBezTo>
                  <a:cubicBezTo>
                    <a:pt x="0" y="1470"/>
                    <a:pt x="5376" y="1894"/>
                    <a:pt x="12007" y="1894"/>
                  </a:cubicBezTo>
                  <a:cubicBezTo>
                    <a:pt x="18638" y="1894"/>
                    <a:pt x="24014" y="1470"/>
                    <a:pt x="24014" y="947"/>
                  </a:cubicBezTo>
                  <a:cubicBezTo>
                    <a:pt x="24014" y="424"/>
                    <a:pt x="18638" y="0"/>
                    <a:pt x="12007" y="0"/>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9" name="Google Shape;1039;g29d8a45a445_0_136"/>
          <p:cNvGrpSpPr/>
          <p:nvPr/>
        </p:nvGrpSpPr>
        <p:grpSpPr>
          <a:xfrm>
            <a:off x="5222176" y="1123529"/>
            <a:ext cx="2482906" cy="2896439"/>
            <a:chOff x="5222176" y="1123529"/>
            <a:chExt cx="2482906" cy="2896439"/>
          </a:xfrm>
        </p:grpSpPr>
        <p:grpSp>
          <p:nvGrpSpPr>
            <p:cNvPr id="1040" name="Google Shape;1040;g29d8a45a445_0_136"/>
            <p:cNvGrpSpPr/>
            <p:nvPr/>
          </p:nvGrpSpPr>
          <p:grpSpPr>
            <a:xfrm>
              <a:off x="5222176" y="1123529"/>
              <a:ext cx="2482906" cy="2896439"/>
              <a:chOff x="5336663" y="1350883"/>
              <a:chExt cx="1936744" cy="2259313"/>
            </a:xfrm>
          </p:grpSpPr>
          <p:sp>
            <p:nvSpPr>
              <p:cNvPr id="1041" name="Google Shape;1041;g29d8a45a445_0_136"/>
              <p:cNvSpPr/>
              <p:nvPr/>
            </p:nvSpPr>
            <p:spPr>
              <a:xfrm>
                <a:off x="5336663" y="1350883"/>
                <a:ext cx="1936744" cy="2259313"/>
              </a:xfrm>
              <a:custGeom>
                <a:rect b="b" l="l" r="r" t="t"/>
                <a:pathLst>
                  <a:path extrusionOk="0" h="18617" w="15959">
                    <a:moveTo>
                      <a:pt x="999" y="0"/>
                    </a:moveTo>
                    <a:cubicBezTo>
                      <a:pt x="875" y="172"/>
                      <a:pt x="699" y="377"/>
                      <a:pt x="463" y="579"/>
                    </a:cubicBezTo>
                    <a:cubicBezTo>
                      <a:pt x="301" y="716"/>
                      <a:pt x="142" y="819"/>
                      <a:pt x="1" y="904"/>
                    </a:cubicBezTo>
                    <a:cubicBezTo>
                      <a:pt x="125" y="1281"/>
                      <a:pt x="395" y="1915"/>
                      <a:pt x="986" y="2451"/>
                    </a:cubicBezTo>
                    <a:cubicBezTo>
                      <a:pt x="1303" y="2738"/>
                      <a:pt x="1706" y="2986"/>
                      <a:pt x="2524" y="3256"/>
                    </a:cubicBezTo>
                    <a:cubicBezTo>
                      <a:pt x="3920" y="3710"/>
                      <a:pt x="4259" y="3479"/>
                      <a:pt x="5677" y="3804"/>
                    </a:cubicBezTo>
                    <a:cubicBezTo>
                      <a:pt x="5741" y="3821"/>
                      <a:pt x="5878" y="3847"/>
                      <a:pt x="6075" y="3898"/>
                    </a:cubicBezTo>
                    <a:cubicBezTo>
                      <a:pt x="6640" y="4040"/>
                      <a:pt x="7660" y="4370"/>
                      <a:pt x="8606" y="5119"/>
                    </a:cubicBezTo>
                    <a:cubicBezTo>
                      <a:pt x="9532" y="5852"/>
                      <a:pt x="9626" y="6284"/>
                      <a:pt x="9647" y="6473"/>
                    </a:cubicBezTo>
                    <a:cubicBezTo>
                      <a:pt x="9776" y="7488"/>
                      <a:pt x="9035" y="7484"/>
                      <a:pt x="8307" y="7758"/>
                    </a:cubicBezTo>
                    <a:cubicBezTo>
                      <a:pt x="8178" y="7809"/>
                      <a:pt x="7223" y="8242"/>
                      <a:pt x="6735" y="9167"/>
                    </a:cubicBezTo>
                    <a:cubicBezTo>
                      <a:pt x="6503" y="9596"/>
                      <a:pt x="6439" y="10011"/>
                      <a:pt x="6426" y="10298"/>
                    </a:cubicBezTo>
                    <a:cubicBezTo>
                      <a:pt x="6268" y="10328"/>
                      <a:pt x="5976" y="10414"/>
                      <a:pt x="5737" y="10662"/>
                    </a:cubicBezTo>
                    <a:cubicBezTo>
                      <a:pt x="5724" y="10675"/>
                      <a:pt x="5707" y="10692"/>
                      <a:pt x="5689" y="10709"/>
                    </a:cubicBezTo>
                    <a:cubicBezTo>
                      <a:pt x="5587" y="10838"/>
                      <a:pt x="5411" y="11112"/>
                      <a:pt x="5377" y="11647"/>
                    </a:cubicBezTo>
                    <a:cubicBezTo>
                      <a:pt x="5347" y="12101"/>
                      <a:pt x="5411" y="12234"/>
                      <a:pt x="6024" y="13969"/>
                    </a:cubicBezTo>
                    <a:cubicBezTo>
                      <a:pt x="6088" y="14153"/>
                      <a:pt x="6148" y="14316"/>
                      <a:pt x="6199" y="14462"/>
                    </a:cubicBezTo>
                    <a:cubicBezTo>
                      <a:pt x="6345" y="14873"/>
                      <a:pt x="6443" y="15134"/>
                      <a:pt x="6542" y="15374"/>
                    </a:cubicBezTo>
                    <a:cubicBezTo>
                      <a:pt x="6550" y="15387"/>
                      <a:pt x="6555" y="15395"/>
                      <a:pt x="6559" y="15408"/>
                    </a:cubicBezTo>
                    <a:cubicBezTo>
                      <a:pt x="6572" y="15443"/>
                      <a:pt x="6589" y="15477"/>
                      <a:pt x="6606" y="15515"/>
                    </a:cubicBezTo>
                    <a:cubicBezTo>
                      <a:pt x="6610" y="15524"/>
                      <a:pt x="6615" y="15537"/>
                      <a:pt x="6619" y="15545"/>
                    </a:cubicBezTo>
                    <a:cubicBezTo>
                      <a:pt x="6645" y="15605"/>
                      <a:pt x="6670" y="15661"/>
                      <a:pt x="6700" y="15721"/>
                    </a:cubicBezTo>
                    <a:cubicBezTo>
                      <a:pt x="6859" y="16064"/>
                      <a:pt x="7047" y="16432"/>
                      <a:pt x="7279" y="16826"/>
                    </a:cubicBezTo>
                    <a:cubicBezTo>
                      <a:pt x="7733" y="17597"/>
                      <a:pt x="8182" y="18197"/>
                      <a:pt x="8529" y="18617"/>
                    </a:cubicBezTo>
                    <a:cubicBezTo>
                      <a:pt x="8701" y="18557"/>
                      <a:pt x="9022" y="18411"/>
                      <a:pt x="9313" y="18094"/>
                    </a:cubicBezTo>
                    <a:cubicBezTo>
                      <a:pt x="9600" y="17786"/>
                      <a:pt x="9720" y="17460"/>
                      <a:pt x="9767" y="17289"/>
                    </a:cubicBezTo>
                    <a:cubicBezTo>
                      <a:pt x="8928" y="15987"/>
                      <a:pt x="7591" y="13708"/>
                      <a:pt x="7548" y="12136"/>
                    </a:cubicBezTo>
                    <a:cubicBezTo>
                      <a:pt x="7548" y="12127"/>
                      <a:pt x="7548" y="12119"/>
                      <a:pt x="7548" y="12106"/>
                    </a:cubicBezTo>
                    <a:cubicBezTo>
                      <a:pt x="7548" y="12101"/>
                      <a:pt x="7548" y="12097"/>
                      <a:pt x="7548" y="12089"/>
                    </a:cubicBezTo>
                    <a:cubicBezTo>
                      <a:pt x="7548" y="12084"/>
                      <a:pt x="7548" y="12084"/>
                      <a:pt x="7548" y="12080"/>
                    </a:cubicBezTo>
                    <a:cubicBezTo>
                      <a:pt x="7536" y="11772"/>
                      <a:pt x="7523" y="11236"/>
                      <a:pt x="7908" y="11232"/>
                    </a:cubicBezTo>
                    <a:cubicBezTo>
                      <a:pt x="8289" y="11232"/>
                      <a:pt x="8461" y="11639"/>
                      <a:pt x="8722" y="11844"/>
                    </a:cubicBezTo>
                    <a:cubicBezTo>
                      <a:pt x="9005" y="12067"/>
                      <a:pt x="9360" y="12183"/>
                      <a:pt x="9720" y="12213"/>
                    </a:cubicBezTo>
                    <a:cubicBezTo>
                      <a:pt x="9844" y="12223"/>
                      <a:pt x="9966" y="12229"/>
                      <a:pt x="10088" y="12229"/>
                    </a:cubicBezTo>
                    <a:cubicBezTo>
                      <a:pt x="13381" y="12229"/>
                      <a:pt x="15959" y="8402"/>
                      <a:pt x="15306" y="5316"/>
                    </a:cubicBezTo>
                    <a:cubicBezTo>
                      <a:pt x="14865" y="3230"/>
                      <a:pt x="13451" y="1127"/>
                      <a:pt x="11378" y="395"/>
                    </a:cubicBezTo>
                    <a:cubicBezTo>
                      <a:pt x="11039" y="274"/>
                      <a:pt x="10680" y="189"/>
                      <a:pt x="10323" y="189"/>
                    </a:cubicBezTo>
                    <a:cubicBezTo>
                      <a:pt x="10197" y="189"/>
                      <a:pt x="10071" y="200"/>
                      <a:pt x="9947" y="223"/>
                    </a:cubicBezTo>
                    <a:cubicBezTo>
                      <a:pt x="9292" y="347"/>
                      <a:pt x="8782" y="801"/>
                      <a:pt x="8332" y="1264"/>
                    </a:cubicBezTo>
                    <a:cubicBezTo>
                      <a:pt x="7955" y="1654"/>
                      <a:pt x="7600" y="2446"/>
                      <a:pt x="7047" y="2575"/>
                    </a:cubicBezTo>
                    <a:cubicBezTo>
                      <a:pt x="6949" y="2597"/>
                      <a:pt x="6854" y="2606"/>
                      <a:pt x="6764" y="2606"/>
                    </a:cubicBezTo>
                    <a:cubicBezTo>
                      <a:pt x="6611" y="2606"/>
                      <a:pt x="6470" y="2580"/>
                      <a:pt x="6340" y="2545"/>
                    </a:cubicBezTo>
                    <a:cubicBezTo>
                      <a:pt x="6281" y="2532"/>
                      <a:pt x="6225" y="2515"/>
                      <a:pt x="6169" y="2498"/>
                    </a:cubicBezTo>
                    <a:cubicBezTo>
                      <a:pt x="3552" y="1675"/>
                      <a:pt x="2909" y="2035"/>
                      <a:pt x="1894" y="1136"/>
                    </a:cubicBezTo>
                    <a:cubicBezTo>
                      <a:pt x="1650" y="917"/>
                      <a:pt x="1307" y="562"/>
                      <a:pt x="99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g29d8a45a445_0_136"/>
              <p:cNvSpPr/>
              <p:nvPr/>
            </p:nvSpPr>
            <p:spPr>
              <a:xfrm>
                <a:off x="6220987" y="2610810"/>
                <a:ext cx="391499" cy="129124"/>
              </a:xfrm>
              <a:custGeom>
                <a:rect b="b" l="l" r="r" t="t"/>
                <a:pathLst>
                  <a:path extrusionOk="0" h="1064" w="3226">
                    <a:moveTo>
                      <a:pt x="805" y="1"/>
                    </a:moveTo>
                    <a:cubicBezTo>
                      <a:pt x="793" y="1"/>
                      <a:pt x="782" y="1"/>
                      <a:pt x="771" y="2"/>
                    </a:cubicBezTo>
                    <a:cubicBezTo>
                      <a:pt x="381" y="27"/>
                      <a:pt x="163" y="327"/>
                      <a:pt x="154" y="340"/>
                    </a:cubicBezTo>
                    <a:cubicBezTo>
                      <a:pt x="43" y="494"/>
                      <a:pt x="9" y="653"/>
                      <a:pt x="0" y="760"/>
                    </a:cubicBezTo>
                    <a:lnTo>
                      <a:pt x="227" y="777"/>
                    </a:lnTo>
                    <a:cubicBezTo>
                      <a:pt x="231" y="700"/>
                      <a:pt x="257" y="584"/>
                      <a:pt x="334" y="473"/>
                    </a:cubicBezTo>
                    <a:cubicBezTo>
                      <a:pt x="339" y="473"/>
                      <a:pt x="506" y="246"/>
                      <a:pt x="784" y="224"/>
                    </a:cubicBezTo>
                    <a:cubicBezTo>
                      <a:pt x="789" y="224"/>
                      <a:pt x="794" y="224"/>
                      <a:pt x="799" y="224"/>
                    </a:cubicBezTo>
                    <a:cubicBezTo>
                      <a:pt x="909" y="224"/>
                      <a:pt x="1053" y="267"/>
                      <a:pt x="1225" y="361"/>
                    </a:cubicBezTo>
                    <a:cubicBezTo>
                      <a:pt x="1444" y="481"/>
                      <a:pt x="1559" y="597"/>
                      <a:pt x="1662" y="700"/>
                    </a:cubicBezTo>
                    <a:cubicBezTo>
                      <a:pt x="1726" y="764"/>
                      <a:pt x="1786" y="824"/>
                      <a:pt x="1859" y="876"/>
                    </a:cubicBezTo>
                    <a:cubicBezTo>
                      <a:pt x="2035" y="1000"/>
                      <a:pt x="2253" y="1064"/>
                      <a:pt x="2519" y="1064"/>
                    </a:cubicBezTo>
                    <a:cubicBezTo>
                      <a:pt x="2729" y="1064"/>
                      <a:pt x="2964" y="1025"/>
                      <a:pt x="3226" y="948"/>
                    </a:cubicBezTo>
                    <a:lnTo>
                      <a:pt x="3161" y="734"/>
                    </a:lnTo>
                    <a:cubicBezTo>
                      <a:pt x="2918" y="805"/>
                      <a:pt x="2704" y="841"/>
                      <a:pt x="2519" y="841"/>
                    </a:cubicBezTo>
                    <a:cubicBezTo>
                      <a:pt x="2304" y="841"/>
                      <a:pt x="2128" y="792"/>
                      <a:pt x="1992" y="696"/>
                    </a:cubicBezTo>
                    <a:cubicBezTo>
                      <a:pt x="1932" y="653"/>
                      <a:pt x="1881" y="601"/>
                      <a:pt x="1825" y="541"/>
                    </a:cubicBezTo>
                    <a:cubicBezTo>
                      <a:pt x="1714" y="434"/>
                      <a:pt x="1581" y="297"/>
                      <a:pt x="1332" y="164"/>
                    </a:cubicBezTo>
                    <a:cubicBezTo>
                      <a:pt x="1125" y="53"/>
                      <a:pt x="952" y="1"/>
                      <a:pt x="805" y="1"/>
                    </a:cubicBez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g29d8a45a445_0_136"/>
              <p:cNvSpPr/>
              <p:nvPr/>
            </p:nvSpPr>
            <p:spPr>
              <a:xfrm>
                <a:off x="6202177" y="2216401"/>
                <a:ext cx="426936" cy="506910"/>
              </a:xfrm>
              <a:custGeom>
                <a:rect b="b" l="l" r="r" t="t"/>
                <a:pathLst>
                  <a:path extrusionOk="0" h="4177" w="3518">
                    <a:moveTo>
                      <a:pt x="3428" y="0"/>
                    </a:moveTo>
                    <a:cubicBezTo>
                      <a:pt x="3188" y="103"/>
                      <a:pt x="2974" y="262"/>
                      <a:pt x="2807" y="463"/>
                    </a:cubicBezTo>
                    <a:cubicBezTo>
                      <a:pt x="2734" y="553"/>
                      <a:pt x="2498" y="831"/>
                      <a:pt x="2447" y="1238"/>
                    </a:cubicBezTo>
                    <a:cubicBezTo>
                      <a:pt x="2421" y="1444"/>
                      <a:pt x="2451" y="1568"/>
                      <a:pt x="2477" y="1662"/>
                    </a:cubicBezTo>
                    <a:cubicBezTo>
                      <a:pt x="2498" y="1744"/>
                      <a:pt x="2507" y="1782"/>
                      <a:pt x="2477" y="1842"/>
                    </a:cubicBezTo>
                    <a:cubicBezTo>
                      <a:pt x="2443" y="1924"/>
                      <a:pt x="2395" y="1937"/>
                      <a:pt x="2237" y="1984"/>
                    </a:cubicBezTo>
                    <a:cubicBezTo>
                      <a:pt x="2078" y="2031"/>
                      <a:pt x="1864" y="2091"/>
                      <a:pt x="1564" y="2271"/>
                    </a:cubicBezTo>
                    <a:cubicBezTo>
                      <a:pt x="1552" y="2279"/>
                      <a:pt x="1539" y="2288"/>
                      <a:pt x="1526" y="2296"/>
                    </a:cubicBezTo>
                    <a:cubicBezTo>
                      <a:pt x="1397" y="2374"/>
                      <a:pt x="1157" y="2519"/>
                      <a:pt x="819" y="2648"/>
                    </a:cubicBezTo>
                    <a:cubicBezTo>
                      <a:pt x="759" y="2669"/>
                      <a:pt x="712" y="2686"/>
                      <a:pt x="665" y="2699"/>
                    </a:cubicBezTo>
                    <a:cubicBezTo>
                      <a:pt x="506" y="2755"/>
                      <a:pt x="386" y="2793"/>
                      <a:pt x="271" y="2918"/>
                    </a:cubicBezTo>
                    <a:cubicBezTo>
                      <a:pt x="74" y="3132"/>
                      <a:pt x="44" y="3376"/>
                      <a:pt x="27" y="3517"/>
                    </a:cubicBezTo>
                    <a:cubicBezTo>
                      <a:pt x="1" y="3740"/>
                      <a:pt x="35" y="3967"/>
                      <a:pt x="121" y="4177"/>
                    </a:cubicBezTo>
                    <a:lnTo>
                      <a:pt x="331" y="4087"/>
                    </a:lnTo>
                    <a:cubicBezTo>
                      <a:pt x="279" y="3967"/>
                      <a:pt x="224" y="3774"/>
                      <a:pt x="249" y="3543"/>
                    </a:cubicBezTo>
                    <a:cubicBezTo>
                      <a:pt x="267" y="3419"/>
                      <a:pt x="288" y="3230"/>
                      <a:pt x="434" y="3072"/>
                    </a:cubicBezTo>
                    <a:cubicBezTo>
                      <a:pt x="515" y="2990"/>
                      <a:pt x="588" y="2965"/>
                      <a:pt x="738" y="2913"/>
                    </a:cubicBezTo>
                    <a:cubicBezTo>
                      <a:pt x="781" y="2900"/>
                      <a:pt x="823" y="2883"/>
                      <a:pt x="879" y="2866"/>
                    </a:cubicBezTo>
                    <a:lnTo>
                      <a:pt x="905" y="2866"/>
                    </a:lnTo>
                    <a:lnTo>
                      <a:pt x="922" y="2849"/>
                    </a:lnTo>
                    <a:cubicBezTo>
                      <a:pt x="1269" y="2716"/>
                      <a:pt x="1509" y="2566"/>
                      <a:pt x="1642" y="2489"/>
                    </a:cubicBezTo>
                    <a:cubicBezTo>
                      <a:pt x="1654" y="2481"/>
                      <a:pt x="1667" y="2472"/>
                      <a:pt x="1680" y="2464"/>
                    </a:cubicBezTo>
                    <a:cubicBezTo>
                      <a:pt x="1954" y="2301"/>
                      <a:pt x="2151" y="2241"/>
                      <a:pt x="2297" y="2202"/>
                    </a:cubicBezTo>
                    <a:cubicBezTo>
                      <a:pt x="2468" y="2151"/>
                      <a:pt x="2605" y="2112"/>
                      <a:pt x="2682" y="1937"/>
                    </a:cubicBezTo>
                    <a:cubicBezTo>
                      <a:pt x="2742" y="1804"/>
                      <a:pt x="2717" y="1705"/>
                      <a:pt x="2695" y="1607"/>
                    </a:cubicBezTo>
                    <a:cubicBezTo>
                      <a:pt x="2674" y="1525"/>
                      <a:pt x="2648" y="1431"/>
                      <a:pt x="2670" y="1268"/>
                    </a:cubicBezTo>
                    <a:cubicBezTo>
                      <a:pt x="2717" y="926"/>
                      <a:pt x="2914" y="686"/>
                      <a:pt x="2982" y="604"/>
                    </a:cubicBezTo>
                    <a:cubicBezTo>
                      <a:pt x="3124" y="433"/>
                      <a:pt x="3308" y="296"/>
                      <a:pt x="3518" y="206"/>
                    </a:cubicBezTo>
                    <a:lnTo>
                      <a:pt x="3428"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g29d8a45a445_0_136"/>
              <p:cNvSpPr/>
              <p:nvPr/>
            </p:nvSpPr>
            <p:spPr>
              <a:xfrm>
                <a:off x="6343679" y="2327685"/>
                <a:ext cx="178881" cy="205944"/>
              </a:xfrm>
              <a:custGeom>
                <a:rect b="b" l="l" r="r" t="t"/>
                <a:pathLst>
                  <a:path extrusionOk="0" h="1697" w="1474">
                    <a:moveTo>
                      <a:pt x="870" y="0"/>
                    </a:moveTo>
                    <a:cubicBezTo>
                      <a:pt x="587" y="4"/>
                      <a:pt x="253" y="163"/>
                      <a:pt x="214" y="411"/>
                    </a:cubicBezTo>
                    <a:cubicBezTo>
                      <a:pt x="189" y="548"/>
                      <a:pt x="270" y="643"/>
                      <a:pt x="330" y="716"/>
                    </a:cubicBezTo>
                    <a:cubicBezTo>
                      <a:pt x="390" y="788"/>
                      <a:pt x="420" y="827"/>
                      <a:pt x="407" y="887"/>
                    </a:cubicBezTo>
                    <a:cubicBezTo>
                      <a:pt x="398" y="938"/>
                      <a:pt x="377" y="973"/>
                      <a:pt x="317" y="1054"/>
                    </a:cubicBezTo>
                    <a:cubicBezTo>
                      <a:pt x="278" y="1110"/>
                      <a:pt x="231" y="1174"/>
                      <a:pt x="176" y="1272"/>
                    </a:cubicBezTo>
                    <a:cubicBezTo>
                      <a:pt x="111" y="1379"/>
                      <a:pt x="51" y="1491"/>
                      <a:pt x="0" y="1606"/>
                    </a:cubicBezTo>
                    <a:lnTo>
                      <a:pt x="210" y="1696"/>
                    </a:lnTo>
                    <a:cubicBezTo>
                      <a:pt x="253" y="1589"/>
                      <a:pt x="308" y="1487"/>
                      <a:pt x="368" y="1388"/>
                    </a:cubicBezTo>
                    <a:cubicBezTo>
                      <a:pt x="420" y="1298"/>
                      <a:pt x="467" y="1234"/>
                      <a:pt x="501" y="1187"/>
                    </a:cubicBezTo>
                    <a:cubicBezTo>
                      <a:pt x="565" y="1097"/>
                      <a:pt x="613" y="1028"/>
                      <a:pt x="630" y="930"/>
                    </a:cubicBezTo>
                    <a:cubicBezTo>
                      <a:pt x="660" y="758"/>
                      <a:pt x="570" y="651"/>
                      <a:pt x="501" y="570"/>
                    </a:cubicBezTo>
                    <a:cubicBezTo>
                      <a:pt x="450" y="510"/>
                      <a:pt x="428" y="480"/>
                      <a:pt x="433" y="450"/>
                    </a:cubicBezTo>
                    <a:cubicBezTo>
                      <a:pt x="454" y="343"/>
                      <a:pt x="673" y="227"/>
                      <a:pt x="874" y="223"/>
                    </a:cubicBezTo>
                    <a:lnTo>
                      <a:pt x="882" y="223"/>
                    </a:lnTo>
                    <a:cubicBezTo>
                      <a:pt x="1101" y="223"/>
                      <a:pt x="1255" y="360"/>
                      <a:pt x="1311" y="416"/>
                    </a:cubicBezTo>
                    <a:lnTo>
                      <a:pt x="1474" y="261"/>
                    </a:lnTo>
                    <a:cubicBezTo>
                      <a:pt x="1396" y="180"/>
                      <a:pt x="1187" y="0"/>
                      <a:pt x="88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g29d8a45a445_0_136"/>
              <p:cNvSpPr/>
              <p:nvPr/>
            </p:nvSpPr>
            <p:spPr>
              <a:xfrm>
                <a:off x="6213099" y="2408266"/>
                <a:ext cx="95872" cy="189803"/>
              </a:xfrm>
              <a:custGeom>
                <a:rect b="b" l="l" r="r" t="t"/>
                <a:pathLst>
                  <a:path extrusionOk="0" h="1564" w="790">
                    <a:moveTo>
                      <a:pt x="780" y="0"/>
                    </a:moveTo>
                    <a:lnTo>
                      <a:pt x="553" y="4"/>
                    </a:lnTo>
                    <a:cubicBezTo>
                      <a:pt x="562" y="407"/>
                      <a:pt x="481" y="685"/>
                      <a:pt x="314" y="827"/>
                    </a:cubicBezTo>
                    <a:cubicBezTo>
                      <a:pt x="301" y="835"/>
                      <a:pt x="292" y="848"/>
                      <a:pt x="279" y="857"/>
                    </a:cubicBezTo>
                    <a:cubicBezTo>
                      <a:pt x="194" y="925"/>
                      <a:pt x="52" y="1037"/>
                      <a:pt x="18" y="1225"/>
                    </a:cubicBezTo>
                    <a:cubicBezTo>
                      <a:pt x="1" y="1337"/>
                      <a:pt x="22" y="1448"/>
                      <a:pt x="82" y="1564"/>
                    </a:cubicBezTo>
                    <a:lnTo>
                      <a:pt x="284" y="1461"/>
                    </a:lnTo>
                    <a:cubicBezTo>
                      <a:pt x="245" y="1388"/>
                      <a:pt x="232" y="1324"/>
                      <a:pt x="241" y="1264"/>
                    </a:cubicBezTo>
                    <a:cubicBezTo>
                      <a:pt x="258" y="1161"/>
                      <a:pt x="348" y="1088"/>
                      <a:pt x="416" y="1032"/>
                    </a:cubicBezTo>
                    <a:cubicBezTo>
                      <a:pt x="434" y="1020"/>
                      <a:pt x="446" y="1011"/>
                      <a:pt x="459" y="998"/>
                    </a:cubicBezTo>
                    <a:cubicBezTo>
                      <a:pt x="682" y="810"/>
                      <a:pt x="789" y="471"/>
                      <a:pt x="78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g29d8a45a445_0_136"/>
              <p:cNvSpPr/>
              <p:nvPr/>
            </p:nvSpPr>
            <p:spPr>
              <a:xfrm>
                <a:off x="6170988" y="2457658"/>
                <a:ext cx="86407" cy="214803"/>
              </a:xfrm>
              <a:custGeom>
                <a:rect b="b" l="l" r="r" t="t"/>
                <a:pathLst>
                  <a:path extrusionOk="0" h="1770" w="712">
                    <a:moveTo>
                      <a:pt x="562" y="0"/>
                    </a:moveTo>
                    <a:cubicBezTo>
                      <a:pt x="378" y="167"/>
                      <a:pt x="241" y="364"/>
                      <a:pt x="155" y="583"/>
                    </a:cubicBezTo>
                    <a:cubicBezTo>
                      <a:pt x="95" y="728"/>
                      <a:pt x="1" y="964"/>
                      <a:pt x="57" y="1264"/>
                    </a:cubicBezTo>
                    <a:cubicBezTo>
                      <a:pt x="91" y="1448"/>
                      <a:pt x="177" y="1623"/>
                      <a:pt x="305" y="1769"/>
                    </a:cubicBezTo>
                    <a:lnTo>
                      <a:pt x="472" y="1623"/>
                    </a:lnTo>
                    <a:cubicBezTo>
                      <a:pt x="374" y="1504"/>
                      <a:pt x="305" y="1366"/>
                      <a:pt x="279" y="1221"/>
                    </a:cubicBezTo>
                    <a:cubicBezTo>
                      <a:pt x="237" y="990"/>
                      <a:pt x="309" y="801"/>
                      <a:pt x="365" y="668"/>
                    </a:cubicBezTo>
                    <a:cubicBezTo>
                      <a:pt x="438" y="476"/>
                      <a:pt x="558" y="308"/>
                      <a:pt x="712" y="167"/>
                    </a:cubicBezTo>
                    <a:lnTo>
                      <a:pt x="562"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g29d8a45a445_0_136"/>
              <p:cNvSpPr/>
              <p:nvPr/>
            </p:nvSpPr>
            <p:spPr>
              <a:xfrm>
                <a:off x="6226084" y="1803180"/>
                <a:ext cx="475843" cy="817221"/>
              </a:xfrm>
              <a:custGeom>
                <a:rect b="b" l="l" r="r" t="t"/>
                <a:pathLst>
                  <a:path extrusionOk="0" h="6734" w="3921">
                    <a:moveTo>
                      <a:pt x="961" y="1"/>
                    </a:moveTo>
                    <a:cubicBezTo>
                      <a:pt x="900" y="1"/>
                      <a:pt x="835" y="2"/>
                      <a:pt x="768" y="4"/>
                    </a:cubicBezTo>
                    <a:lnTo>
                      <a:pt x="776" y="227"/>
                    </a:lnTo>
                    <a:cubicBezTo>
                      <a:pt x="835" y="225"/>
                      <a:pt x="890" y="224"/>
                      <a:pt x="942" y="224"/>
                    </a:cubicBezTo>
                    <a:cubicBezTo>
                      <a:pt x="1557" y="224"/>
                      <a:pt x="1686" y="357"/>
                      <a:pt x="1710" y="420"/>
                    </a:cubicBezTo>
                    <a:cubicBezTo>
                      <a:pt x="1723" y="450"/>
                      <a:pt x="1719" y="471"/>
                      <a:pt x="1706" y="536"/>
                    </a:cubicBezTo>
                    <a:cubicBezTo>
                      <a:pt x="1689" y="604"/>
                      <a:pt x="1667" y="703"/>
                      <a:pt x="1697" y="844"/>
                    </a:cubicBezTo>
                    <a:cubicBezTo>
                      <a:pt x="1779" y="1187"/>
                      <a:pt x="2096" y="1439"/>
                      <a:pt x="2378" y="1534"/>
                    </a:cubicBezTo>
                    <a:cubicBezTo>
                      <a:pt x="2490" y="1572"/>
                      <a:pt x="2571" y="1581"/>
                      <a:pt x="2627" y="1585"/>
                    </a:cubicBezTo>
                    <a:cubicBezTo>
                      <a:pt x="2691" y="1589"/>
                      <a:pt x="2717" y="1594"/>
                      <a:pt x="2760" y="1624"/>
                    </a:cubicBezTo>
                    <a:cubicBezTo>
                      <a:pt x="2820" y="1671"/>
                      <a:pt x="2832" y="1722"/>
                      <a:pt x="2854" y="1821"/>
                    </a:cubicBezTo>
                    <a:cubicBezTo>
                      <a:pt x="2867" y="1902"/>
                      <a:pt x="2888" y="2009"/>
                      <a:pt x="2969" y="2120"/>
                    </a:cubicBezTo>
                    <a:cubicBezTo>
                      <a:pt x="3128" y="2343"/>
                      <a:pt x="3394" y="2407"/>
                      <a:pt x="3573" y="2450"/>
                    </a:cubicBezTo>
                    <a:cubicBezTo>
                      <a:pt x="3578" y="2450"/>
                      <a:pt x="3582" y="2450"/>
                      <a:pt x="3586" y="2455"/>
                    </a:cubicBezTo>
                    <a:cubicBezTo>
                      <a:pt x="3475" y="2502"/>
                      <a:pt x="3325" y="2570"/>
                      <a:pt x="3226" y="2724"/>
                    </a:cubicBezTo>
                    <a:cubicBezTo>
                      <a:pt x="3124" y="2883"/>
                      <a:pt x="3137" y="3020"/>
                      <a:pt x="3154" y="3170"/>
                    </a:cubicBezTo>
                    <a:cubicBezTo>
                      <a:pt x="3167" y="3260"/>
                      <a:pt x="3175" y="3367"/>
                      <a:pt x="3162" y="3495"/>
                    </a:cubicBezTo>
                    <a:cubicBezTo>
                      <a:pt x="3141" y="3692"/>
                      <a:pt x="3077" y="3778"/>
                      <a:pt x="2995" y="3890"/>
                    </a:cubicBezTo>
                    <a:cubicBezTo>
                      <a:pt x="2905" y="4009"/>
                      <a:pt x="2802" y="4142"/>
                      <a:pt x="2755" y="4421"/>
                    </a:cubicBezTo>
                    <a:cubicBezTo>
                      <a:pt x="2712" y="4669"/>
                      <a:pt x="2730" y="4862"/>
                      <a:pt x="2738" y="5016"/>
                    </a:cubicBezTo>
                    <a:cubicBezTo>
                      <a:pt x="2755" y="5213"/>
                      <a:pt x="2764" y="5333"/>
                      <a:pt x="2661" y="5474"/>
                    </a:cubicBezTo>
                    <a:cubicBezTo>
                      <a:pt x="2661" y="5474"/>
                      <a:pt x="2434" y="5783"/>
                      <a:pt x="2126" y="5791"/>
                    </a:cubicBezTo>
                    <a:lnTo>
                      <a:pt x="2057" y="5791"/>
                    </a:lnTo>
                    <a:cubicBezTo>
                      <a:pt x="1924" y="5796"/>
                      <a:pt x="1766" y="5856"/>
                      <a:pt x="1247" y="6083"/>
                    </a:cubicBezTo>
                    <a:cubicBezTo>
                      <a:pt x="1170" y="6117"/>
                      <a:pt x="1098" y="6147"/>
                      <a:pt x="1038" y="6177"/>
                    </a:cubicBezTo>
                    <a:cubicBezTo>
                      <a:pt x="751" y="6301"/>
                      <a:pt x="618" y="6361"/>
                      <a:pt x="412" y="6421"/>
                    </a:cubicBezTo>
                    <a:cubicBezTo>
                      <a:pt x="275" y="6460"/>
                      <a:pt x="138" y="6490"/>
                      <a:pt x="1" y="6511"/>
                    </a:cubicBezTo>
                    <a:lnTo>
                      <a:pt x="35" y="6734"/>
                    </a:lnTo>
                    <a:cubicBezTo>
                      <a:pt x="185" y="6708"/>
                      <a:pt x="331" y="6678"/>
                      <a:pt x="472" y="6635"/>
                    </a:cubicBezTo>
                    <a:cubicBezTo>
                      <a:pt x="695" y="6571"/>
                      <a:pt x="832" y="6511"/>
                      <a:pt x="1128" y="6383"/>
                    </a:cubicBezTo>
                    <a:cubicBezTo>
                      <a:pt x="1192" y="6353"/>
                      <a:pt x="1260" y="6323"/>
                      <a:pt x="1337" y="6288"/>
                    </a:cubicBezTo>
                    <a:cubicBezTo>
                      <a:pt x="1817" y="6078"/>
                      <a:pt x="1971" y="6018"/>
                      <a:pt x="2070" y="6014"/>
                    </a:cubicBezTo>
                    <a:lnTo>
                      <a:pt x="2091" y="6014"/>
                    </a:lnTo>
                    <a:cubicBezTo>
                      <a:pt x="2100" y="6018"/>
                      <a:pt x="2113" y="6018"/>
                      <a:pt x="2134" y="6018"/>
                    </a:cubicBezTo>
                    <a:cubicBezTo>
                      <a:pt x="2554" y="6006"/>
                      <a:pt x="2832" y="5620"/>
                      <a:pt x="2845" y="5607"/>
                    </a:cubicBezTo>
                    <a:cubicBezTo>
                      <a:pt x="2995" y="5397"/>
                      <a:pt x="2982" y="5213"/>
                      <a:pt x="2965" y="4999"/>
                    </a:cubicBezTo>
                    <a:cubicBezTo>
                      <a:pt x="2952" y="4849"/>
                      <a:pt x="2939" y="4682"/>
                      <a:pt x="2978" y="4459"/>
                    </a:cubicBezTo>
                    <a:cubicBezTo>
                      <a:pt x="3017" y="4236"/>
                      <a:pt x="3094" y="4134"/>
                      <a:pt x="3175" y="4027"/>
                    </a:cubicBezTo>
                    <a:cubicBezTo>
                      <a:pt x="3265" y="3902"/>
                      <a:pt x="3359" y="3778"/>
                      <a:pt x="3385" y="3521"/>
                    </a:cubicBezTo>
                    <a:cubicBezTo>
                      <a:pt x="3402" y="3363"/>
                      <a:pt x="3389" y="3243"/>
                      <a:pt x="3376" y="3144"/>
                    </a:cubicBezTo>
                    <a:cubicBezTo>
                      <a:pt x="3364" y="3003"/>
                      <a:pt x="3359" y="2934"/>
                      <a:pt x="3415" y="2849"/>
                    </a:cubicBezTo>
                    <a:cubicBezTo>
                      <a:pt x="3483" y="2737"/>
                      <a:pt x="3608" y="2690"/>
                      <a:pt x="3706" y="2647"/>
                    </a:cubicBezTo>
                    <a:cubicBezTo>
                      <a:pt x="3800" y="2609"/>
                      <a:pt x="3920" y="2562"/>
                      <a:pt x="3916" y="2437"/>
                    </a:cubicBezTo>
                    <a:cubicBezTo>
                      <a:pt x="3908" y="2296"/>
                      <a:pt x="3762" y="2262"/>
                      <a:pt x="3625" y="2232"/>
                    </a:cubicBezTo>
                    <a:cubicBezTo>
                      <a:pt x="3462" y="2193"/>
                      <a:pt x="3261" y="2146"/>
                      <a:pt x="3149" y="1988"/>
                    </a:cubicBezTo>
                    <a:cubicBezTo>
                      <a:pt x="3102" y="1919"/>
                      <a:pt x="3089" y="1846"/>
                      <a:pt x="3072" y="1773"/>
                    </a:cubicBezTo>
                    <a:cubicBezTo>
                      <a:pt x="3051" y="1671"/>
                      <a:pt x="3025" y="1551"/>
                      <a:pt x="2897" y="1448"/>
                    </a:cubicBezTo>
                    <a:cubicBezTo>
                      <a:pt x="2802" y="1371"/>
                      <a:pt x="2721" y="1367"/>
                      <a:pt x="2644" y="1362"/>
                    </a:cubicBezTo>
                    <a:cubicBezTo>
                      <a:pt x="2593" y="1358"/>
                      <a:pt x="2537" y="1354"/>
                      <a:pt x="2451" y="1324"/>
                    </a:cubicBezTo>
                    <a:cubicBezTo>
                      <a:pt x="2237" y="1247"/>
                      <a:pt x="1976" y="1050"/>
                      <a:pt x="1916" y="793"/>
                    </a:cubicBezTo>
                    <a:cubicBezTo>
                      <a:pt x="1899" y="707"/>
                      <a:pt x="1911" y="647"/>
                      <a:pt x="1924" y="587"/>
                    </a:cubicBezTo>
                    <a:cubicBezTo>
                      <a:pt x="1941" y="514"/>
                      <a:pt x="1963" y="433"/>
                      <a:pt x="1920" y="330"/>
                    </a:cubicBezTo>
                    <a:cubicBezTo>
                      <a:pt x="1824" y="106"/>
                      <a:pt x="1519" y="1"/>
                      <a:pt x="96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g29d8a45a445_0_136"/>
              <p:cNvSpPr/>
              <p:nvPr/>
            </p:nvSpPr>
            <p:spPr>
              <a:xfrm>
                <a:off x="6369649" y="2500618"/>
                <a:ext cx="476207" cy="211769"/>
              </a:xfrm>
              <a:custGeom>
                <a:rect b="b" l="l" r="r" t="t"/>
                <a:pathLst>
                  <a:path extrusionOk="0" h="1745" w="3924">
                    <a:moveTo>
                      <a:pt x="1971" y="1"/>
                    </a:moveTo>
                    <a:cubicBezTo>
                      <a:pt x="1956" y="1"/>
                      <a:pt x="1940" y="4"/>
                      <a:pt x="1924" y="10"/>
                    </a:cubicBezTo>
                    <a:cubicBezTo>
                      <a:pt x="1812" y="49"/>
                      <a:pt x="1838" y="164"/>
                      <a:pt x="1864" y="267"/>
                    </a:cubicBezTo>
                    <a:cubicBezTo>
                      <a:pt x="1898" y="413"/>
                      <a:pt x="1954" y="657"/>
                      <a:pt x="1851" y="875"/>
                    </a:cubicBezTo>
                    <a:cubicBezTo>
                      <a:pt x="1808" y="974"/>
                      <a:pt x="1688" y="1154"/>
                      <a:pt x="1564" y="1162"/>
                    </a:cubicBezTo>
                    <a:cubicBezTo>
                      <a:pt x="1561" y="1163"/>
                      <a:pt x="1558" y="1163"/>
                      <a:pt x="1555" y="1163"/>
                    </a:cubicBezTo>
                    <a:cubicBezTo>
                      <a:pt x="1491" y="1163"/>
                      <a:pt x="1444" y="1115"/>
                      <a:pt x="1354" y="1000"/>
                    </a:cubicBezTo>
                    <a:cubicBezTo>
                      <a:pt x="1247" y="871"/>
                      <a:pt x="1114" y="708"/>
                      <a:pt x="870" y="653"/>
                    </a:cubicBezTo>
                    <a:cubicBezTo>
                      <a:pt x="805" y="639"/>
                      <a:pt x="747" y="635"/>
                      <a:pt x="694" y="635"/>
                    </a:cubicBezTo>
                    <a:cubicBezTo>
                      <a:pt x="649" y="635"/>
                      <a:pt x="608" y="638"/>
                      <a:pt x="570" y="640"/>
                    </a:cubicBezTo>
                    <a:cubicBezTo>
                      <a:pt x="533" y="643"/>
                      <a:pt x="502" y="645"/>
                      <a:pt x="475" y="645"/>
                    </a:cubicBezTo>
                    <a:cubicBezTo>
                      <a:pt x="423" y="645"/>
                      <a:pt x="384" y="636"/>
                      <a:pt x="339" y="606"/>
                    </a:cubicBezTo>
                    <a:cubicBezTo>
                      <a:pt x="283" y="567"/>
                      <a:pt x="244" y="503"/>
                      <a:pt x="219" y="409"/>
                    </a:cubicBezTo>
                    <a:lnTo>
                      <a:pt x="0" y="468"/>
                    </a:lnTo>
                    <a:cubicBezTo>
                      <a:pt x="39" y="614"/>
                      <a:pt x="112" y="721"/>
                      <a:pt x="210" y="790"/>
                    </a:cubicBezTo>
                    <a:cubicBezTo>
                      <a:pt x="308" y="857"/>
                      <a:pt x="401" y="872"/>
                      <a:pt x="487" y="872"/>
                    </a:cubicBezTo>
                    <a:cubicBezTo>
                      <a:pt x="521" y="872"/>
                      <a:pt x="555" y="869"/>
                      <a:pt x="587" y="867"/>
                    </a:cubicBezTo>
                    <a:cubicBezTo>
                      <a:pt x="626" y="863"/>
                      <a:pt x="663" y="859"/>
                      <a:pt x="701" y="859"/>
                    </a:cubicBezTo>
                    <a:cubicBezTo>
                      <a:pt x="739" y="859"/>
                      <a:pt x="778" y="863"/>
                      <a:pt x="818" y="871"/>
                    </a:cubicBezTo>
                    <a:cubicBezTo>
                      <a:pt x="990" y="910"/>
                      <a:pt x="1084" y="1025"/>
                      <a:pt x="1178" y="1141"/>
                    </a:cubicBezTo>
                    <a:cubicBezTo>
                      <a:pt x="1274" y="1257"/>
                      <a:pt x="1381" y="1390"/>
                      <a:pt x="1560" y="1390"/>
                    </a:cubicBezTo>
                    <a:cubicBezTo>
                      <a:pt x="1565" y="1390"/>
                      <a:pt x="1571" y="1390"/>
                      <a:pt x="1577" y="1389"/>
                    </a:cubicBezTo>
                    <a:cubicBezTo>
                      <a:pt x="1851" y="1372"/>
                      <a:pt x="2009" y="1064"/>
                      <a:pt x="2056" y="974"/>
                    </a:cubicBezTo>
                    <a:cubicBezTo>
                      <a:pt x="2121" y="828"/>
                      <a:pt x="2138" y="678"/>
                      <a:pt x="2133" y="550"/>
                    </a:cubicBezTo>
                    <a:lnTo>
                      <a:pt x="2133" y="550"/>
                    </a:lnTo>
                    <a:cubicBezTo>
                      <a:pt x="2193" y="657"/>
                      <a:pt x="2258" y="790"/>
                      <a:pt x="2335" y="944"/>
                    </a:cubicBezTo>
                    <a:cubicBezTo>
                      <a:pt x="2399" y="1081"/>
                      <a:pt x="2446" y="1188"/>
                      <a:pt x="2485" y="1269"/>
                    </a:cubicBezTo>
                    <a:cubicBezTo>
                      <a:pt x="2575" y="1479"/>
                      <a:pt x="2617" y="1574"/>
                      <a:pt x="2737" y="1651"/>
                    </a:cubicBezTo>
                    <a:cubicBezTo>
                      <a:pt x="2836" y="1715"/>
                      <a:pt x="2947" y="1745"/>
                      <a:pt x="3080" y="1745"/>
                    </a:cubicBezTo>
                    <a:cubicBezTo>
                      <a:pt x="3307" y="1745"/>
                      <a:pt x="3586" y="1655"/>
                      <a:pt x="3924" y="1475"/>
                    </a:cubicBezTo>
                    <a:lnTo>
                      <a:pt x="3821" y="1278"/>
                    </a:lnTo>
                    <a:cubicBezTo>
                      <a:pt x="3519" y="1439"/>
                      <a:pt x="3269" y="1521"/>
                      <a:pt x="3084" y="1521"/>
                    </a:cubicBezTo>
                    <a:cubicBezTo>
                      <a:pt x="2994" y="1521"/>
                      <a:pt x="2919" y="1502"/>
                      <a:pt x="2862" y="1462"/>
                    </a:cubicBezTo>
                    <a:cubicBezTo>
                      <a:pt x="2797" y="1424"/>
                      <a:pt x="2776" y="1377"/>
                      <a:pt x="2690" y="1180"/>
                    </a:cubicBezTo>
                    <a:cubicBezTo>
                      <a:pt x="2652" y="1094"/>
                      <a:pt x="2605" y="987"/>
                      <a:pt x="2536" y="845"/>
                    </a:cubicBezTo>
                    <a:cubicBezTo>
                      <a:pt x="2433" y="631"/>
                      <a:pt x="2330" y="430"/>
                      <a:pt x="2245" y="284"/>
                    </a:cubicBezTo>
                    <a:cubicBezTo>
                      <a:pt x="2145" y="122"/>
                      <a:pt x="2068" y="1"/>
                      <a:pt x="197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g29d8a45a445_0_136"/>
              <p:cNvSpPr/>
              <p:nvPr/>
            </p:nvSpPr>
            <p:spPr>
              <a:xfrm>
                <a:off x="6259943" y="1508041"/>
                <a:ext cx="760669" cy="1079111"/>
              </a:xfrm>
              <a:custGeom>
                <a:rect b="b" l="l" r="r" t="t"/>
                <a:pathLst>
                  <a:path extrusionOk="0" h="8892" w="6268">
                    <a:moveTo>
                      <a:pt x="2885" y="1"/>
                    </a:moveTo>
                    <a:cubicBezTo>
                      <a:pt x="2646" y="1"/>
                      <a:pt x="2412" y="32"/>
                      <a:pt x="2202" y="93"/>
                    </a:cubicBezTo>
                    <a:cubicBezTo>
                      <a:pt x="1607" y="269"/>
                      <a:pt x="1234" y="663"/>
                      <a:pt x="669" y="1263"/>
                    </a:cubicBezTo>
                    <a:cubicBezTo>
                      <a:pt x="424" y="1524"/>
                      <a:pt x="202" y="1802"/>
                      <a:pt x="0" y="2098"/>
                    </a:cubicBezTo>
                    <a:lnTo>
                      <a:pt x="185" y="2226"/>
                    </a:lnTo>
                    <a:cubicBezTo>
                      <a:pt x="377" y="1939"/>
                      <a:pt x="596" y="1670"/>
                      <a:pt x="831" y="1417"/>
                    </a:cubicBezTo>
                    <a:cubicBezTo>
                      <a:pt x="1371" y="847"/>
                      <a:pt x="1727" y="466"/>
                      <a:pt x="2266" y="312"/>
                    </a:cubicBezTo>
                    <a:cubicBezTo>
                      <a:pt x="2454" y="256"/>
                      <a:pt x="2665" y="228"/>
                      <a:pt x="2883" y="228"/>
                    </a:cubicBezTo>
                    <a:cubicBezTo>
                      <a:pt x="3520" y="228"/>
                      <a:pt x="4212" y="468"/>
                      <a:pt x="4515" y="950"/>
                    </a:cubicBezTo>
                    <a:cubicBezTo>
                      <a:pt x="4622" y="1121"/>
                      <a:pt x="4665" y="1297"/>
                      <a:pt x="4708" y="1468"/>
                    </a:cubicBezTo>
                    <a:cubicBezTo>
                      <a:pt x="4768" y="1730"/>
                      <a:pt x="4832" y="2004"/>
                      <a:pt x="5124" y="2222"/>
                    </a:cubicBezTo>
                    <a:cubicBezTo>
                      <a:pt x="5286" y="2346"/>
                      <a:pt x="5428" y="2381"/>
                      <a:pt x="5539" y="2411"/>
                    </a:cubicBezTo>
                    <a:cubicBezTo>
                      <a:pt x="5646" y="2436"/>
                      <a:pt x="5715" y="2454"/>
                      <a:pt x="5770" y="2531"/>
                    </a:cubicBezTo>
                    <a:cubicBezTo>
                      <a:pt x="6006" y="2852"/>
                      <a:pt x="5659" y="3546"/>
                      <a:pt x="5453" y="3961"/>
                    </a:cubicBezTo>
                    <a:cubicBezTo>
                      <a:pt x="5252" y="4364"/>
                      <a:pt x="5085" y="4574"/>
                      <a:pt x="4948" y="4741"/>
                    </a:cubicBezTo>
                    <a:cubicBezTo>
                      <a:pt x="4794" y="4934"/>
                      <a:pt x="4674" y="5084"/>
                      <a:pt x="4618" y="5401"/>
                    </a:cubicBezTo>
                    <a:cubicBezTo>
                      <a:pt x="4515" y="6005"/>
                      <a:pt x="4751" y="6591"/>
                      <a:pt x="4888" y="6943"/>
                    </a:cubicBezTo>
                    <a:cubicBezTo>
                      <a:pt x="4978" y="7161"/>
                      <a:pt x="5068" y="7328"/>
                      <a:pt x="5136" y="7461"/>
                    </a:cubicBezTo>
                    <a:cubicBezTo>
                      <a:pt x="5256" y="7684"/>
                      <a:pt x="5329" y="7816"/>
                      <a:pt x="5303" y="8009"/>
                    </a:cubicBezTo>
                    <a:cubicBezTo>
                      <a:pt x="5269" y="8253"/>
                      <a:pt x="5089" y="8489"/>
                      <a:pt x="4772" y="8703"/>
                    </a:cubicBezTo>
                    <a:lnTo>
                      <a:pt x="4896" y="8892"/>
                    </a:lnTo>
                    <a:cubicBezTo>
                      <a:pt x="5273" y="8639"/>
                      <a:pt x="5483" y="8352"/>
                      <a:pt x="5526" y="8039"/>
                    </a:cubicBezTo>
                    <a:cubicBezTo>
                      <a:pt x="5560" y="7774"/>
                      <a:pt x="5462" y="7589"/>
                      <a:pt x="5338" y="7354"/>
                    </a:cubicBezTo>
                    <a:cubicBezTo>
                      <a:pt x="5265" y="7221"/>
                      <a:pt x="5183" y="7067"/>
                      <a:pt x="5098" y="6861"/>
                    </a:cubicBezTo>
                    <a:cubicBezTo>
                      <a:pt x="4961" y="6510"/>
                      <a:pt x="4747" y="5979"/>
                      <a:pt x="4841" y="5439"/>
                    </a:cubicBezTo>
                    <a:cubicBezTo>
                      <a:pt x="4888" y="5182"/>
                      <a:pt x="4978" y="5066"/>
                      <a:pt x="5124" y="4882"/>
                    </a:cubicBezTo>
                    <a:cubicBezTo>
                      <a:pt x="5256" y="4715"/>
                      <a:pt x="5440" y="4488"/>
                      <a:pt x="5655" y="4060"/>
                    </a:cubicBezTo>
                    <a:cubicBezTo>
                      <a:pt x="5899" y="3572"/>
                      <a:pt x="6267" y="2830"/>
                      <a:pt x="5950" y="2398"/>
                    </a:cubicBezTo>
                    <a:cubicBezTo>
                      <a:pt x="5847" y="2256"/>
                      <a:pt x="5719" y="2222"/>
                      <a:pt x="5595" y="2192"/>
                    </a:cubicBezTo>
                    <a:cubicBezTo>
                      <a:pt x="5492" y="2167"/>
                      <a:pt x="5385" y="2137"/>
                      <a:pt x="5261" y="2042"/>
                    </a:cubicBezTo>
                    <a:cubicBezTo>
                      <a:pt x="5034" y="1871"/>
                      <a:pt x="4982" y="1661"/>
                      <a:pt x="4926" y="1417"/>
                    </a:cubicBezTo>
                    <a:cubicBezTo>
                      <a:pt x="4884" y="1237"/>
                      <a:pt x="4837" y="1031"/>
                      <a:pt x="4708" y="830"/>
                    </a:cubicBezTo>
                    <a:cubicBezTo>
                      <a:pt x="4356" y="273"/>
                      <a:pt x="3594" y="1"/>
                      <a:pt x="288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g29d8a45a445_0_136"/>
              <p:cNvSpPr/>
              <p:nvPr/>
            </p:nvSpPr>
            <p:spPr>
              <a:xfrm>
                <a:off x="6313946" y="1510468"/>
                <a:ext cx="388465" cy="289195"/>
              </a:xfrm>
              <a:custGeom>
                <a:rect b="b" l="l" r="r" t="t"/>
                <a:pathLst>
                  <a:path extrusionOk="0" h="2383" w="3201">
                    <a:moveTo>
                      <a:pt x="2215" y="0"/>
                    </a:moveTo>
                    <a:lnTo>
                      <a:pt x="2177" y="223"/>
                    </a:lnTo>
                    <a:cubicBezTo>
                      <a:pt x="2588" y="296"/>
                      <a:pt x="2901" y="553"/>
                      <a:pt x="2927" y="831"/>
                    </a:cubicBezTo>
                    <a:cubicBezTo>
                      <a:pt x="2965" y="1221"/>
                      <a:pt x="2387" y="1517"/>
                      <a:pt x="2271" y="1573"/>
                    </a:cubicBezTo>
                    <a:cubicBezTo>
                      <a:pt x="2040" y="1684"/>
                      <a:pt x="1869" y="1688"/>
                      <a:pt x="1650" y="1697"/>
                    </a:cubicBezTo>
                    <a:cubicBezTo>
                      <a:pt x="1466" y="1701"/>
                      <a:pt x="1260" y="1710"/>
                      <a:pt x="978" y="1774"/>
                    </a:cubicBezTo>
                    <a:cubicBezTo>
                      <a:pt x="635" y="1855"/>
                      <a:pt x="305" y="1997"/>
                      <a:pt x="1" y="2194"/>
                    </a:cubicBezTo>
                    <a:lnTo>
                      <a:pt x="121" y="2382"/>
                    </a:lnTo>
                    <a:cubicBezTo>
                      <a:pt x="408" y="2198"/>
                      <a:pt x="712" y="2069"/>
                      <a:pt x="1029" y="1992"/>
                    </a:cubicBezTo>
                    <a:cubicBezTo>
                      <a:pt x="1290" y="1932"/>
                      <a:pt x="1483" y="1928"/>
                      <a:pt x="1659" y="1919"/>
                    </a:cubicBezTo>
                    <a:cubicBezTo>
                      <a:pt x="1881" y="1915"/>
                      <a:pt x="2096" y="1907"/>
                      <a:pt x="2365" y="1778"/>
                    </a:cubicBezTo>
                    <a:cubicBezTo>
                      <a:pt x="2562" y="1684"/>
                      <a:pt x="3201" y="1337"/>
                      <a:pt x="3154" y="810"/>
                    </a:cubicBezTo>
                    <a:cubicBezTo>
                      <a:pt x="3119" y="425"/>
                      <a:pt x="2734" y="95"/>
                      <a:pt x="221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g29d8a45a445_0_136"/>
              <p:cNvSpPr/>
              <p:nvPr/>
            </p:nvSpPr>
            <p:spPr>
              <a:xfrm>
                <a:off x="6355572" y="1786555"/>
                <a:ext cx="479969" cy="872924"/>
              </a:xfrm>
              <a:custGeom>
                <a:rect b="b" l="l" r="r" t="t"/>
                <a:pathLst>
                  <a:path extrusionOk="0" h="7193" w="3955">
                    <a:moveTo>
                      <a:pt x="452" y="1"/>
                    </a:moveTo>
                    <a:cubicBezTo>
                      <a:pt x="271" y="1"/>
                      <a:pt x="113" y="42"/>
                      <a:pt x="1" y="86"/>
                    </a:cubicBezTo>
                    <a:lnTo>
                      <a:pt x="78" y="296"/>
                    </a:lnTo>
                    <a:cubicBezTo>
                      <a:pt x="174" y="261"/>
                      <a:pt x="303" y="226"/>
                      <a:pt x="452" y="226"/>
                    </a:cubicBezTo>
                    <a:cubicBezTo>
                      <a:pt x="522" y="226"/>
                      <a:pt x="596" y="234"/>
                      <a:pt x="673" y="253"/>
                    </a:cubicBezTo>
                    <a:cubicBezTo>
                      <a:pt x="973" y="326"/>
                      <a:pt x="1307" y="565"/>
                      <a:pt x="1307" y="797"/>
                    </a:cubicBezTo>
                    <a:cubicBezTo>
                      <a:pt x="1307" y="895"/>
                      <a:pt x="1230" y="981"/>
                      <a:pt x="1166" y="1049"/>
                    </a:cubicBezTo>
                    <a:cubicBezTo>
                      <a:pt x="1097" y="1122"/>
                      <a:pt x="1016" y="1217"/>
                      <a:pt x="1071" y="1319"/>
                    </a:cubicBezTo>
                    <a:cubicBezTo>
                      <a:pt x="1105" y="1383"/>
                      <a:pt x="1160" y="1406"/>
                      <a:pt x="1233" y="1406"/>
                    </a:cubicBezTo>
                    <a:cubicBezTo>
                      <a:pt x="1316" y="1406"/>
                      <a:pt x="1423" y="1375"/>
                      <a:pt x="1547" y="1341"/>
                    </a:cubicBezTo>
                    <a:cubicBezTo>
                      <a:pt x="1694" y="1299"/>
                      <a:pt x="1876" y="1246"/>
                      <a:pt x="2022" y="1246"/>
                    </a:cubicBezTo>
                    <a:cubicBezTo>
                      <a:pt x="2101" y="1246"/>
                      <a:pt x="2169" y="1262"/>
                      <a:pt x="2215" y="1302"/>
                    </a:cubicBezTo>
                    <a:cubicBezTo>
                      <a:pt x="2279" y="1354"/>
                      <a:pt x="2284" y="1439"/>
                      <a:pt x="2284" y="1585"/>
                    </a:cubicBezTo>
                    <a:cubicBezTo>
                      <a:pt x="2284" y="1761"/>
                      <a:pt x="2279" y="1979"/>
                      <a:pt x="2459" y="2176"/>
                    </a:cubicBezTo>
                    <a:cubicBezTo>
                      <a:pt x="2566" y="2300"/>
                      <a:pt x="2691" y="2352"/>
                      <a:pt x="2789" y="2395"/>
                    </a:cubicBezTo>
                    <a:cubicBezTo>
                      <a:pt x="2896" y="2442"/>
                      <a:pt x="2952" y="2467"/>
                      <a:pt x="2973" y="2540"/>
                    </a:cubicBezTo>
                    <a:cubicBezTo>
                      <a:pt x="3008" y="2639"/>
                      <a:pt x="2978" y="2771"/>
                      <a:pt x="2901" y="2857"/>
                    </a:cubicBezTo>
                    <a:cubicBezTo>
                      <a:pt x="2862" y="2900"/>
                      <a:pt x="2823" y="2917"/>
                      <a:pt x="2768" y="2934"/>
                    </a:cubicBezTo>
                    <a:cubicBezTo>
                      <a:pt x="2695" y="2960"/>
                      <a:pt x="2605" y="2994"/>
                      <a:pt x="2515" y="3093"/>
                    </a:cubicBezTo>
                    <a:cubicBezTo>
                      <a:pt x="2348" y="3268"/>
                      <a:pt x="2331" y="3414"/>
                      <a:pt x="2344" y="3508"/>
                    </a:cubicBezTo>
                    <a:cubicBezTo>
                      <a:pt x="2365" y="3667"/>
                      <a:pt x="2485" y="3744"/>
                      <a:pt x="2592" y="3808"/>
                    </a:cubicBezTo>
                    <a:cubicBezTo>
                      <a:pt x="2682" y="3868"/>
                      <a:pt x="2759" y="3919"/>
                      <a:pt x="2798" y="4018"/>
                    </a:cubicBezTo>
                    <a:cubicBezTo>
                      <a:pt x="2841" y="4138"/>
                      <a:pt x="2806" y="4266"/>
                      <a:pt x="2776" y="4292"/>
                    </a:cubicBezTo>
                    <a:cubicBezTo>
                      <a:pt x="2755" y="4288"/>
                      <a:pt x="2695" y="4245"/>
                      <a:pt x="2661" y="4219"/>
                    </a:cubicBezTo>
                    <a:cubicBezTo>
                      <a:pt x="2586" y="4165"/>
                      <a:pt x="2494" y="4101"/>
                      <a:pt x="2391" y="4101"/>
                    </a:cubicBezTo>
                    <a:cubicBezTo>
                      <a:pt x="2363" y="4101"/>
                      <a:pt x="2334" y="4106"/>
                      <a:pt x="2305" y="4116"/>
                    </a:cubicBezTo>
                    <a:cubicBezTo>
                      <a:pt x="2151" y="4176"/>
                      <a:pt x="2052" y="4403"/>
                      <a:pt x="2095" y="4596"/>
                    </a:cubicBezTo>
                    <a:cubicBezTo>
                      <a:pt x="2164" y="4888"/>
                      <a:pt x="2524" y="4977"/>
                      <a:pt x="2875" y="5063"/>
                    </a:cubicBezTo>
                    <a:cubicBezTo>
                      <a:pt x="3166" y="5132"/>
                      <a:pt x="3466" y="5209"/>
                      <a:pt x="3509" y="5372"/>
                    </a:cubicBezTo>
                    <a:cubicBezTo>
                      <a:pt x="3534" y="5483"/>
                      <a:pt x="3453" y="5646"/>
                      <a:pt x="3372" y="5671"/>
                    </a:cubicBezTo>
                    <a:cubicBezTo>
                      <a:pt x="3365" y="5674"/>
                      <a:pt x="3357" y="5675"/>
                      <a:pt x="3350" y="5675"/>
                    </a:cubicBezTo>
                    <a:cubicBezTo>
                      <a:pt x="3271" y="5675"/>
                      <a:pt x="3151" y="5563"/>
                      <a:pt x="3042" y="5462"/>
                    </a:cubicBezTo>
                    <a:cubicBezTo>
                      <a:pt x="2885" y="5312"/>
                      <a:pt x="2705" y="5146"/>
                      <a:pt x="2497" y="5146"/>
                    </a:cubicBezTo>
                    <a:cubicBezTo>
                      <a:pt x="2466" y="5146"/>
                      <a:pt x="2435" y="5150"/>
                      <a:pt x="2404" y="5157"/>
                    </a:cubicBezTo>
                    <a:cubicBezTo>
                      <a:pt x="2194" y="5200"/>
                      <a:pt x="2044" y="5406"/>
                      <a:pt x="2010" y="5573"/>
                    </a:cubicBezTo>
                    <a:cubicBezTo>
                      <a:pt x="1890" y="6168"/>
                      <a:pt x="3115" y="6845"/>
                      <a:pt x="3860" y="7192"/>
                    </a:cubicBezTo>
                    <a:lnTo>
                      <a:pt x="3954" y="6991"/>
                    </a:lnTo>
                    <a:cubicBezTo>
                      <a:pt x="2862" y="6477"/>
                      <a:pt x="2168" y="5924"/>
                      <a:pt x="2232" y="5616"/>
                    </a:cubicBezTo>
                    <a:cubicBezTo>
                      <a:pt x="2249" y="5521"/>
                      <a:pt x="2348" y="5397"/>
                      <a:pt x="2451" y="5376"/>
                    </a:cubicBezTo>
                    <a:cubicBezTo>
                      <a:pt x="2463" y="5373"/>
                      <a:pt x="2476" y="5372"/>
                      <a:pt x="2489" y="5372"/>
                    </a:cubicBezTo>
                    <a:cubicBezTo>
                      <a:pt x="2616" y="5372"/>
                      <a:pt x="2756" y="5500"/>
                      <a:pt x="2892" y="5624"/>
                    </a:cubicBezTo>
                    <a:cubicBezTo>
                      <a:pt x="3037" y="5762"/>
                      <a:pt x="3185" y="5900"/>
                      <a:pt x="3349" y="5900"/>
                    </a:cubicBezTo>
                    <a:cubicBezTo>
                      <a:pt x="3379" y="5900"/>
                      <a:pt x="3409" y="5895"/>
                      <a:pt x="3440" y="5886"/>
                    </a:cubicBezTo>
                    <a:cubicBezTo>
                      <a:pt x="3642" y="5817"/>
                      <a:pt x="3783" y="5539"/>
                      <a:pt x="3727" y="5316"/>
                    </a:cubicBezTo>
                    <a:cubicBezTo>
                      <a:pt x="3650" y="5020"/>
                      <a:pt x="3282" y="4930"/>
                      <a:pt x="2931" y="4845"/>
                    </a:cubicBezTo>
                    <a:cubicBezTo>
                      <a:pt x="2644" y="4772"/>
                      <a:pt x="2352" y="4703"/>
                      <a:pt x="2314" y="4545"/>
                    </a:cubicBezTo>
                    <a:cubicBezTo>
                      <a:pt x="2292" y="4455"/>
                      <a:pt x="2352" y="4339"/>
                      <a:pt x="2387" y="4326"/>
                    </a:cubicBezTo>
                    <a:cubicBezTo>
                      <a:pt x="2388" y="4326"/>
                      <a:pt x="2390" y="4325"/>
                      <a:pt x="2393" y="4325"/>
                    </a:cubicBezTo>
                    <a:cubicBezTo>
                      <a:pt x="2423" y="4325"/>
                      <a:pt x="2492" y="4376"/>
                      <a:pt x="2532" y="4403"/>
                    </a:cubicBezTo>
                    <a:cubicBezTo>
                      <a:pt x="2604" y="4456"/>
                      <a:pt x="2689" y="4516"/>
                      <a:pt x="2781" y="4516"/>
                    </a:cubicBezTo>
                    <a:cubicBezTo>
                      <a:pt x="2809" y="4516"/>
                      <a:pt x="2837" y="4511"/>
                      <a:pt x="2866" y="4498"/>
                    </a:cubicBezTo>
                    <a:cubicBezTo>
                      <a:pt x="3033" y="4421"/>
                      <a:pt x="3080" y="4142"/>
                      <a:pt x="3008" y="3941"/>
                    </a:cubicBezTo>
                    <a:cubicBezTo>
                      <a:pt x="2948" y="3770"/>
                      <a:pt x="2815" y="3688"/>
                      <a:pt x="2712" y="3620"/>
                    </a:cubicBezTo>
                    <a:cubicBezTo>
                      <a:pt x="2614" y="3560"/>
                      <a:pt x="2575" y="3530"/>
                      <a:pt x="2566" y="3474"/>
                    </a:cubicBezTo>
                    <a:cubicBezTo>
                      <a:pt x="2562" y="3440"/>
                      <a:pt x="2571" y="3363"/>
                      <a:pt x="2678" y="3247"/>
                    </a:cubicBezTo>
                    <a:cubicBezTo>
                      <a:pt x="2733" y="3187"/>
                      <a:pt x="2781" y="3170"/>
                      <a:pt x="2841" y="3148"/>
                    </a:cubicBezTo>
                    <a:cubicBezTo>
                      <a:pt x="2909" y="3123"/>
                      <a:pt x="2995" y="3093"/>
                      <a:pt x="3072" y="3007"/>
                    </a:cubicBezTo>
                    <a:cubicBezTo>
                      <a:pt x="3196" y="2861"/>
                      <a:pt x="3247" y="2643"/>
                      <a:pt x="3188" y="2467"/>
                    </a:cubicBezTo>
                    <a:cubicBezTo>
                      <a:pt x="3132" y="2300"/>
                      <a:pt x="2999" y="2240"/>
                      <a:pt x="2879" y="2189"/>
                    </a:cubicBezTo>
                    <a:cubicBezTo>
                      <a:pt x="2793" y="2150"/>
                      <a:pt x="2703" y="2112"/>
                      <a:pt x="2626" y="2026"/>
                    </a:cubicBezTo>
                    <a:cubicBezTo>
                      <a:pt x="2506" y="1893"/>
                      <a:pt x="2506" y="1743"/>
                      <a:pt x="2506" y="1585"/>
                    </a:cubicBezTo>
                    <a:cubicBezTo>
                      <a:pt x="2506" y="1431"/>
                      <a:pt x="2506" y="1255"/>
                      <a:pt x="2361" y="1131"/>
                    </a:cubicBezTo>
                    <a:cubicBezTo>
                      <a:pt x="2266" y="1050"/>
                      <a:pt x="2145" y="1022"/>
                      <a:pt x="2017" y="1022"/>
                    </a:cubicBezTo>
                    <a:cubicBezTo>
                      <a:pt x="1837" y="1022"/>
                      <a:pt x="1642" y="1077"/>
                      <a:pt x="1483" y="1122"/>
                    </a:cubicBezTo>
                    <a:cubicBezTo>
                      <a:pt x="1448" y="1135"/>
                      <a:pt x="1410" y="1144"/>
                      <a:pt x="1376" y="1157"/>
                    </a:cubicBezTo>
                    <a:cubicBezTo>
                      <a:pt x="1448" y="1071"/>
                      <a:pt x="1534" y="951"/>
                      <a:pt x="1534" y="797"/>
                    </a:cubicBezTo>
                    <a:cubicBezTo>
                      <a:pt x="1534" y="441"/>
                      <a:pt x="1123" y="133"/>
                      <a:pt x="729" y="34"/>
                    </a:cubicBezTo>
                    <a:cubicBezTo>
                      <a:pt x="633" y="11"/>
                      <a:pt x="540" y="1"/>
                      <a:pt x="45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g29d8a45a445_0_136"/>
              <p:cNvSpPr/>
              <p:nvPr/>
            </p:nvSpPr>
            <p:spPr>
              <a:xfrm>
                <a:off x="6530204" y="1512531"/>
                <a:ext cx="376572" cy="1102654"/>
              </a:xfrm>
              <a:custGeom>
                <a:rect b="b" l="l" r="r" t="t"/>
                <a:pathLst>
                  <a:path extrusionOk="0" h="9086" w="3103">
                    <a:moveTo>
                      <a:pt x="1007" y="1"/>
                    </a:moveTo>
                    <a:lnTo>
                      <a:pt x="935" y="211"/>
                    </a:lnTo>
                    <a:cubicBezTo>
                      <a:pt x="1059" y="253"/>
                      <a:pt x="1363" y="382"/>
                      <a:pt x="1534" y="695"/>
                    </a:cubicBezTo>
                    <a:cubicBezTo>
                      <a:pt x="1749" y="1084"/>
                      <a:pt x="1697" y="1620"/>
                      <a:pt x="1427" y="1843"/>
                    </a:cubicBezTo>
                    <a:cubicBezTo>
                      <a:pt x="1324" y="1930"/>
                      <a:pt x="1195" y="1954"/>
                      <a:pt x="1059" y="1954"/>
                    </a:cubicBezTo>
                    <a:cubicBezTo>
                      <a:pt x="976" y="1954"/>
                      <a:pt x="891" y="1945"/>
                      <a:pt x="806" y="1937"/>
                    </a:cubicBezTo>
                    <a:cubicBezTo>
                      <a:pt x="725" y="1928"/>
                      <a:pt x="642" y="1919"/>
                      <a:pt x="563" y="1919"/>
                    </a:cubicBezTo>
                    <a:cubicBezTo>
                      <a:pt x="408" y="1919"/>
                      <a:pt x="264" y="1952"/>
                      <a:pt x="159" y="2082"/>
                    </a:cubicBezTo>
                    <a:cubicBezTo>
                      <a:pt x="1" y="2284"/>
                      <a:pt x="9" y="2592"/>
                      <a:pt x="65" y="2798"/>
                    </a:cubicBezTo>
                    <a:cubicBezTo>
                      <a:pt x="125" y="3008"/>
                      <a:pt x="241" y="3162"/>
                      <a:pt x="382" y="3218"/>
                    </a:cubicBezTo>
                    <a:cubicBezTo>
                      <a:pt x="424" y="3234"/>
                      <a:pt x="467" y="3241"/>
                      <a:pt x="510" y="3241"/>
                    </a:cubicBezTo>
                    <a:cubicBezTo>
                      <a:pt x="773" y="3241"/>
                      <a:pt x="1051" y="2959"/>
                      <a:pt x="1346" y="2665"/>
                    </a:cubicBezTo>
                    <a:cubicBezTo>
                      <a:pt x="1574" y="2433"/>
                      <a:pt x="1854" y="2149"/>
                      <a:pt x="2029" y="2149"/>
                    </a:cubicBezTo>
                    <a:cubicBezTo>
                      <a:pt x="2048" y="2149"/>
                      <a:pt x="2066" y="2152"/>
                      <a:pt x="2083" y="2160"/>
                    </a:cubicBezTo>
                    <a:cubicBezTo>
                      <a:pt x="2155" y="2194"/>
                      <a:pt x="2215" y="2288"/>
                      <a:pt x="2207" y="2361"/>
                    </a:cubicBezTo>
                    <a:cubicBezTo>
                      <a:pt x="2194" y="2485"/>
                      <a:pt x="1916" y="2575"/>
                      <a:pt x="1671" y="2656"/>
                    </a:cubicBezTo>
                    <a:cubicBezTo>
                      <a:pt x="1337" y="2772"/>
                      <a:pt x="990" y="2888"/>
                      <a:pt x="943" y="3170"/>
                    </a:cubicBezTo>
                    <a:cubicBezTo>
                      <a:pt x="900" y="3410"/>
                      <a:pt x="1110" y="3706"/>
                      <a:pt x="1350" y="3757"/>
                    </a:cubicBezTo>
                    <a:cubicBezTo>
                      <a:pt x="1377" y="3763"/>
                      <a:pt x="1403" y="3765"/>
                      <a:pt x="1429" y="3765"/>
                    </a:cubicBezTo>
                    <a:cubicBezTo>
                      <a:pt x="1665" y="3765"/>
                      <a:pt x="1854" y="3546"/>
                      <a:pt x="2036" y="3333"/>
                    </a:cubicBezTo>
                    <a:cubicBezTo>
                      <a:pt x="2197" y="3148"/>
                      <a:pt x="2358" y="2958"/>
                      <a:pt x="2516" y="2958"/>
                    </a:cubicBezTo>
                    <a:cubicBezTo>
                      <a:pt x="2526" y="2958"/>
                      <a:pt x="2536" y="2959"/>
                      <a:pt x="2545" y="2961"/>
                    </a:cubicBezTo>
                    <a:cubicBezTo>
                      <a:pt x="2699" y="2986"/>
                      <a:pt x="2832" y="3188"/>
                      <a:pt x="2849" y="3350"/>
                    </a:cubicBezTo>
                    <a:cubicBezTo>
                      <a:pt x="2862" y="3483"/>
                      <a:pt x="2751" y="3569"/>
                      <a:pt x="2541" y="3719"/>
                    </a:cubicBezTo>
                    <a:cubicBezTo>
                      <a:pt x="2314" y="3881"/>
                      <a:pt x="2031" y="4083"/>
                      <a:pt x="1868" y="4464"/>
                    </a:cubicBezTo>
                    <a:cubicBezTo>
                      <a:pt x="1761" y="4708"/>
                      <a:pt x="1753" y="4931"/>
                      <a:pt x="1731" y="5376"/>
                    </a:cubicBezTo>
                    <a:cubicBezTo>
                      <a:pt x="1714" y="5723"/>
                      <a:pt x="1697" y="6156"/>
                      <a:pt x="1847" y="6623"/>
                    </a:cubicBezTo>
                    <a:cubicBezTo>
                      <a:pt x="1950" y="6936"/>
                      <a:pt x="2074" y="7094"/>
                      <a:pt x="2181" y="7235"/>
                    </a:cubicBezTo>
                    <a:cubicBezTo>
                      <a:pt x="2271" y="7351"/>
                      <a:pt x="2353" y="7454"/>
                      <a:pt x="2412" y="7638"/>
                    </a:cubicBezTo>
                    <a:cubicBezTo>
                      <a:pt x="2541" y="8019"/>
                      <a:pt x="2494" y="8478"/>
                      <a:pt x="2275" y="9000"/>
                    </a:cubicBezTo>
                    <a:lnTo>
                      <a:pt x="2485" y="9086"/>
                    </a:lnTo>
                    <a:cubicBezTo>
                      <a:pt x="2725" y="8512"/>
                      <a:pt x="2772" y="8002"/>
                      <a:pt x="2627" y="7565"/>
                    </a:cubicBezTo>
                    <a:cubicBezTo>
                      <a:pt x="2550" y="7347"/>
                      <a:pt x="2455" y="7218"/>
                      <a:pt x="2357" y="7094"/>
                    </a:cubicBezTo>
                    <a:cubicBezTo>
                      <a:pt x="2258" y="6966"/>
                      <a:pt x="2151" y="6829"/>
                      <a:pt x="2061" y="6554"/>
                    </a:cubicBezTo>
                    <a:cubicBezTo>
                      <a:pt x="1924" y="6126"/>
                      <a:pt x="1941" y="5732"/>
                      <a:pt x="1954" y="5385"/>
                    </a:cubicBezTo>
                    <a:cubicBezTo>
                      <a:pt x="1976" y="4969"/>
                      <a:pt x="1984" y="4760"/>
                      <a:pt x="2074" y="4554"/>
                    </a:cubicBezTo>
                    <a:cubicBezTo>
                      <a:pt x="2215" y="4228"/>
                      <a:pt x="2460" y="4057"/>
                      <a:pt x="2669" y="3903"/>
                    </a:cubicBezTo>
                    <a:cubicBezTo>
                      <a:pt x="2892" y="3744"/>
                      <a:pt x="3102" y="3594"/>
                      <a:pt x="3072" y="3325"/>
                    </a:cubicBezTo>
                    <a:cubicBezTo>
                      <a:pt x="3046" y="3080"/>
                      <a:pt x="2849" y="2785"/>
                      <a:pt x="2584" y="2738"/>
                    </a:cubicBezTo>
                    <a:cubicBezTo>
                      <a:pt x="2561" y="2734"/>
                      <a:pt x="2538" y="2732"/>
                      <a:pt x="2516" y="2732"/>
                    </a:cubicBezTo>
                    <a:cubicBezTo>
                      <a:pt x="2257" y="2732"/>
                      <a:pt x="2050" y="2974"/>
                      <a:pt x="1864" y="3188"/>
                    </a:cubicBezTo>
                    <a:cubicBezTo>
                      <a:pt x="1717" y="3363"/>
                      <a:pt x="1562" y="3542"/>
                      <a:pt x="1427" y="3542"/>
                    </a:cubicBezTo>
                    <a:cubicBezTo>
                      <a:pt x="1417" y="3542"/>
                      <a:pt x="1407" y="3541"/>
                      <a:pt x="1397" y="3539"/>
                    </a:cubicBezTo>
                    <a:cubicBezTo>
                      <a:pt x="1273" y="3513"/>
                      <a:pt x="1145" y="3329"/>
                      <a:pt x="1162" y="3209"/>
                    </a:cubicBezTo>
                    <a:cubicBezTo>
                      <a:pt x="1187" y="3059"/>
                      <a:pt x="1483" y="2961"/>
                      <a:pt x="1744" y="2871"/>
                    </a:cubicBezTo>
                    <a:cubicBezTo>
                      <a:pt x="2066" y="2763"/>
                      <a:pt x="2404" y="2652"/>
                      <a:pt x="2430" y="2382"/>
                    </a:cubicBezTo>
                    <a:cubicBezTo>
                      <a:pt x="2447" y="2215"/>
                      <a:pt x="2331" y="2022"/>
                      <a:pt x="2173" y="1954"/>
                    </a:cubicBezTo>
                    <a:cubicBezTo>
                      <a:pt x="2125" y="1934"/>
                      <a:pt x="2077" y="1924"/>
                      <a:pt x="2029" y="1924"/>
                    </a:cubicBezTo>
                    <a:cubicBezTo>
                      <a:pt x="1762" y="1924"/>
                      <a:pt x="1480" y="2209"/>
                      <a:pt x="1183" y="2506"/>
                    </a:cubicBezTo>
                    <a:cubicBezTo>
                      <a:pt x="956" y="2734"/>
                      <a:pt x="678" y="3015"/>
                      <a:pt x="508" y="3015"/>
                    </a:cubicBezTo>
                    <a:cubicBezTo>
                      <a:pt x="492" y="3015"/>
                      <a:pt x="477" y="3013"/>
                      <a:pt x="463" y="3008"/>
                    </a:cubicBezTo>
                    <a:cubicBezTo>
                      <a:pt x="391" y="2978"/>
                      <a:pt x="322" y="2875"/>
                      <a:pt x="284" y="2738"/>
                    </a:cubicBezTo>
                    <a:cubicBezTo>
                      <a:pt x="228" y="2541"/>
                      <a:pt x="254" y="2331"/>
                      <a:pt x="335" y="2224"/>
                    </a:cubicBezTo>
                    <a:cubicBezTo>
                      <a:pt x="383" y="2163"/>
                      <a:pt x="457" y="2144"/>
                      <a:pt x="560" y="2144"/>
                    </a:cubicBezTo>
                    <a:cubicBezTo>
                      <a:pt x="624" y="2144"/>
                      <a:pt x="698" y="2151"/>
                      <a:pt x="785" y="2160"/>
                    </a:cubicBezTo>
                    <a:cubicBezTo>
                      <a:pt x="871" y="2169"/>
                      <a:pt x="965" y="2179"/>
                      <a:pt x="1061" y="2179"/>
                    </a:cubicBezTo>
                    <a:cubicBezTo>
                      <a:pt x="1235" y="2179"/>
                      <a:pt x="1416" y="2146"/>
                      <a:pt x="1573" y="2014"/>
                    </a:cubicBezTo>
                    <a:cubicBezTo>
                      <a:pt x="1924" y="1723"/>
                      <a:pt x="1997" y="1071"/>
                      <a:pt x="1731" y="587"/>
                    </a:cubicBezTo>
                    <a:cubicBezTo>
                      <a:pt x="1521" y="202"/>
                      <a:pt x="1157" y="48"/>
                      <a:pt x="100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 name="Google Shape;1053;g29d8a45a445_0_136"/>
              <p:cNvSpPr/>
              <p:nvPr/>
            </p:nvSpPr>
            <p:spPr>
              <a:xfrm>
                <a:off x="6834808" y="1652213"/>
                <a:ext cx="246113" cy="934938"/>
              </a:xfrm>
              <a:custGeom>
                <a:rect b="b" l="l" r="r" t="t"/>
                <a:pathLst>
                  <a:path extrusionOk="0" h="7704" w="2028">
                    <a:moveTo>
                      <a:pt x="382" y="0"/>
                    </a:moveTo>
                    <a:cubicBezTo>
                      <a:pt x="260" y="0"/>
                      <a:pt x="132" y="62"/>
                      <a:pt x="1" y="186"/>
                    </a:cubicBezTo>
                    <a:lnTo>
                      <a:pt x="155" y="349"/>
                    </a:lnTo>
                    <a:cubicBezTo>
                      <a:pt x="242" y="269"/>
                      <a:pt x="319" y="227"/>
                      <a:pt x="383" y="227"/>
                    </a:cubicBezTo>
                    <a:cubicBezTo>
                      <a:pt x="392" y="227"/>
                      <a:pt x="400" y="227"/>
                      <a:pt x="408" y="229"/>
                    </a:cubicBezTo>
                    <a:cubicBezTo>
                      <a:pt x="472" y="242"/>
                      <a:pt x="511" y="315"/>
                      <a:pt x="588" y="465"/>
                    </a:cubicBezTo>
                    <a:cubicBezTo>
                      <a:pt x="644" y="567"/>
                      <a:pt x="712" y="700"/>
                      <a:pt x="815" y="841"/>
                    </a:cubicBezTo>
                    <a:cubicBezTo>
                      <a:pt x="973" y="1056"/>
                      <a:pt x="1102" y="1137"/>
                      <a:pt x="1205" y="1201"/>
                    </a:cubicBezTo>
                    <a:cubicBezTo>
                      <a:pt x="1295" y="1261"/>
                      <a:pt x="1359" y="1304"/>
                      <a:pt x="1427" y="1428"/>
                    </a:cubicBezTo>
                    <a:cubicBezTo>
                      <a:pt x="1569" y="1681"/>
                      <a:pt x="1624" y="2101"/>
                      <a:pt x="1457" y="2409"/>
                    </a:cubicBezTo>
                    <a:cubicBezTo>
                      <a:pt x="1376" y="2555"/>
                      <a:pt x="1269" y="2632"/>
                      <a:pt x="1158" y="2713"/>
                    </a:cubicBezTo>
                    <a:cubicBezTo>
                      <a:pt x="1016" y="2816"/>
                      <a:pt x="866" y="2923"/>
                      <a:pt x="802" y="3167"/>
                    </a:cubicBezTo>
                    <a:cubicBezTo>
                      <a:pt x="755" y="3356"/>
                      <a:pt x="759" y="3617"/>
                      <a:pt x="918" y="3733"/>
                    </a:cubicBezTo>
                    <a:cubicBezTo>
                      <a:pt x="970" y="3771"/>
                      <a:pt x="1026" y="3785"/>
                      <a:pt x="1084" y="3785"/>
                    </a:cubicBezTo>
                    <a:cubicBezTo>
                      <a:pt x="1183" y="3785"/>
                      <a:pt x="1286" y="3743"/>
                      <a:pt x="1380" y="3703"/>
                    </a:cubicBezTo>
                    <a:cubicBezTo>
                      <a:pt x="1467" y="3666"/>
                      <a:pt x="1554" y="3630"/>
                      <a:pt x="1622" y="3630"/>
                    </a:cubicBezTo>
                    <a:cubicBezTo>
                      <a:pt x="1647" y="3630"/>
                      <a:pt x="1670" y="3635"/>
                      <a:pt x="1689" y="3647"/>
                    </a:cubicBezTo>
                    <a:cubicBezTo>
                      <a:pt x="1732" y="3673"/>
                      <a:pt x="1774" y="3737"/>
                      <a:pt x="1787" y="3806"/>
                    </a:cubicBezTo>
                    <a:cubicBezTo>
                      <a:pt x="1796" y="3857"/>
                      <a:pt x="1787" y="3891"/>
                      <a:pt x="1779" y="3904"/>
                    </a:cubicBezTo>
                    <a:cubicBezTo>
                      <a:pt x="1771" y="3915"/>
                      <a:pt x="1751" y="3919"/>
                      <a:pt x="1725" y="3919"/>
                    </a:cubicBezTo>
                    <a:cubicBezTo>
                      <a:pt x="1654" y="3919"/>
                      <a:pt x="1534" y="3889"/>
                      <a:pt x="1453" y="3870"/>
                    </a:cubicBezTo>
                    <a:cubicBezTo>
                      <a:pt x="1321" y="3836"/>
                      <a:pt x="1172" y="3798"/>
                      <a:pt x="1029" y="3798"/>
                    </a:cubicBezTo>
                    <a:cubicBezTo>
                      <a:pt x="903" y="3798"/>
                      <a:pt x="782" y="3827"/>
                      <a:pt x="678" y="3913"/>
                    </a:cubicBezTo>
                    <a:cubicBezTo>
                      <a:pt x="566" y="4007"/>
                      <a:pt x="489" y="4165"/>
                      <a:pt x="476" y="4324"/>
                    </a:cubicBezTo>
                    <a:cubicBezTo>
                      <a:pt x="468" y="4444"/>
                      <a:pt x="494" y="4547"/>
                      <a:pt x="554" y="4615"/>
                    </a:cubicBezTo>
                    <a:cubicBezTo>
                      <a:pt x="616" y="4688"/>
                      <a:pt x="699" y="4712"/>
                      <a:pt x="793" y="4712"/>
                    </a:cubicBezTo>
                    <a:cubicBezTo>
                      <a:pt x="893" y="4712"/>
                      <a:pt x="1004" y="4685"/>
                      <a:pt x="1115" y="4658"/>
                    </a:cubicBezTo>
                    <a:cubicBezTo>
                      <a:pt x="1223" y="4630"/>
                      <a:pt x="1334" y="4603"/>
                      <a:pt x="1426" y="4603"/>
                    </a:cubicBezTo>
                    <a:cubicBezTo>
                      <a:pt x="1491" y="4603"/>
                      <a:pt x="1547" y="4617"/>
                      <a:pt x="1586" y="4654"/>
                    </a:cubicBezTo>
                    <a:cubicBezTo>
                      <a:pt x="1667" y="4731"/>
                      <a:pt x="1693" y="4894"/>
                      <a:pt x="1646" y="4949"/>
                    </a:cubicBezTo>
                    <a:cubicBezTo>
                      <a:pt x="1626" y="4973"/>
                      <a:pt x="1585" y="4982"/>
                      <a:pt x="1533" y="4982"/>
                    </a:cubicBezTo>
                    <a:cubicBezTo>
                      <a:pt x="1426" y="4982"/>
                      <a:pt x="1271" y="4944"/>
                      <a:pt x="1153" y="4915"/>
                    </a:cubicBezTo>
                    <a:cubicBezTo>
                      <a:pt x="1018" y="4882"/>
                      <a:pt x="886" y="4850"/>
                      <a:pt x="774" y="4850"/>
                    </a:cubicBezTo>
                    <a:cubicBezTo>
                      <a:pt x="669" y="4850"/>
                      <a:pt x="581" y="4877"/>
                      <a:pt x="524" y="4958"/>
                    </a:cubicBezTo>
                    <a:cubicBezTo>
                      <a:pt x="408" y="5125"/>
                      <a:pt x="532" y="5421"/>
                      <a:pt x="721" y="5562"/>
                    </a:cubicBezTo>
                    <a:cubicBezTo>
                      <a:pt x="823" y="5643"/>
                      <a:pt x="948" y="5669"/>
                      <a:pt x="1059" y="5678"/>
                    </a:cubicBezTo>
                    <a:cubicBezTo>
                      <a:pt x="973" y="5742"/>
                      <a:pt x="888" y="5827"/>
                      <a:pt x="841" y="5939"/>
                    </a:cubicBezTo>
                    <a:cubicBezTo>
                      <a:pt x="763" y="6110"/>
                      <a:pt x="806" y="6260"/>
                      <a:pt x="845" y="6401"/>
                    </a:cubicBezTo>
                    <a:cubicBezTo>
                      <a:pt x="871" y="6487"/>
                      <a:pt x="896" y="6573"/>
                      <a:pt x="901" y="6680"/>
                    </a:cubicBezTo>
                    <a:cubicBezTo>
                      <a:pt x="918" y="6958"/>
                      <a:pt x="798" y="7254"/>
                      <a:pt x="541" y="7562"/>
                    </a:cubicBezTo>
                    <a:lnTo>
                      <a:pt x="716" y="7704"/>
                    </a:lnTo>
                    <a:cubicBezTo>
                      <a:pt x="1008" y="7352"/>
                      <a:pt x="1145" y="7001"/>
                      <a:pt x="1128" y="6667"/>
                    </a:cubicBezTo>
                    <a:cubicBezTo>
                      <a:pt x="1119" y="6539"/>
                      <a:pt x="1089" y="6431"/>
                      <a:pt x="1063" y="6341"/>
                    </a:cubicBezTo>
                    <a:cubicBezTo>
                      <a:pt x="1025" y="6200"/>
                      <a:pt x="1003" y="6123"/>
                      <a:pt x="1046" y="6033"/>
                    </a:cubicBezTo>
                    <a:cubicBezTo>
                      <a:pt x="1110" y="5887"/>
                      <a:pt x="1277" y="5802"/>
                      <a:pt x="1393" y="5746"/>
                    </a:cubicBezTo>
                    <a:cubicBezTo>
                      <a:pt x="1487" y="5699"/>
                      <a:pt x="1599" y="5648"/>
                      <a:pt x="1564" y="5532"/>
                    </a:cubicBezTo>
                    <a:cubicBezTo>
                      <a:pt x="1540" y="5453"/>
                      <a:pt x="1473" y="5437"/>
                      <a:pt x="1398" y="5437"/>
                    </a:cubicBezTo>
                    <a:cubicBezTo>
                      <a:pt x="1367" y="5437"/>
                      <a:pt x="1335" y="5439"/>
                      <a:pt x="1303" y="5442"/>
                    </a:cubicBezTo>
                    <a:cubicBezTo>
                      <a:pt x="1253" y="5449"/>
                      <a:pt x="1192" y="5455"/>
                      <a:pt x="1130" y="5455"/>
                    </a:cubicBezTo>
                    <a:cubicBezTo>
                      <a:pt x="1034" y="5455"/>
                      <a:pt x="933" y="5439"/>
                      <a:pt x="858" y="5382"/>
                    </a:cubicBezTo>
                    <a:cubicBezTo>
                      <a:pt x="733" y="5292"/>
                      <a:pt x="686" y="5121"/>
                      <a:pt x="708" y="5086"/>
                    </a:cubicBezTo>
                    <a:cubicBezTo>
                      <a:pt x="708" y="5086"/>
                      <a:pt x="721" y="5075"/>
                      <a:pt x="766" y="5075"/>
                    </a:cubicBezTo>
                    <a:cubicBezTo>
                      <a:pt x="778" y="5075"/>
                      <a:pt x="791" y="5076"/>
                      <a:pt x="806" y="5078"/>
                    </a:cubicBezTo>
                    <a:cubicBezTo>
                      <a:pt x="888" y="5082"/>
                      <a:pt x="990" y="5108"/>
                      <a:pt x="1102" y="5134"/>
                    </a:cubicBezTo>
                    <a:cubicBezTo>
                      <a:pt x="1249" y="5170"/>
                      <a:pt x="1400" y="5207"/>
                      <a:pt x="1532" y="5207"/>
                    </a:cubicBezTo>
                    <a:cubicBezTo>
                      <a:pt x="1649" y="5207"/>
                      <a:pt x="1751" y="5177"/>
                      <a:pt x="1821" y="5091"/>
                    </a:cubicBezTo>
                    <a:cubicBezTo>
                      <a:pt x="1946" y="4932"/>
                      <a:pt x="1907" y="4641"/>
                      <a:pt x="1740" y="4491"/>
                    </a:cubicBezTo>
                    <a:cubicBezTo>
                      <a:pt x="1651" y="4408"/>
                      <a:pt x="1540" y="4380"/>
                      <a:pt x="1424" y="4380"/>
                    </a:cubicBezTo>
                    <a:cubicBezTo>
                      <a:pt x="1302" y="4380"/>
                      <a:pt x="1174" y="4411"/>
                      <a:pt x="1059" y="4440"/>
                    </a:cubicBezTo>
                    <a:cubicBezTo>
                      <a:pt x="971" y="4462"/>
                      <a:pt x="869" y="4487"/>
                      <a:pt x="799" y="4487"/>
                    </a:cubicBezTo>
                    <a:cubicBezTo>
                      <a:pt x="764" y="4487"/>
                      <a:pt x="738" y="4481"/>
                      <a:pt x="725" y="4465"/>
                    </a:cubicBezTo>
                    <a:cubicBezTo>
                      <a:pt x="708" y="4448"/>
                      <a:pt x="695" y="4410"/>
                      <a:pt x="699" y="4341"/>
                    </a:cubicBezTo>
                    <a:cubicBezTo>
                      <a:pt x="708" y="4243"/>
                      <a:pt x="759" y="4140"/>
                      <a:pt x="823" y="4084"/>
                    </a:cubicBezTo>
                    <a:cubicBezTo>
                      <a:pt x="878" y="4040"/>
                      <a:pt x="949" y="4024"/>
                      <a:pt x="1028" y="4024"/>
                    </a:cubicBezTo>
                    <a:cubicBezTo>
                      <a:pt x="1143" y="4024"/>
                      <a:pt x="1276" y="4058"/>
                      <a:pt x="1397" y="4088"/>
                    </a:cubicBezTo>
                    <a:cubicBezTo>
                      <a:pt x="1512" y="4116"/>
                      <a:pt x="1623" y="4144"/>
                      <a:pt x="1721" y="4144"/>
                    </a:cubicBezTo>
                    <a:cubicBezTo>
                      <a:pt x="1817" y="4144"/>
                      <a:pt x="1899" y="4118"/>
                      <a:pt x="1959" y="4041"/>
                    </a:cubicBezTo>
                    <a:cubicBezTo>
                      <a:pt x="2010" y="3973"/>
                      <a:pt x="2027" y="3874"/>
                      <a:pt x="2006" y="3767"/>
                    </a:cubicBezTo>
                    <a:cubicBezTo>
                      <a:pt x="1980" y="3634"/>
                      <a:pt x="1903" y="3514"/>
                      <a:pt x="1804" y="3454"/>
                    </a:cubicBezTo>
                    <a:cubicBezTo>
                      <a:pt x="1746" y="3418"/>
                      <a:pt x="1684" y="3404"/>
                      <a:pt x="1622" y="3404"/>
                    </a:cubicBezTo>
                    <a:cubicBezTo>
                      <a:pt x="1509" y="3404"/>
                      <a:pt x="1395" y="3451"/>
                      <a:pt x="1295" y="3493"/>
                    </a:cubicBezTo>
                    <a:cubicBezTo>
                      <a:pt x="1217" y="3527"/>
                      <a:pt x="1133" y="3561"/>
                      <a:pt x="1081" y="3561"/>
                    </a:cubicBezTo>
                    <a:cubicBezTo>
                      <a:pt x="1067" y="3561"/>
                      <a:pt x="1055" y="3558"/>
                      <a:pt x="1046" y="3553"/>
                    </a:cubicBezTo>
                    <a:cubicBezTo>
                      <a:pt x="999" y="3514"/>
                      <a:pt x="986" y="3364"/>
                      <a:pt x="1020" y="3223"/>
                    </a:cubicBezTo>
                    <a:cubicBezTo>
                      <a:pt x="1063" y="3060"/>
                      <a:pt x="1158" y="2987"/>
                      <a:pt x="1290" y="2893"/>
                    </a:cubicBezTo>
                    <a:cubicBezTo>
                      <a:pt x="1410" y="2808"/>
                      <a:pt x="1547" y="2709"/>
                      <a:pt x="1654" y="2516"/>
                    </a:cubicBezTo>
                    <a:cubicBezTo>
                      <a:pt x="1873" y="2118"/>
                      <a:pt x="1792" y="1617"/>
                      <a:pt x="1624" y="1317"/>
                    </a:cubicBezTo>
                    <a:cubicBezTo>
                      <a:pt x="1526" y="1141"/>
                      <a:pt x="1423" y="1077"/>
                      <a:pt x="1325" y="1013"/>
                    </a:cubicBezTo>
                    <a:cubicBezTo>
                      <a:pt x="1230" y="953"/>
                      <a:pt x="1132" y="889"/>
                      <a:pt x="995" y="709"/>
                    </a:cubicBezTo>
                    <a:cubicBezTo>
                      <a:pt x="901" y="580"/>
                      <a:pt x="841" y="465"/>
                      <a:pt x="789" y="362"/>
                    </a:cubicBezTo>
                    <a:cubicBezTo>
                      <a:pt x="699" y="190"/>
                      <a:pt x="622" y="40"/>
                      <a:pt x="446" y="6"/>
                    </a:cubicBezTo>
                    <a:cubicBezTo>
                      <a:pt x="425" y="2"/>
                      <a:pt x="404" y="0"/>
                      <a:pt x="38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 name="Google Shape;1054;g29d8a45a445_0_136"/>
              <p:cNvSpPr/>
              <p:nvPr/>
            </p:nvSpPr>
            <p:spPr>
              <a:xfrm>
                <a:off x="6029608" y="2636902"/>
                <a:ext cx="166260" cy="180701"/>
              </a:xfrm>
              <a:custGeom>
                <a:rect b="b" l="l" r="r" t="t"/>
                <a:pathLst>
                  <a:path extrusionOk="0" h="1489" w="1370">
                    <a:moveTo>
                      <a:pt x="865" y="0"/>
                    </a:moveTo>
                    <a:cubicBezTo>
                      <a:pt x="857" y="0"/>
                      <a:pt x="849" y="0"/>
                      <a:pt x="840" y="1"/>
                    </a:cubicBezTo>
                    <a:cubicBezTo>
                      <a:pt x="656" y="5"/>
                      <a:pt x="485" y="254"/>
                      <a:pt x="382" y="399"/>
                    </a:cubicBezTo>
                    <a:cubicBezTo>
                      <a:pt x="262" y="571"/>
                      <a:pt x="1" y="948"/>
                      <a:pt x="142" y="1252"/>
                    </a:cubicBezTo>
                    <a:cubicBezTo>
                      <a:pt x="216" y="1412"/>
                      <a:pt x="362" y="1489"/>
                      <a:pt x="522" y="1489"/>
                    </a:cubicBezTo>
                    <a:cubicBezTo>
                      <a:pt x="722" y="1489"/>
                      <a:pt x="945" y="1369"/>
                      <a:pt x="1080" y="1140"/>
                    </a:cubicBezTo>
                    <a:cubicBezTo>
                      <a:pt x="1299" y="778"/>
                      <a:pt x="1369" y="0"/>
                      <a:pt x="86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g29d8a45a445_0_136"/>
              <p:cNvSpPr/>
              <p:nvPr/>
            </p:nvSpPr>
            <p:spPr>
              <a:xfrm>
                <a:off x="6016138" y="1399669"/>
                <a:ext cx="1175469" cy="1493183"/>
              </a:xfrm>
              <a:custGeom>
                <a:rect b="b" l="l" r="r" t="t"/>
                <a:pathLst>
                  <a:path extrusionOk="0" h="12304" w="9686">
                    <a:moveTo>
                      <a:pt x="4969" y="177"/>
                    </a:moveTo>
                    <a:cubicBezTo>
                      <a:pt x="4978" y="207"/>
                      <a:pt x="5008" y="284"/>
                      <a:pt x="5089" y="331"/>
                    </a:cubicBezTo>
                    <a:cubicBezTo>
                      <a:pt x="5136" y="364"/>
                      <a:pt x="5192" y="380"/>
                      <a:pt x="5250" y="380"/>
                    </a:cubicBezTo>
                    <a:cubicBezTo>
                      <a:pt x="5314" y="380"/>
                      <a:pt x="5380" y="360"/>
                      <a:pt x="5441" y="322"/>
                    </a:cubicBezTo>
                    <a:lnTo>
                      <a:pt x="5441" y="322"/>
                    </a:lnTo>
                    <a:cubicBezTo>
                      <a:pt x="5419" y="421"/>
                      <a:pt x="5462" y="524"/>
                      <a:pt x="5548" y="571"/>
                    </a:cubicBezTo>
                    <a:cubicBezTo>
                      <a:pt x="5578" y="588"/>
                      <a:pt x="5613" y="597"/>
                      <a:pt x="5649" y="597"/>
                    </a:cubicBezTo>
                    <a:cubicBezTo>
                      <a:pt x="5716" y="597"/>
                      <a:pt x="5784" y="566"/>
                      <a:pt x="5826" y="507"/>
                    </a:cubicBezTo>
                    <a:cubicBezTo>
                      <a:pt x="5925" y="579"/>
                      <a:pt x="6070" y="669"/>
                      <a:pt x="6263" y="738"/>
                    </a:cubicBezTo>
                    <a:cubicBezTo>
                      <a:pt x="6426" y="798"/>
                      <a:pt x="6576" y="824"/>
                      <a:pt x="6687" y="836"/>
                    </a:cubicBezTo>
                    <a:cubicBezTo>
                      <a:pt x="6726" y="1016"/>
                      <a:pt x="6846" y="1136"/>
                      <a:pt x="6965" y="1136"/>
                    </a:cubicBezTo>
                    <a:cubicBezTo>
                      <a:pt x="6987" y="1136"/>
                      <a:pt x="7043" y="1132"/>
                      <a:pt x="7107" y="1081"/>
                    </a:cubicBezTo>
                    <a:lnTo>
                      <a:pt x="7107" y="1081"/>
                    </a:lnTo>
                    <a:cubicBezTo>
                      <a:pt x="7103" y="1102"/>
                      <a:pt x="7068" y="1248"/>
                      <a:pt x="7158" y="1376"/>
                    </a:cubicBezTo>
                    <a:cubicBezTo>
                      <a:pt x="7224" y="1468"/>
                      <a:pt x="7335" y="1522"/>
                      <a:pt x="7451" y="1522"/>
                    </a:cubicBezTo>
                    <a:cubicBezTo>
                      <a:pt x="7470" y="1522"/>
                      <a:pt x="7490" y="1521"/>
                      <a:pt x="7509" y="1517"/>
                    </a:cubicBezTo>
                    <a:lnTo>
                      <a:pt x="7509" y="1517"/>
                    </a:lnTo>
                    <a:cubicBezTo>
                      <a:pt x="7475" y="1710"/>
                      <a:pt x="7557" y="1890"/>
                      <a:pt x="7702" y="1967"/>
                    </a:cubicBezTo>
                    <a:cubicBezTo>
                      <a:pt x="7763" y="2001"/>
                      <a:pt x="7824" y="2011"/>
                      <a:pt x="7876" y="2011"/>
                    </a:cubicBezTo>
                    <a:cubicBezTo>
                      <a:pt x="7930" y="2011"/>
                      <a:pt x="7974" y="2000"/>
                      <a:pt x="7994" y="1993"/>
                    </a:cubicBezTo>
                    <a:lnTo>
                      <a:pt x="7994" y="1993"/>
                    </a:lnTo>
                    <a:cubicBezTo>
                      <a:pt x="7972" y="2044"/>
                      <a:pt x="7904" y="2203"/>
                      <a:pt x="7951" y="2400"/>
                    </a:cubicBezTo>
                    <a:cubicBezTo>
                      <a:pt x="7998" y="2605"/>
                      <a:pt x="8135" y="2717"/>
                      <a:pt x="8178" y="2751"/>
                    </a:cubicBezTo>
                    <a:cubicBezTo>
                      <a:pt x="8328" y="2871"/>
                      <a:pt x="8490" y="2892"/>
                      <a:pt x="8550" y="2892"/>
                    </a:cubicBezTo>
                    <a:cubicBezTo>
                      <a:pt x="8448" y="3021"/>
                      <a:pt x="8426" y="3192"/>
                      <a:pt x="8490" y="3334"/>
                    </a:cubicBezTo>
                    <a:cubicBezTo>
                      <a:pt x="8560" y="3481"/>
                      <a:pt x="8711" y="3572"/>
                      <a:pt x="8875" y="3572"/>
                    </a:cubicBezTo>
                    <a:cubicBezTo>
                      <a:pt x="8893" y="3572"/>
                      <a:pt x="8910" y="3571"/>
                      <a:pt x="8927" y="3569"/>
                    </a:cubicBezTo>
                    <a:cubicBezTo>
                      <a:pt x="9039" y="3818"/>
                      <a:pt x="9150" y="4062"/>
                      <a:pt x="9261" y="4306"/>
                    </a:cubicBezTo>
                    <a:cubicBezTo>
                      <a:pt x="9219" y="4357"/>
                      <a:pt x="9133" y="4477"/>
                      <a:pt x="9120" y="4657"/>
                    </a:cubicBezTo>
                    <a:cubicBezTo>
                      <a:pt x="9099" y="4974"/>
                      <a:pt x="9347" y="5180"/>
                      <a:pt x="9373" y="5201"/>
                    </a:cubicBezTo>
                    <a:cubicBezTo>
                      <a:pt x="9176" y="5347"/>
                      <a:pt x="9090" y="5578"/>
                      <a:pt x="9159" y="5762"/>
                    </a:cubicBezTo>
                    <a:cubicBezTo>
                      <a:pt x="9206" y="5891"/>
                      <a:pt x="9317" y="5959"/>
                      <a:pt x="9364" y="5985"/>
                    </a:cubicBezTo>
                    <a:cubicBezTo>
                      <a:pt x="9321" y="6015"/>
                      <a:pt x="9137" y="6144"/>
                      <a:pt x="9082" y="6392"/>
                    </a:cubicBezTo>
                    <a:cubicBezTo>
                      <a:pt x="9009" y="6713"/>
                      <a:pt x="9210" y="6953"/>
                      <a:pt x="9231" y="6979"/>
                    </a:cubicBezTo>
                    <a:cubicBezTo>
                      <a:pt x="9221" y="6978"/>
                      <a:pt x="9210" y="6978"/>
                      <a:pt x="9200" y="6978"/>
                    </a:cubicBezTo>
                    <a:cubicBezTo>
                      <a:pt x="9053" y="6978"/>
                      <a:pt x="8914" y="7034"/>
                      <a:pt x="8846" y="7142"/>
                    </a:cubicBezTo>
                    <a:cubicBezTo>
                      <a:pt x="8735" y="7313"/>
                      <a:pt x="8795" y="7600"/>
                      <a:pt x="9039" y="7754"/>
                    </a:cubicBezTo>
                    <a:cubicBezTo>
                      <a:pt x="9004" y="7763"/>
                      <a:pt x="8837" y="7806"/>
                      <a:pt x="8735" y="7973"/>
                    </a:cubicBezTo>
                    <a:cubicBezTo>
                      <a:pt x="8610" y="8170"/>
                      <a:pt x="8679" y="8375"/>
                      <a:pt x="8687" y="8401"/>
                    </a:cubicBezTo>
                    <a:cubicBezTo>
                      <a:pt x="8663" y="8397"/>
                      <a:pt x="8640" y="8395"/>
                      <a:pt x="8616" y="8395"/>
                    </a:cubicBezTo>
                    <a:cubicBezTo>
                      <a:pt x="8462" y="8395"/>
                      <a:pt x="8320" y="8477"/>
                      <a:pt x="8246" y="8611"/>
                    </a:cubicBezTo>
                    <a:cubicBezTo>
                      <a:pt x="8178" y="8748"/>
                      <a:pt x="8191" y="8915"/>
                      <a:pt x="8280" y="9044"/>
                    </a:cubicBezTo>
                    <a:lnTo>
                      <a:pt x="7968" y="9472"/>
                    </a:lnTo>
                    <a:cubicBezTo>
                      <a:pt x="7878" y="9423"/>
                      <a:pt x="7738" y="9361"/>
                      <a:pt x="7575" y="9361"/>
                    </a:cubicBezTo>
                    <a:cubicBezTo>
                      <a:pt x="7552" y="9361"/>
                      <a:pt x="7529" y="9362"/>
                      <a:pt x="7505" y="9365"/>
                    </a:cubicBezTo>
                    <a:cubicBezTo>
                      <a:pt x="7205" y="9399"/>
                      <a:pt x="7175" y="9626"/>
                      <a:pt x="6858" y="9690"/>
                    </a:cubicBezTo>
                    <a:cubicBezTo>
                      <a:pt x="6809" y="9700"/>
                      <a:pt x="6764" y="9704"/>
                      <a:pt x="6723" y="9704"/>
                    </a:cubicBezTo>
                    <a:cubicBezTo>
                      <a:pt x="6587" y="9704"/>
                      <a:pt x="6485" y="9664"/>
                      <a:pt x="6372" y="9664"/>
                    </a:cubicBezTo>
                    <a:cubicBezTo>
                      <a:pt x="6311" y="9664"/>
                      <a:pt x="6247" y="9676"/>
                      <a:pt x="6173" y="9712"/>
                    </a:cubicBezTo>
                    <a:cubicBezTo>
                      <a:pt x="6122" y="9738"/>
                      <a:pt x="5997" y="9797"/>
                      <a:pt x="5959" y="9905"/>
                    </a:cubicBezTo>
                    <a:cubicBezTo>
                      <a:pt x="5895" y="10106"/>
                      <a:pt x="6156" y="10427"/>
                      <a:pt x="6623" y="10684"/>
                    </a:cubicBezTo>
                    <a:cubicBezTo>
                      <a:pt x="6451" y="10821"/>
                      <a:pt x="6216" y="10988"/>
                      <a:pt x="5912" y="11125"/>
                    </a:cubicBezTo>
                    <a:cubicBezTo>
                      <a:pt x="5881" y="11141"/>
                      <a:pt x="5267" y="11396"/>
                      <a:pt x="4467" y="11396"/>
                    </a:cubicBezTo>
                    <a:cubicBezTo>
                      <a:pt x="4366" y="11396"/>
                      <a:pt x="4262" y="11392"/>
                      <a:pt x="4155" y="11382"/>
                    </a:cubicBezTo>
                    <a:cubicBezTo>
                      <a:pt x="3856" y="11357"/>
                      <a:pt x="3586" y="11258"/>
                      <a:pt x="3389" y="11104"/>
                    </a:cubicBezTo>
                    <a:cubicBezTo>
                      <a:pt x="3337" y="11065"/>
                      <a:pt x="3277" y="10997"/>
                      <a:pt x="3213" y="10924"/>
                    </a:cubicBezTo>
                    <a:cubicBezTo>
                      <a:pt x="3037" y="10714"/>
                      <a:pt x="2763" y="10401"/>
                      <a:pt x="2309" y="10401"/>
                    </a:cubicBezTo>
                    <a:cubicBezTo>
                      <a:pt x="2241" y="10401"/>
                      <a:pt x="2078" y="10401"/>
                      <a:pt x="1932" y="10500"/>
                    </a:cubicBezTo>
                    <a:cubicBezTo>
                      <a:pt x="1641" y="10706"/>
                      <a:pt x="1602" y="11185"/>
                      <a:pt x="1594" y="11284"/>
                    </a:cubicBezTo>
                    <a:cubicBezTo>
                      <a:pt x="1594" y="11327"/>
                      <a:pt x="1577" y="11425"/>
                      <a:pt x="1564" y="11562"/>
                    </a:cubicBezTo>
                    <a:cubicBezTo>
                      <a:pt x="1555" y="11691"/>
                      <a:pt x="1547" y="11755"/>
                      <a:pt x="1495" y="11836"/>
                    </a:cubicBezTo>
                    <a:cubicBezTo>
                      <a:pt x="1399" y="11983"/>
                      <a:pt x="1204" y="12089"/>
                      <a:pt x="1022" y="12089"/>
                    </a:cubicBezTo>
                    <a:cubicBezTo>
                      <a:pt x="1003" y="12089"/>
                      <a:pt x="983" y="12087"/>
                      <a:pt x="964" y="12085"/>
                    </a:cubicBezTo>
                    <a:cubicBezTo>
                      <a:pt x="596" y="12046"/>
                      <a:pt x="395" y="11579"/>
                      <a:pt x="386" y="11254"/>
                    </a:cubicBezTo>
                    <a:cubicBezTo>
                      <a:pt x="382" y="10993"/>
                      <a:pt x="506" y="10796"/>
                      <a:pt x="553" y="10723"/>
                    </a:cubicBezTo>
                    <a:cubicBezTo>
                      <a:pt x="746" y="10423"/>
                      <a:pt x="1033" y="10299"/>
                      <a:pt x="1187" y="10252"/>
                    </a:cubicBezTo>
                    <a:lnTo>
                      <a:pt x="1281" y="10226"/>
                    </a:lnTo>
                    <a:lnTo>
                      <a:pt x="1264" y="10132"/>
                    </a:lnTo>
                    <a:cubicBezTo>
                      <a:pt x="1230" y="9956"/>
                      <a:pt x="1230" y="9780"/>
                      <a:pt x="1256" y="9613"/>
                    </a:cubicBezTo>
                    <a:cubicBezTo>
                      <a:pt x="1290" y="9391"/>
                      <a:pt x="1371" y="9236"/>
                      <a:pt x="1465" y="9056"/>
                    </a:cubicBezTo>
                    <a:cubicBezTo>
                      <a:pt x="1483" y="9026"/>
                      <a:pt x="1500" y="8992"/>
                      <a:pt x="1517" y="8962"/>
                    </a:cubicBezTo>
                    <a:cubicBezTo>
                      <a:pt x="1650" y="8697"/>
                      <a:pt x="1834" y="8461"/>
                      <a:pt x="2057" y="8255"/>
                    </a:cubicBezTo>
                    <a:cubicBezTo>
                      <a:pt x="2292" y="8041"/>
                      <a:pt x="2571" y="7870"/>
                      <a:pt x="2858" y="7759"/>
                    </a:cubicBezTo>
                    <a:cubicBezTo>
                      <a:pt x="2977" y="7716"/>
                      <a:pt x="3102" y="7677"/>
                      <a:pt x="3222" y="7639"/>
                    </a:cubicBezTo>
                    <a:cubicBezTo>
                      <a:pt x="3556" y="7536"/>
                      <a:pt x="3868" y="7442"/>
                      <a:pt x="4117" y="7210"/>
                    </a:cubicBezTo>
                    <a:cubicBezTo>
                      <a:pt x="4425" y="6932"/>
                      <a:pt x="4541" y="6542"/>
                      <a:pt x="4477" y="6015"/>
                    </a:cubicBezTo>
                    <a:cubicBezTo>
                      <a:pt x="4395" y="5355"/>
                      <a:pt x="3868" y="4897"/>
                      <a:pt x="3277" y="4383"/>
                    </a:cubicBezTo>
                    <a:cubicBezTo>
                      <a:pt x="2622" y="3813"/>
                      <a:pt x="1992" y="3458"/>
                      <a:pt x="2022" y="3406"/>
                    </a:cubicBezTo>
                    <a:cubicBezTo>
                      <a:pt x="2024" y="3403"/>
                      <a:pt x="2029" y="3402"/>
                      <a:pt x="2035" y="3402"/>
                    </a:cubicBezTo>
                    <a:cubicBezTo>
                      <a:pt x="2127" y="3402"/>
                      <a:pt x="2641" y="3692"/>
                      <a:pt x="2857" y="3692"/>
                    </a:cubicBezTo>
                    <a:cubicBezTo>
                      <a:pt x="2895" y="3692"/>
                      <a:pt x="2923" y="3684"/>
                      <a:pt x="2939" y="3663"/>
                    </a:cubicBezTo>
                    <a:cubicBezTo>
                      <a:pt x="2990" y="3595"/>
                      <a:pt x="2862" y="3402"/>
                      <a:pt x="2613" y="3012"/>
                    </a:cubicBezTo>
                    <a:cubicBezTo>
                      <a:pt x="2459" y="2777"/>
                      <a:pt x="2378" y="2657"/>
                      <a:pt x="2288" y="2605"/>
                    </a:cubicBezTo>
                    <a:cubicBezTo>
                      <a:pt x="2188" y="2549"/>
                      <a:pt x="2079" y="2530"/>
                      <a:pt x="1976" y="2530"/>
                    </a:cubicBezTo>
                    <a:cubicBezTo>
                      <a:pt x="1784" y="2530"/>
                      <a:pt x="1613" y="2594"/>
                      <a:pt x="1562" y="2594"/>
                    </a:cubicBezTo>
                    <a:cubicBezTo>
                      <a:pt x="1553" y="2594"/>
                      <a:pt x="1548" y="2593"/>
                      <a:pt x="1547" y="2588"/>
                    </a:cubicBezTo>
                    <a:cubicBezTo>
                      <a:pt x="1538" y="2554"/>
                      <a:pt x="1872" y="2516"/>
                      <a:pt x="2168" y="2246"/>
                    </a:cubicBezTo>
                    <a:cubicBezTo>
                      <a:pt x="2382" y="2049"/>
                      <a:pt x="2553" y="1804"/>
                      <a:pt x="2725" y="1573"/>
                    </a:cubicBezTo>
                    <a:cubicBezTo>
                      <a:pt x="2845" y="1398"/>
                      <a:pt x="2909" y="1320"/>
                      <a:pt x="3042" y="1162"/>
                    </a:cubicBezTo>
                    <a:cubicBezTo>
                      <a:pt x="3175" y="1003"/>
                      <a:pt x="3226" y="956"/>
                      <a:pt x="3299" y="926"/>
                    </a:cubicBezTo>
                    <a:cubicBezTo>
                      <a:pt x="3449" y="862"/>
                      <a:pt x="3539" y="922"/>
                      <a:pt x="3646" y="854"/>
                    </a:cubicBezTo>
                    <a:cubicBezTo>
                      <a:pt x="3701" y="815"/>
                      <a:pt x="3766" y="738"/>
                      <a:pt x="3783" y="554"/>
                    </a:cubicBezTo>
                    <a:cubicBezTo>
                      <a:pt x="3811" y="560"/>
                      <a:pt x="3851" y="566"/>
                      <a:pt x="3901" y="566"/>
                    </a:cubicBezTo>
                    <a:cubicBezTo>
                      <a:pt x="3958" y="566"/>
                      <a:pt x="4028" y="558"/>
                      <a:pt x="4104" y="532"/>
                    </a:cubicBezTo>
                    <a:cubicBezTo>
                      <a:pt x="4310" y="455"/>
                      <a:pt x="4404" y="288"/>
                      <a:pt x="4430" y="241"/>
                    </a:cubicBezTo>
                    <a:cubicBezTo>
                      <a:pt x="4434" y="253"/>
                      <a:pt x="4524" y="367"/>
                      <a:pt x="4673" y="367"/>
                    </a:cubicBezTo>
                    <a:cubicBezTo>
                      <a:pt x="4683" y="367"/>
                      <a:pt x="4693" y="366"/>
                      <a:pt x="4704" y="365"/>
                    </a:cubicBezTo>
                    <a:cubicBezTo>
                      <a:pt x="4819" y="357"/>
                      <a:pt x="4922" y="284"/>
                      <a:pt x="4969" y="177"/>
                    </a:cubicBezTo>
                    <a:close/>
                    <a:moveTo>
                      <a:pt x="4723" y="0"/>
                    </a:moveTo>
                    <a:cubicBezTo>
                      <a:pt x="4606" y="0"/>
                      <a:pt x="4494" y="10"/>
                      <a:pt x="4387" y="31"/>
                    </a:cubicBezTo>
                    <a:cubicBezTo>
                      <a:pt x="3997" y="104"/>
                      <a:pt x="3620" y="318"/>
                      <a:pt x="3205" y="704"/>
                    </a:cubicBezTo>
                    <a:cubicBezTo>
                      <a:pt x="3106" y="789"/>
                      <a:pt x="3007" y="888"/>
                      <a:pt x="2888" y="1012"/>
                    </a:cubicBezTo>
                    <a:cubicBezTo>
                      <a:pt x="2780" y="1123"/>
                      <a:pt x="2665" y="1282"/>
                      <a:pt x="2549" y="1445"/>
                    </a:cubicBezTo>
                    <a:cubicBezTo>
                      <a:pt x="2386" y="1672"/>
                      <a:pt x="2219" y="1903"/>
                      <a:pt x="2022" y="2087"/>
                    </a:cubicBezTo>
                    <a:cubicBezTo>
                      <a:pt x="1911" y="2190"/>
                      <a:pt x="1740" y="2323"/>
                      <a:pt x="1500" y="2383"/>
                    </a:cubicBezTo>
                    <a:cubicBezTo>
                      <a:pt x="1423" y="2401"/>
                      <a:pt x="1348" y="2409"/>
                      <a:pt x="1275" y="2409"/>
                    </a:cubicBezTo>
                    <a:cubicBezTo>
                      <a:pt x="927" y="2409"/>
                      <a:pt x="640" y="2227"/>
                      <a:pt x="544" y="2160"/>
                    </a:cubicBezTo>
                    <a:cubicBezTo>
                      <a:pt x="245" y="2267"/>
                      <a:pt x="39" y="2524"/>
                      <a:pt x="22" y="2811"/>
                    </a:cubicBezTo>
                    <a:cubicBezTo>
                      <a:pt x="0" y="3107"/>
                      <a:pt x="189" y="3312"/>
                      <a:pt x="227" y="3351"/>
                    </a:cubicBezTo>
                    <a:cubicBezTo>
                      <a:pt x="549" y="3424"/>
                      <a:pt x="870" y="3492"/>
                      <a:pt x="1191" y="3561"/>
                    </a:cubicBezTo>
                    <a:cubicBezTo>
                      <a:pt x="1453" y="3612"/>
                      <a:pt x="1808" y="3711"/>
                      <a:pt x="2198" y="3903"/>
                    </a:cubicBezTo>
                    <a:cubicBezTo>
                      <a:pt x="2292" y="3950"/>
                      <a:pt x="2669" y="4139"/>
                      <a:pt x="3136" y="4546"/>
                    </a:cubicBezTo>
                    <a:cubicBezTo>
                      <a:pt x="3808" y="5137"/>
                      <a:pt x="4194" y="5497"/>
                      <a:pt x="4263" y="6041"/>
                    </a:cubicBezTo>
                    <a:cubicBezTo>
                      <a:pt x="4318" y="6491"/>
                      <a:pt x="4224" y="6820"/>
                      <a:pt x="3976" y="7052"/>
                    </a:cubicBezTo>
                    <a:cubicBezTo>
                      <a:pt x="3757" y="7249"/>
                      <a:pt x="3466" y="7339"/>
                      <a:pt x="3157" y="7433"/>
                    </a:cubicBezTo>
                    <a:cubicBezTo>
                      <a:pt x="3033" y="7472"/>
                      <a:pt x="2909" y="7510"/>
                      <a:pt x="2785" y="7557"/>
                    </a:cubicBezTo>
                    <a:cubicBezTo>
                      <a:pt x="2468" y="7677"/>
                      <a:pt x="2164" y="7866"/>
                      <a:pt x="1911" y="8097"/>
                    </a:cubicBezTo>
                    <a:cubicBezTo>
                      <a:pt x="1667" y="8320"/>
                      <a:pt x="1470" y="8577"/>
                      <a:pt x="1324" y="8864"/>
                    </a:cubicBezTo>
                    <a:cubicBezTo>
                      <a:pt x="1307" y="8894"/>
                      <a:pt x="1294" y="8928"/>
                      <a:pt x="1277" y="8958"/>
                    </a:cubicBezTo>
                    <a:cubicBezTo>
                      <a:pt x="1178" y="9146"/>
                      <a:pt x="1084" y="9322"/>
                      <a:pt x="1041" y="9579"/>
                    </a:cubicBezTo>
                    <a:cubicBezTo>
                      <a:pt x="1016" y="9742"/>
                      <a:pt x="1016" y="9909"/>
                      <a:pt x="1037" y="10080"/>
                    </a:cubicBezTo>
                    <a:cubicBezTo>
                      <a:pt x="844" y="10149"/>
                      <a:pt x="566" y="10303"/>
                      <a:pt x="373" y="10607"/>
                    </a:cubicBezTo>
                    <a:cubicBezTo>
                      <a:pt x="322" y="10688"/>
                      <a:pt x="163" y="10933"/>
                      <a:pt x="172" y="11262"/>
                    </a:cubicBezTo>
                    <a:cubicBezTo>
                      <a:pt x="180" y="11721"/>
                      <a:pt x="476" y="12248"/>
                      <a:pt x="939" y="12299"/>
                    </a:cubicBezTo>
                    <a:cubicBezTo>
                      <a:pt x="965" y="12302"/>
                      <a:pt x="992" y="12304"/>
                      <a:pt x="1019" y="12304"/>
                    </a:cubicBezTo>
                    <a:cubicBezTo>
                      <a:pt x="1275" y="12304"/>
                      <a:pt x="1540" y="12161"/>
                      <a:pt x="1680" y="11952"/>
                    </a:cubicBezTo>
                    <a:cubicBezTo>
                      <a:pt x="1757" y="11828"/>
                      <a:pt x="1765" y="11717"/>
                      <a:pt x="1778" y="11579"/>
                    </a:cubicBezTo>
                    <a:cubicBezTo>
                      <a:pt x="1782" y="11507"/>
                      <a:pt x="1791" y="11425"/>
                      <a:pt x="1808" y="11318"/>
                    </a:cubicBezTo>
                    <a:cubicBezTo>
                      <a:pt x="1842" y="11121"/>
                      <a:pt x="1898" y="10920"/>
                      <a:pt x="1975" y="10731"/>
                    </a:cubicBezTo>
                    <a:cubicBezTo>
                      <a:pt x="1997" y="10714"/>
                      <a:pt x="2018" y="10701"/>
                      <a:pt x="2044" y="10688"/>
                    </a:cubicBezTo>
                    <a:lnTo>
                      <a:pt x="2044" y="10684"/>
                    </a:lnTo>
                    <a:cubicBezTo>
                      <a:pt x="2052" y="10680"/>
                      <a:pt x="2168" y="10616"/>
                      <a:pt x="2309" y="10616"/>
                    </a:cubicBezTo>
                    <a:cubicBezTo>
                      <a:pt x="2665" y="10616"/>
                      <a:pt x="2879" y="10864"/>
                      <a:pt x="3050" y="11061"/>
                    </a:cubicBezTo>
                    <a:cubicBezTo>
                      <a:pt x="3123" y="11143"/>
                      <a:pt x="3187" y="11220"/>
                      <a:pt x="3256" y="11271"/>
                    </a:cubicBezTo>
                    <a:cubicBezTo>
                      <a:pt x="3487" y="11455"/>
                      <a:pt x="3796" y="11567"/>
                      <a:pt x="4138" y="11597"/>
                    </a:cubicBezTo>
                    <a:cubicBezTo>
                      <a:pt x="4255" y="11607"/>
                      <a:pt x="4372" y="11612"/>
                      <a:pt x="4489" y="11612"/>
                    </a:cubicBezTo>
                    <a:cubicBezTo>
                      <a:pt x="4996" y="11612"/>
                      <a:pt x="5499" y="11515"/>
                      <a:pt x="5993" y="11327"/>
                    </a:cubicBezTo>
                    <a:cubicBezTo>
                      <a:pt x="6559" y="11108"/>
                      <a:pt x="7098" y="10766"/>
                      <a:pt x="7587" y="10320"/>
                    </a:cubicBezTo>
                    <a:cubicBezTo>
                      <a:pt x="8310" y="9656"/>
                      <a:pt x="8897" y="8774"/>
                      <a:pt x="9240" y="7827"/>
                    </a:cubicBezTo>
                    <a:cubicBezTo>
                      <a:pt x="9600" y="6850"/>
                      <a:pt x="9685" y="5857"/>
                      <a:pt x="9497" y="4961"/>
                    </a:cubicBezTo>
                    <a:cubicBezTo>
                      <a:pt x="9279" y="3925"/>
                      <a:pt x="8812" y="2901"/>
                      <a:pt x="8182" y="2074"/>
                    </a:cubicBezTo>
                    <a:cubicBezTo>
                      <a:pt x="7501" y="1175"/>
                      <a:pt x="6644" y="524"/>
                      <a:pt x="5706" y="194"/>
                    </a:cubicBezTo>
                    <a:cubicBezTo>
                      <a:pt x="5341" y="65"/>
                      <a:pt x="5016" y="0"/>
                      <a:pt x="472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g29d8a45a445_0_136"/>
              <p:cNvSpPr/>
              <p:nvPr/>
            </p:nvSpPr>
            <p:spPr>
              <a:xfrm>
                <a:off x="6605080" y="1525031"/>
                <a:ext cx="3762" cy="3277"/>
              </a:xfrm>
              <a:custGeom>
                <a:rect b="b" l="l" r="r" t="t"/>
                <a:pathLst>
                  <a:path extrusionOk="0" h="27" w="31">
                    <a:moveTo>
                      <a:pt x="26" y="0"/>
                    </a:moveTo>
                    <a:cubicBezTo>
                      <a:pt x="18" y="9"/>
                      <a:pt x="9" y="18"/>
                      <a:pt x="1" y="26"/>
                    </a:cubicBezTo>
                    <a:cubicBezTo>
                      <a:pt x="9" y="18"/>
                      <a:pt x="18" y="13"/>
                      <a:pt x="31" y="5"/>
                    </a:cubicBezTo>
                    <a:lnTo>
                      <a:pt x="26" y="0"/>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g29d8a45a445_0_136"/>
              <p:cNvSpPr/>
              <p:nvPr/>
            </p:nvSpPr>
            <p:spPr>
              <a:xfrm>
                <a:off x="5998420" y="1771385"/>
                <a:ext cx="253880" cy="69295"/>
              </a:xfrm>
              <a:custGeom>
                <a:rect b="b" l="l" r="r" t="t"/>
                <a:pathLst>
                  <a:path extrusionOk="0" h="571" w="2092">
                    <a:moveTo>
                      <a:pt x="64" y="0"/>
                    </a:moveTo>
                    <a:cubicBezTo>
                      <a:pt x="43" y="0"/>
                      <a:pt x="22" y="1"/>
                      <a:pt x="1" y="1"/>
                    </a:cubicBezTo>
                    <a:lnTo>
                      <a:pt x="1" y="91"/>
                    </a:lnTo>
                    <a:cubicBezTo>
                      <a:pt x="22" y="90"/>
                      <a:pt x="43" y="90"/>
                      <a:pt x="64" y="90"/>
                    </a:cubicBezTo>
                    <a:cubicBezTo>
                      <a:pt x="334" y="90"/>
                      <a:pt x="604" y="116"/>
                      <a:pt x="866" y="164"/>
                    </a:cubicBezTo>
                    <a:cubicBezTo>
                      <a:pt x="1277" y="241"/>
                      <a:pt x="1676" y="378"/>
                      <a:pt x="2053" y="571"/>
                    </a:cubicBezTo>
                    <a:lnTo>
                      <a:pt x="2091" y="489"/>
                    </a:lnTo>
                    <a:cubicBezTo>
                      <a:pt x="1710" y="296"/>
                      <a:pt x="1303" y="155"/>
                      <a:pt x="883" y="78"/>
                    </a:cubicBezTo>
                    <a:cubicBezTo>
                      <a:pt x="613" y="26"/>
                      <a:pt x="339" y="0"/>
                      <a:pt x="6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g29d8a45a445_0_136"/>
              <p:cNvSpPr/>
              <p:nvPr/>
            </p:nvSpPr>
            <p:spPr>
              <a:xfrm>
                <a:off x="5980823" y="1748206"/>
                <a:ext cx="203881" cy="38956"/>
              </a:xfrm>
              <a:custGeom>
                <a:rect b="b" l="l" r="r" t="t"/>
                <a:pathLst>
                  <a:path extrusionOk="0" h="321" w="1680">
                    <a:moveTo>
                      <a:pt x="257" y="0"/>
                    </a:moveTo>
                    <a:cubicBezTo>
                      <a:pt x="171" y="0"/>
                      <a:pt x="86" y="3"/>
                      <a:pt x="0" y="8"/>
                    </a:cubicBezTo>
                    <a:lnTo>
                      <a:pt x="4" y="98"/>
                    </a:lnTo>
                    <a:cubicBezTo>
                      <a:pt x="88" y="93"/>
                      <a:pt x="171" y="90"/>
                      <a:pt x="255" y="90"/>
                    </a:cubicBezTo>
                    <a:cubicBezTo>
                      <a:pt x="464" y="90"/>
                      <a:pt x="675" y="106"/>
                      <a:pt x="883" y="136"/>
                    </a:cubicBezTo>
                    <a:cubicBezTo>
                      <a:pt x="1144" y="175"/>
                      <a:pt x="1401" y="235"/>
                      <a:pt x="1654" y="320"/>
                    </a:cubicBezTo>
                    <a:lnTo>
                      <a:pt x="1679" y="235"/>
                    </a:lnTo>
                    <a:cubicBezTo>
                      <a:pt x="1427" y="149"/>
                      <a:pt x="1161" y="85"/>
                      <a:pt x="895" y="46"/>
                    </a:cubicBezTo>
                    <a:cubicBezTo>
                      <a:pt x="684" y="16"/>
                      <a:pt x="471" y="0"/>
                      <a:pt x="25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g29d8a45a445_0_136"/>
              <p:cNvSpPr/>
              <p:nvPr/>
            </p:nvSpPr>
            <p:spPr>
              <a:xfrm>
                <a:off x="6010434" y="1678911"/>
                <a:ext cx="185192" cy="44295"/>
              </a:xfrm>
              <a:custGeom>
                <a:rect b="b" l="l" r="r" t="t"/>
                <a:pathLst>
                  <a:path extrusionOk="0" h="365" w="1526">
                    <a:moveTo>
                      <a:pt x="52" y="0"/>
                    </a:moveTo>
                    <a:lnTo>
                      <a:pt x="0" y="77"/>
                    </a:lnTo>
                    <a:cubicBezTo>
                      <a:pt x="129" y="163"/>
                      <a:pt x="266" y="227"/>
                      <a:pt x="407" y="279"/>
                    </a:cubicBezTo>
                    <a:cubicBezTo>
                      <a:pt x="600" y="339"/>
                      <a:pt x="784" y="364"/>
                      <a:pt x="951" y="364"/>
                    </a:cubicBezTo>
                    <a:cubicBezTo>
                      <a:pt x="1178" y="364"/>
                      <a:pt x="1375" y="322"/>
                      <a:pt x="1525" y="274"/>
                    </a:cubicBezTo>
                    <a:lnTo>
                      <a:pt x="1500" y="189"/>
                    </a:lnTo>
                    <a:cubicBezTo>
                      <a:pt x="1354" y="233"/>
                      <a:pt x="1164" y="273"/>
                      <a:pt x="948" y="273"/>
                    </a:cubicBezTo>
                    <a:cubicBezTo>
                      <a:pt x="789" y="273"/>
                      <a:pt x="616" y="251"/>
                      <a:pt x="437" y="193"/>
                    </a:cubicBezTo>
                    <a:cubicBezTo>
                      <a:pt x="300" y="146"/>
                      <a:pt x="172" y="82"/>
                      <a:pt x="5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g29d8a45a445_0_136"/>
              <p:cNvSpPr/>
              <p:nvPr/>
            </p:nvSpPr>
            <p:spPr>
              <a:xfrm>
                <a:off x="5992716" y="1723449"/>
                <a:ext cx="237739" cy="33495"/>
              </a:xfrm>
              <a:custGeom>
                <a:rect b="b" l="l" r="r" t="t"/>
                <a:pathLst>
                  <a:path extrusionOk="0" h="276" w="1959">
                    <a:moveTo>
                      <a:pt x="158" y="0"/>
                    </a:moveTo>
                    <a:cubicBezTo>
                      <a:pt x="106" y="0"/>
                      <a:pt x="53" y="1"/>
                      <a:pt x="1" y="2"/>
                    </a:cubicBezTo>
                    <a:lnTo>
                      <a:pt x="5" y="92"/>
                    </a:lnTo>
                    <a:cubicBezTo>
                      <a:pt x="56" y="91"/>
                      <a:pt x="108" y="90"/>
                      <a:pt x="159" y="90"/>
                    </a:cubicBezTo>
                    <a:cubicBezTo>
                      <a:pt x="313" y="90"/>
                      <a:pt x="468" y="95"/>
                      <a:pt x="622" y="105"/>
                    </a:cubicBezTo>
                    <a:cubicBezTo>
                      <a:pt x="1063" y="130"/>
                      <a:pt x="1504" y="186"/>
                      <a:pt x="1937" y="276"/>
                    </a:cubicBezTo>
                    <a:lnTo>
                      <a:pt x="1958" y="186"/>
                    </a:lnTo>
                    <a:cubicBezTo>
                      <a:pt x="1517" y="100"/>
                      <a:pt x="1072" y="40"/>
                      <a:pt x="626" y="15"/>
                    </a:cubicBezTo>
                    <a:cubicBezTo>
                      <a:pt x="472" y="5"/>
                      <a:pt x="315" y="0"/>
                      <a:pt x="15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g29d8a45a445_0_136"/>
              <p:cNvSpPr/>
              <p:nvPr/>
            </p:nvSpPr>
            <p:spPr>
              <a:xfrm>
                <a:off x="5985434" y="2650494"/>
                <a:ext cx="536643" cy="959695"/>
              </a:xfrm>
              <a:custGeom>
                <a:rect b="b" l="l" r="r" t="t"/>
                <a:pathLst>
                  <a:path extrusionOk="0" h="7908" w="4422">
                    <a:moveTo>
                      <a:pt x="343" y="0"/>
                    </a:moveTo>
                    <a:cubicBezTo>
                      <a:pt x="241" y="129"/>
                      <a:pt x="65" y="403"/>
                      <a:pt x="31" y="938"/>
                    </a:cubicBezTo>
                    <a:cubicBezTo>
                      <a:pt x="1" y="1392"/>
                      <a:pt x="65" y="1525"/>
                      <a:pt x="678" y="3260"/>
                    </a:cubicBezTo>
                    <a:cubicBezTo>
                      <a:pt x="737" y="3414"/>
                      <a:pt x="789" y="3568"/>
                      <a:pt x="853" y="3753"/>
                    </a:cubicBezTo>
                    <a:cubicBezTo>
                      <a:pt x="930" y="3988"/>
                      <a:pt x="1033" y="4275"/>
                      <a:pt x="1196" y="4665"/>
                    </a:cubicBezTo>
                    <a:cubicBezTo>
                      <a:pt x="1204" y="4678"/>
                      <a:pt x="1209" y="4686"/>
                      <a:pt x="1213" y="4699"/>
                    </a:cubicBezTo>
                    <a:cubicBezTo>
                      <a:pt x="1226" y="4734"/>
                      <a:pt x="1243" y="4768"/>
                      <a:pt x="1260" y="4806"/>
                    </a:cubicBezTo>
                    <a:cubicBezTo>
                      <a:pt x="1264" y="4815"/>
                      <a:pt x="1269" y="4828"/>
                      <a:pt x="1273" y="4836"/>
                    </a:cubicBezTo>
                    <a:cubicBezTo>
                      <a:pt x="1299" y="4896"/>
                      <a:pt x="1324" y="4952"/>
                      <a:pt x="1354" y="5012"/>
                    </a:cubicBezTo>
                    <a:cubicBezTo>
                      <a:pt x="1513" y="5355"/>
                      <a:pt x="1701" y="5723"/>
                      <a:pt x="1933" y="6117"/>
                    </a:cubicBezTo>
                    <a:cubicBezTo>
                      <a:pt x="2387" y="6888"/>
                      <a:pt x="2836" y="7488"/>
                      <a:pt x="3183" y="7908"/>
                    </a:cubicBezTo>
                    <a:cubicBezTo>
                      <a:pt x="3355" y="7848"/>
                      <a:pt x="3676" y="7702"/>
                      <a:pt x="3967" y="7385"/>
                    </a:cubicBezTo>
                    <a:cubicBezTo>
                      <a:pt x="4254" y="7077"/>
                      <a:pt x="4374" y="6751"/>
                      <a:pt x="4421" y="6580"/>
                    </a:cubicBezTo>
                    <a:cubicBezTo>
                      <a:pt x="3582" y="5278"/>
                      <a:pt x="2245" y="2999"/>
                      <a:pt x="2202" y="1427"/>
                    </a:cubicBezTo>
                    <a:cubicBezTo>
                      <a:pt x="2202" y="1418"/>
                      <a:pt x="2202" y="1410"/>
                      <a:pt x="2202" y="1397"/>
                    </a:cubicBezTo>
                    <a:cubicBezTo>
                      <a:pt x="2202" y="1392"/>
                      <a:pt x="2202" y="1388"/>
                      <a:pt x="2202" y="1380"/>
                    </a:cubicBezTo>
                    <a:cubicBezTo>
                      <a:pt x="2202" y="1375"/>
                      <a:pt x="2202" y="1375"/>
                      <a:pt x="2202" y="1371"/>
                    </a:cubicBezTo>
                    <a:cubicBezTo>
                      <a:pt x="2053" y="1889"/>
                      <a:pt x="1663" y="2253"/>
                      <a:pt x="1264" y="2258"/>
                    </a:cubicBezTo>
                    <a:cubicBezTo>
                      <a:pt x="1259" y="2258"/>
                      <a:pt x="1253" y="2258"/>
                      <a:pt x="1248" y="2258"/>
                    </a:cubicBezTo>
                    <a:cubicBezTo>
                      <a:pt x="672" y="2258"/>
                      <a:pt x="356" y="1588"/>
                      <a:pt x="301" y="1469"/>
                    </a:cubicBezTo>
                    <a:cubicBezTo>
                      <a:pt x="48" y="925"/>
                      <a:pt x="189" y="369"/>
                      <a:pt x="34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g29d8a45a445_0_136"/>
              <p:cNvSpPr/>
              <p:nvPr/>
            </p:nvSpPr>
            <p:spPr>
              <a:xfrm>
                <a:off x="5987012" y="2648916"/>
                <a:ext cx="268928" cy="279729"/>
              </a:xfrm>
              <a:custGeom>
                <a:rect b="b" l="l" r="r" t="t"/>
                <a:pathLst>
                  <a:path extrusionOk="0" h="2305" w="2216">
                    <a:moveTo>
                      <a:pt x="300" y="0"/>
                    </a:moveTo>
                    <a:cubicBezTo>
                      <a:pt x="138" y="382"/>
                      <a:pt x="1" y="947"/>
                      <a:pt x="253" y="1495"/>
                    </a:cubicBezTo>
                    <a:cubicBezTo>
                      <a:pt x="369" y="1739"/>
                      <a:pt x="690" y="2305"/>
                      <a:pt x="1238" y="2305"/>
                    </a:cubicBezTo>
                    <a:lnTo>
                      <a:pt x="1251" y="2305"/>
                    </a:lnTo>
                    <a:cubicBezTo>
                      <a:pt x="1663" y="2301"/>
                      <a:pt x="2061" y="1932"/>
                      <a:pt x="2215" y="1414"/>
                    </a:cubicBezTo>
                    <a:lnTo>
                      <a:pt x="2151" y="1393"/>
                    </a:lnTo>
                    <a:cubicBezTo>
                      <a:pt x="2001" y="1885"/>
                      <a:pt x="1633" y="2232"/>
                      <a:pt x="1251" y="2236"/>
                    </a:cubicBezTo>
                    <a:lnTo>
                      <a:pt x="1238" y="2236"/>
                    </a:lnTo>
                    <a:cubicBezTo>
                      <a:pt x="729" y="2236"/>
                      <a:pt x="425" y="1701"/>
                      <a:pt x="318" y="1465"/>
                    </a:cubicBezTo>
                    <a:cubicBezTo>
                      <a:pt x="73" y="943"/>
                      <a:pt x="206" y="394"/>
                      <a:pt x="365" y="26"/>
                    </a:cubicBezTo>
                    <a:lnTo>
                      <a:pt x="300"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g29d8a45a445_0_136"/>
              <p:cNvSpPr/>
              <p:nvPr/>
            </p:nvSpPr>
            <p:spPr>
              <a:xfrm>
                <a:off x="6081670" y="2607776"/>
                <a:ext cx="121722" cy="226332"/>
              </a:xfrm>
              <a:custGeom>
                <a:rect b="b" l="l" r="r" t="t"/>
                <a:pathLst>
                  <a:path extrusionOk="0" h="1865" w="1003">
                    <a:moveTo>
                      <a:pt x="668" y="1"/>
                    </a:moveTo>
                    <a:lnTo>
                      <a:pt x="608" y="35"/>
                    </a:lnTo>
                    <a:cubicBezTo>
                      <a:pt x="947" y="644"/>
                      <a:pt x="904" y="1235"/>
                      <a:pt x="741" y="1423"/>
                    </a:cubicBezTo>
                    <a:cubicBezTo>
                      <a:pt x="548" y="1642"/>
                      <a:pt x="257" y="1762"/>
                      <a:pt x="231" y="1770"/>
                    </a:cubicBezTo>
                    <a:cubicBezTo>
                      <a:pt x="159" y="1787"/>
                      <a:pt x="77" y="1796"/>
                      <a:pt x="0" y="1796"/>
                    </a:cubicBezTo>
                    <a:lnTo>
                      <a:pt x="0" y="1864"/>
                    </a:lnTo>
                    <a:lnTo>
                      <a:pt x="22" y="1864"/>
                    </a:lnTo>
                    <a:cubicBezTo>
                      <a:pt x="99" y="1864"/>
                      <a:pt x="176" y="1856"/>
                      <a:pt x="249" y="1834"/>
                    </a:cubicBezTo>
                    <a:lnTo>
                      <a:pt x="253" y="1834"/>
                    </a:lnTo>
                    <a:cubicBezTo>
                      <a:pt x="266" y="1830"/>
                      <a:pt x="583" y="1706"/>
                      <a:pt x="788" y="1466"/>
                    </a:cubicBezTo>
                    <a:cubicBezTo>
                      <a:pt x="994" y="1230"/>
                      <a:pt x="1003" y="605"/>
                      <a:pt x="668"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g29d8a45a445_0_136"/>
              <p:cNvSpPr/>
              <p:nvPr/>
            </p:nvSpPr>
            <p:spPr>
              <a:xfrm>
                <a:off x="6080578" y="2682654"/>
                <a:ext cx="157643" cy="171721"/>
              </a:xfrm>
              <a:custGeom>
                <a:rect b="b" l="l" r="r" t="t"/>
                <a:pathLst>
                  <a:path extrusionOk="0" h="1415" w="1299">
                    <a:moveTo>
                      <a:pt x="1187" y="1"/>
                    </a:moveTo>
                    <a:lnTo>
                      <a:pt x="1119" y="14"/>
                    </a:lnTo>
                    <a:cubicBezTo>
                      <a:pt x="1131" y="78"/>
                      <a:pt x="1226" y="652"/>
                      <a:pt x="866" y="1025"/>
                    </a:cubicBezTo>
                    <a:cubicBezTo>
                      <a:pt x="703" y="1196"/>
                      <a:pt x="489" y="1273"/>
                      <a:pt x="450" y="1290"/>
                    </a:cubicBezTo>
                    <a:cubicBezTo>
                      <a:pt x="342" y="1326"/>
                      <a:pt x="225" y="1347"/>
                      <a:pt x="109" y="1347"/>
                    </a:cubicBezTo>
                    <a:cubicBezTo>
                      <a:pt x="74" y="1347"/>
                      <a:pt x="40" y="1346"/>
                      <a:pt x="5" y="1342"/>
                    </a:cubicBezTo>
                    <a:lnTo>
                      <a:pt x="1" y="1410"/>
                    </a:lnTo>
                    <a:cubicBezTo>
                      <a:pt x="31" y="1414"/>
                      <a:pt x="65" y="1414"/>
                      <a:pt x="99" y="1414"/>
                    </a:cubicBezTo>
                    <a:cubicBezTo>
                      <a:pt x="223" y="1414"/>
                      <a:pt x="352" y="1393"/>
                      <a:pt x="472" y="1354"/>
                    </a:cubicBezTo>
                    <a:cubicBezTo>
                      <a:pt x="532" y="1333"/>
                      <a:pt x="742" y="1252"/>
                      <a:pt x="913" y="1072"/>
                    </a:cubicBezTo>
                    <a:cubicBezTo>
                      <a:pt x="1299" y="673"/>
                      <a:pt x="1200" y="69"/>
                      <a:pt x="1187"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g29d8a45a445_0_136"/>
              <p:cNvSpPr/>
              <p:nvPr/>
            </p:nvSpPr>
            <p:spPr>
              <a:xfrm>
                <a:off x="6088345" y="2674401"/>
                <a:ext cx="87984" cy="120144"/>
              </a:xfrm>
              <a:custGeom>
                <a:rect b="b" l="l" r="r" t="t"/>
                <a:pathLst>
                  <a:path extrusionOk="0" h="990" w="725">
                    <a:moveTo>
                      <a:pt x="669" y="0"/>
                    </a:moveTo>
                    <a:lnTo>
                      <a:pt x="601" y="13"/>
                    </a:lnTo>
                    <a:cubicBezTo>
                      <a:pt x="631" y="150"/>
                      <a:pt x="656" y="416"/>
                      <a:pt x="515" y="656"/>
                    </a:cubicBezTo>
                    <a:cubicBezTo>
                      <a:pt x="463" y="737"/>
                      <a:pt x="391" y="861"/>
                      <a:pt x="241" y="908"/>
                    </a:cubicBezTo>
                    <a:cubicBezTo>
                      <a:pt x="205" y="917"/>
                      <a:pt x="166" y="923"/>
                      <a:pt x="126" y="923"/>
                    </a:cubicBezTo>
                    <a:cubicBezTo>
                      <a:pt x="91" y="923"/>
                      <a:pt x="54" y="918"/>
                      <a:pt x="18" y="908"/>
                    </a:cubicBezTo>
                    <a:lnTo>
                      <a:pt x="1" y="973"/>
                    </a:lnTo>
                    <a:cubicBezTo>
                      <a:pt x="44" y="985"/>
                      <a:pt x="87" y="990"/>
                      <a:pt x="129" y="990"/>
                    </a:cubicBezTo>
                    <a:cubicBezTo>
                      <a:pt x="176" y="990"/>
                      <a:pt x="219" y="985"/>
                      <a:pt x="262" y="973"/>
                    </a:cubicBezTo>
                    <a:cubicBezTo>
                      <a:pt x="433" y="917"/>
                      <a:pt x="519" y="776"/>
                      <a:pt x="571" y="690"/>
                    </a:cubicBezTo>
                    <a:cubicBezTo>
                      <a:pt x="725" y="429"/>
                      <a:pt x="699" y="146"/>
                      <a:pt x="66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g29d8a45a445_0_136"/>
              <p:cNvSpPr/>
              <p:nvPr/>
            </p:nvSpPr>
            <p:spPr>
              <a:xfrm>
                <a:off x="6080092" y="2739813"/>
                <a:ext cx="67717" cy="38592"/>
              </a:xfrm>
              <a:custGeom>
                <a:rect b="b" l="l" r="r" t="t"/>
                <a:pathLst>
                  <a:path extrusionOk="0" h="318" w="558">
                    <a:moveTo>
                      <a:pt x="497" y="1"/>
                    </a:moveTo>
                    <a:cubicBezTo>
                      <a:pt x="476" y="44"/>
                      <a:pt x="386" y="189"/>
                      <a:pt x="214" y="237"/>
                    </a:cubicBezTo>
                    <a:cubicBezTo>
                      <a:pt x="180" y="246"/>
                      <a:pt x="144" y="250"/>
                      <a:pt x="109" y="250"/>
                    </a:cubicBezTo>
                    <a:cubicBezTo>
                      <a:pt x="78" y="250"/>
                      <a:pt x="47" y="247"/>
                      <a:pt x="17" y="241"/>
                    </a:cubicBezTo>
                    <a:lnTo>
                      <a:pt x="0" y="305"/>
                    </a:lnTo>
                    <a:cubicBezTo>
                      <a:pt x="39" y="314"/>
                      <a:pt x="73" y="318"/>
                      <a:pt x="112" y="318"/>
                    </a:cubicBezTo>
                    <a:cubicBezTo>
                      <a:pt x="150" y="318"/>
                      <a:pt x="193" y="314"/>
                      <a:pt x="232" y="301"/>
                    </a:cubicBezTo>
                    <a:cubicBezTo>
                      <a:pt x="433" y="249"/>
                      <a:pt x="531" y="82"/>
                      <a:pt x="557" y="31"/>
                    </a:cubicBezTo>
                    <a:lnTo>
                      <a:pt x="49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g29d8a45a445_0_136"/>
              <p:cNvSpPr/>
              <p:nvPr/>
            </p:nvSpPr>
            <p:spPr>
              <a:xfrm>
                <a:off x="5336663" y="1350883"/>
                <a:ext cx="769528" cy="473173"/>
              </a:xfrm>
              <a:custGeom>
                <a:rect b="b" l="l" r="r" t="t"/>
                <a:pathLst>
                  <a:path extrusionOk="0" h="3899" w="6341">
                    <a:moveTo>
                      <a:pt x="999" y="0"/>
                    </a:moveTo>
                    <a:cubicBezTo>
                      <a:pt x="875" y="172"/>
                      <a:pt x="699" y="377"/>
                      <a:pt x="463" y="579"/>
                    </a:cubicBezTo>
                    <a:cubicBezTo>
                      <a:pt x="301" y="716"/>
                      <a:pt x="142" y="819"/>
                      <a:pt x="1" y="904"/>
                    </a:cubicBezTo>
                    <a:cubicBezTo>
                      <a:pt x="125" y="1281"/>
                      <a:pt x="395" y="1915"/>
                      <a:pt x="986" y="2451"/>
                    </a:cubicBezTo>
                    <a:cubicBezTo>
                      <a:pt x="1303" y="2738"/>
                      <a:pt x="1706" y="2986"/>
                      <a:pt x="2524" y="3256"/>
                    </a:cubicBezTo>
                    <a:cubicBezTo>
                      <a:pt x="3920" y="3710"/>
                      <a:pt x="4254" y="3479"/>
                      <a:pt x="5677" y="3804"/>
                    </a:cubicBezTo>
                    <a:cubicBezTo>
                      <a:pt x="5848" y="3843"/>
                      <a:pt x="5989" y="3877"/>
                      <a:pt x="6075" y="3898"/>
                    </a:cubicBezTo>
                    <a:cubicBezTo>
                      <a:pt x="6032" y="3791"/>
                      <a:pt x="5942" y="3551"/>
                      <a:pt x="5985" y="3243"/>
                    </a:cubicBezTo>
                    <a:cubicBezTo>
                      <a:pt x="6041" y="2858"/>
                      <a:pt x="6263" y="2622"/>
                      <a:pt x="6340" y="2545"/>
                    </a:cubicBezTo>
                    <a:cubicBezTo>
                      <a:pt x="6281" y="2532"/>
                      <a:pt x="6225" y="2515"/>
                      <a:pt x="6169" y="2498"/>
                    </a:cubicBezTo>
                    <a:cubicBezTo>
                      <a:pt x="3552" y="1675"/>
                      <a:pt x="2909" y="2035"/>
                      <a:pt x="1894" y="1136"/>
                    </a:cubicBezTo>
                    <a:cubicBezTo>
                      <a:pt x="1650" y="917"/>
                      <a:pt x="1307" y="562"/>
                      <a:pt x="99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g29d8a45a445_0_136"/>
              <p:cNvSpPr/>
              <p:nvPr/>
            </p:nvSpPr>
            <p:spPr>
              <a:xfrm>
                <a:off x="6054122" y="1655489"/>
                <a:ext cx="59829" cy="169658"/>
              </a:xfrm>
              <a:custGeom>
                <a:rect b="b" l="l" r="r" t="t"/>
                <a:pathLst>
                  <a:path extrusionOk="0" h="1398" w="493">
                    <a:moveTo>
                      <a:pt x="420" y="1"/>
                    </a:moveTo>
                    <a:lnTo>
                      <a:pt x="416" y="22"/>
                    </a:lnTo>
                    <a:lnTo>
                      <a:pt x="407" y="13"/>
                    </a:lnTo>
                    <a:cubicBezTo>
                      <a:pt x="291" y="125"/>
                      <a:pt x="94" y="365"/>
                      <a:pt x="43" y="729"/>
                    </a:cubicBezTo>
                    <a:cubicBezTo>
                      <a:pt x="0" y="1011"/>
                      <a:pt x="69" y="1251"/>
                      <a:pt x="133" y="1397"/>
                    </a:cubicBezTo>
                    <a:lnTo>
                      <a:pt x="193" y="1371"/>
                    </a:lnTo>
                    <a:cubicBezTo>
                      <a:pt x="133" y="1230"/>
                      <a:pt x="69" y="1007"/>
                      <a:pt x="107" y="737"/>
                    </a:cubicBezTo>
                    <a:cubicBezTo>
                      <a:pt x="159" y="395"/>
                      <a:pt x="343" y="168"/>
                      <a:pt x="454" y="61"/>
                    </a:cubicBezTo>
                    <a:lnTo>
                      <a:pt x="493" y="18"/>
                    </a:lnTo>
                    <a:lnTo>
                      <a:pt x="420"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9" name="Google Shape;1069;g29d8a45a445_0_136"/>
            <p:cNvGrpSpPr/>
            <p:nvPr/>
          </p:nvGrpSpPr>
          <p:grpSpPr>
            <a:xfrm>
              <a:off x="6630505" y="2583841"/>
              <a:ext cx="262646" cy="262646"/>
              <a:chOff x="5851599" y="2778828"/>
              <a:chExt cx="448508" cy="448508"/>
            </a:xfrm>
          </p:grpSpPr>
          <p:sp>
            <p:nvSpPr>
              <p:cNvPr id="1070" name="Google Shape;1070;g29d8a45a445_0_136"/>
              <p:cNvSpPr/>
              <p:nvPr/>
            </p:nvSpPr>
            <p:spPr>
              <a:xfrm>
                <a:off x="5855102" y="2778828"/>
                <a:ext cx="445005" cy="444305"/>
              </a:xfrm>
              <a:custGeom>
                <a:rect b="b" l="l" r="r" t="t"/>
                <a:pathLst>
                  <a:path extrusionOk="0" h="3171" w="3176">
                    <a:moveTo>
                      <a:pt x="1590" y="1"/>
                    </a:moveTo>
                    <a:cubicBezTo>
                      <a:pt x="712" y="1"/>
                      <a:pt x="1" y="707"/>
                      <a:pt x="1" y="1585"/>
                    </a:cubicBezTo>
                    <a:cubicBezTo>
                      <a:pt x="1" y="2464"/>
                      <a:pt x="712" y="3170"/>
                      <a:pt x="1590" y="3170"/>
                    </a:cubicBezTo>
                    <a:cubicBezTo>
                      <a:pt x="2464" y="3170"/>
                      <a:pt x="3175" y="2464"/>
                      <a:pt x="3175" y="1585"/>
                    </a:cubicBezTo>
                    <a:cubicBezTo>
                      <a:pt x="3175" y="707"/>
                      <a:pt x="2464" y="1"/>
                      <a:pt x="159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g29d8a45a445_0_136"/>
              <p:cNvSpPr/>
              <p:nvPr/>
            </p:nvSpPr>
            <p:spPr>
              <a:xfrm>
                <a:off x="5851599" y="2780089"/>
                <a:ext cx="393863" cy="447247"/>
              </a:xfrm>
              <a:custGeom>
                <a:rect b="b" l="l" r="r" t="t"/>
                <a:pathLst>
                  <a:path extrusionOk="0" h="3192" w="2811">
                    <a:moveTo>
                      <a:pt x="1272" y="0"/>
                    </a:moveTo>
                    <a:cubicBezTo>
                      <a:pt x="917" y="77"/>
                      <a:pt x="596" y="274"/>
                      <a:pt x="364" y="557"/>
                    </a:cubicBezTo>
                    <a:cubicBezTo>
                      <a:pt x="129" y="844"/>
                      <a:pt x="0" y="1204"/>
                      <a:pt x="0" y="1576"/>
                    </a:cubicBezTo>
                    <a:cubicBezTo>
                      <a:pt x="0" y="2467"/>
                      <a:pt x="724" y="3191"/>
                      <a:pt x="1615" y="3191"/>
                    </a:cubicBezTo>
                    <a:cubicBezTo>
                      <a:pt x="2069" y="3191"/>
                      <a:pt x="2502" y="2999"/>
                      <a:pt x="2810" y="2660"/>
                    </a:cubicBezTo>
                    <a:lnTo>
                      <a:pt x="2767" y="2626"/>
                    </a:lnTo>
                    <a:cubicBezTo>
                      <a:pt x="2472" y="2947"/>
                      <a:pt x="2052" y="3136"/>
                      <a:pt x="1615" y="3136"/>
                    </a:cubicBezTo>
                    <a:cubicBezTo>
                      <a:pt x="754" y="3136"/>
                      <a:pt x="56" y="2437"/>
                      <a:pt x="56" y="1576"/>
                    </a:cubicBezTo>
                    <a:cubicBezTo>
                      <a:pt x="56" y="848"/>
                      <a:pt x="570" y="206"/>
                      <a:pt x="1281" y="51"/>
                    </a:cubicBezTo>
                    <a:lnTo>
                      <a:pt x="12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g29d8a45a445_0_136"/>
              <p:cNvSpPr/>
              <p:nvPr/>
            </p:nvSpPr>
            <p:spPr>
              <a:xfrm>
                <a:off x="6057988" y="2828008"/>
                <a:ext cx="128626" cy="129186"/>
              </a:xfrm>
              <a:custGeom>
                <a:rect b="b" l="l" r="r" t="t"/>
                <a:pathLst>
                  <a:path extrusionOk="0" h="922" w="918">
                    <a:moveTo>
                      <a:pt x="459" y="56"/>
                    </a:moveTo>
                    <a:cubicBezTo>
                      <a:pt x="682" y="56"/>
                      <a:pt x="862" y="236"/>
                      <a:pt x="862" y="459"/>
                    </a:cubicBezTo>
                    <a:cubicBezTo>
                      <a:pt x="862" y="686"/>
                      <a:pt x="682" y="866"/>
                      <a:pt x="459" y="866"/>
                    </a:cubicBezTo>
                    <a:cubicBezTo>
                      <a:pt x="236" y="866"/>
                      <a:pt x="56" y="686"/>
                      <a:pt x="56" y="459"/>
                    </a:cubicBezTo>
                    <a:cubicBezTo>
                      <a:pt x="56" y="236"/>
                      <a:pt x="236" y="56"/>
                      <a:pt x="459" y="56"/>
                    </a:cubicBezTo>
                    <a:close/>
                    <a:moveTo>
                      <a:pt x="459" y="1"/>
                    </a:moveTo>
                    <a:cubicBezTo>
                      <a:pt x="206" y="1"/>
                      <a:pt x="1" y="206"/>
                      <a:pt x="1" y="459"/>
                    </a:cubicBezTo>
                    <a:cubicBezTo>
                      <a:pt x="1" y="716"/>
                      <a:pt x="206" y="922"/>
                      <a:pt x="459" y="922"/>
                    </a:cubicBezTo>
                    <a:cubicBezTo>
                      <a:pt x="712" y="922"/>
                      <a:pt x="917" y="716"/>
                      <a:pt x="917" y="459"/>
                    </a:cubicBezTo>
                    <a:cubicBezTo>
                      <a:pt x="917" y="206"/>
                      <a:pt x="712" y="1"/>
                      <a:pt x="4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 name="Google Shape;1073;g29d8a45a445_0_136"/>
            <p:cNvGrpSpPr/>
            <p:nvPr/>
          </p:nvGrpSpPr>
          <p:grpSpPr>
            <a:xfrm>
              <a:off x="6893139" y="2284270"/>
              <a:ext cx="434739" cy="434694"/>
              <a:chOff x="5851599" y="2778828"/>
              <a:chExt cx="448508" cy="448508"/>
            </a:xfrm>
          </p:grpSpPr>
          <p:sp>
            <p:nvSpPr>
              <p:cNvPr id="1074" name="Google Shape;1074;g29d8a45a445_0_136"/>
              <p:cNvSpPr/>
              <p:nvPr/>
            </p:nvSpPr>
            <p:spPr>
              <a:xfrm>
                <a:off x="5855102" y="2778828"/>
                <a:ext cx="445005" cy="444305"/>
              </a:xfrm>
              <a:custGeom>
                <a:rect b="b" l="l" r="r" t="t"/>
                <a:pathLst>
                  <a:path extrusionOk="0" h="3171" w="3176">
                    <a:moveTo>
                      <a:pt x="1590" y="1"/>
                    </a:moveTo>
                    <a:cubicBezTo>
                      <a:pt x="712" y="1"/>
                      <a:pt x="1" y="707"/>
                      <a:pt x="1" y="1585"/>
                    </a:cubicBezTo>
                    <a:cubicBezTo>
                      <a:pt x="1" y="2464"/>
                      <a:pt x="712" y="3170"/>
                      <a:pt x="1590" y="3170"/>
                    </a:cubicBezTo>
                    <a:cubicBezTo>
                      <a:pt x="2464" y="3170"/>
                      <a:pt x="3175" y="2464"/>
                      <a:pt x="3175" y="1585"/>
                    </a:cubicBezTo>
                    <a:cubicBezTo>
                      <a:pt x="3175" y="707"/>
                      <a:pt x="2464" y="1"/>
                      <a:pt x="159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g29d8a45a445_0_136"/>
              <p:cNvSpPr/>
              <p:nvPr/>
            </p:nvSpPr>
            <p:spPr>
              <a:xfrm>
                <a:off x="5851599" y="2780089"/>
                <a:ext cx="393863" cy="447247"/>
              </a:xfrm>
              <a:custGeom>
                <a:rect b="b" l="l" r="r" t="t"/>
                <a:pathLst>
                  <a:path extrusionOk="0" h="3192" w="2811">
                    <a:moveTo>
                      <a:pt x="1272" y="0"/>
                    </a:moveTo>
                    <a:cubicBezTo>
                      <a:pt x="917" y="77"/>
                      <a:pt x="596" y="274"/>
                      <a:pt x="364" y="557"/>
                    </a:cubicBezTo>
                    <a:cubicBezTo>
                      <a:pt x="129" y="844"/>
                      <a:pt x="0" y="1204"/>
                      <a:pt x="0" y="1576"/>
                    </a:cubicBezTo>
                    <a:cubicBezTo>
                      <a:pt x="0" y="2467"/>
                      <a:pt x="724" y="3191"/>
                      <a:pt x="1615" y="3191"/>
                    </a:cubicBezTo>
                    <a:cubicBezTo>
                      <a:pt x="2069" y="3191"/>
                      <a:pt x="2502" y="2999"/>
                      <a:pt x="2810" y="2660"/>
                    </a:cubicBezTo>
                    <a:lnTo>
                      <a:pt x="2767" y="2626"/>
                    </a:lnTo>
                    <a:cubicBezTo>
                      <a:pt x="2472" y="2947"/>
                      <a:pt x="2052" y="3136"/>
                      <a:pt x="1615" y="3136"/>
                    </a:cubicBezTo>
                    <a:cubicBezTo>
                      <a:pt x="754" y="3136"/>
                      <a:pt x="56" y="2437"/>
                      <a:pt x="56" y="1576"/>
                    </a:cubicBezTo>
                    <a:cubicBezTo>
                      <a:pt x="56" y="848"/>
                      <a:pt x="570" y="206"/>
                      <a:pt x="1281" y="51"/>
                    </a:cubicBezTo>
                    <a:lnTo>
                      <a:pt x="1272"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g29d8a45a445_0_136"/>
              <p:cNvSpPr/>
              <p:nvPr/>
            </p:nvSpPr>
            <p:spPr>
              <a:xfrm>
                <a:off x="6057988" y="2828008"/>
                <a:ext cx="128626" cy="129186"/>
              </a:xfrm>
              <a:custGeom>
                <a:rect b="b" l="l" r="r" t="t"/>
                <a:pathLst>
                  <a:path extrusionOk="0" h="922" w="918">
                    <a:moveTo>
                      <a:pt x="459" y="56"/>
                    </a:moveTo>
                    <a:cubicBezTo>
                      <a:pt x="682" y="56"/>
                      <a:pt x="862" y="236"/>
                      <a:pt x="862" y="459"/>
                    </a:cubicBezTo>
                    <a:cubicBezTo>
                      <a:pt x="862" y="686"/>
                      <a:pt x="682" y="866"/>
                      <a:pt x="459" y="866"/>
                    </a:cubicBezTo>
                    <a:cubicBezTo>
                      <a:pt x="236" y="866"/>
                      <a:pt x="56" y="686"/>
                      <a:pt x="56" y="459"/>
                    </a:cubicBezTo>
                    <a:cubicBezTo>
                      <a:pt x="56" y="236"/>
                      <a:pt x="236" y="56"/>
                      <a:pt x="459" y="56"/>
                    </a:cubicBezTo>
                    <a:close/>
                    <a:moveTo>
                      <a:pt x="459" y="1"/>
                    </a:moveTo>
                    <a:cubicBezTo>
                      <a:pt x="206" y="1"/>
                      <a:pt x="1" y="206"/>
                      <a:pt x="1" y="459"/>
                    </a:cubicBezTo>
                    <a:cubicBezTo>
                      <a:pt x="1" y="716"/>
                      <a:pt x="206" y="922"/>
                      <a:pt x="459" y="922"/>
                    </a:cubicBezTo>
                    <a:cubicBezTo>
                      <a:pt x="712" y="922"/>
                      <a:pt x="917" y="716"/>
                      <a:pt x="917" y="459"/>
                    </a:cubicBezTo>
                    <a:cubicBezTo>
                      <a:pt x="917" y="206"/>
                      <a:pt x="712" y="1"/>
                      <a:pt x="459"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077" name="Google Shape;1077;g29d8a45a445_0_136"/>
          <p:cNvSpPr txBox="1"/>
          <p:nvPr>
            <p:ph type="title"/>
          </p:nvPr>
        </p:nvSpPr>
        <p:spPr>
          <a:xfrm>
            <a:off x="720000" y="463200"/>
            <a:ext cx="3434700" cy="873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Thanks!</a:t>
            </a:r>
            <a:endParaRPr/>
          </a:p>
        </p:txBody>
      </p:sp>
      <p:sp>
        <p:nvSpPr>
          <p:cNvPr id="1078" name="Google Shape;1078;g29d8a45a445_0_136"/>
          <p:cNvSpPr/>
          <p:nvPr/>
        </p:nvSpPr>
        <p:spPr>
          <a:xfrm flipH="1" rot="10800000">
            <a:off x="1589845" y="1667076"/>
            <a:ext cx="559499" cy="434694"/>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g29d8a45a445_0_136"/>
          <p:cNvSpPr/>
          <p:nvPr/>
        </p:nvSpPr>
        <p:spPr>
          <a:xfrm rot="10800000">
            <a:off x="2349341" y="1667076"/>
            <a:ext cx="559499" cy="434694"/>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g29d8a45a445_0_136"/>
          <p:cNvSpPr/>
          <p:nvPr/>
        </p:nvSpPr>
        <p:spPr>
          <a:xfrm>
            <a:off x="830350" y="1667070"/>
            <a:ext cx="559499" cy="434694"/>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g29d8a45a445_0_136"/>
          <p:cNvSpPr/>
          <p:nvPr/>
        </p:nvSpPr>
        <p:spPr>
          <a:xfrm>
            <a:off x="3108861" y="1667070"/>
            <a:ext cx="559499" cy="434694"/>
          </a:xfrm>
          <a:custGeom>
            <a:rect b="b" l="l" r="r" t="t"/>
            <a:pathLst>
              <a:path extrusionOk="0" h="21713" w="27947">
                <a:moveTo>
                  <a:pt x="12545" y="1"/>
                </a:moveTo>
                <a:cubicBezTo>
                  <a:pt x="8674" y="1"/>
                  <a:pt x="3823" y="2218"/>
                  <a:pt x="2181" y="6528"/>
                </a:cubicBezTo>
                <a:cubicBezTo>
                  <a:pt x="1" y="12242"/>
                  <a:pt x="4798" y="18127"/>
                  <a:pt x="9395" y="20368"/>
                </a:cubicBezTo>
                <a:cubicBezTo>
                  <a:pt x="11196" y="21245"/>
                  <a:pt x="13275" y="21713"/>
                  <a:pt x="15353" y="21713"/>
                </a:cubicBezTo>
                <a:cubicBezTo>
                  <a:pt x="18417" y="21713"/>
                  <a:pt x="21480" y="20695"/>
                  <a:pt x="23650" y="18474"/>
                </a:cubicBezTo>
                <a:cubicBezTo>
                  <a:pt x="27133" y="14910"/>
                  <a:pt x="27947" y="8618"/>
                  <a:pt x="25779" y="6703"/>
                </a:cubicBezTo>
                <a:cubicBezTo>
                  <a:pt x="24824" y="5864"/>
                  <a:pt x="24001" y="6498"/>
                  <a:pt x="21877" y="5701"/>
                </a:cubicBezTo>
                <a:cubicBezTo>
                  <a:pt x="18544" y="4450"/>
                  <a:pt x="18129" y="1991"/>
                  <a:pt x="16021" y="792"/>
                </a:cubicBezTo>
                <a:cubicBezTo>
                  <a:pt x="15092" y="263"/>
                  <a:pt x="13877" y="1"/>
                  <a:pt x="1254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g29d8a45a445_0_136"/>
          <p:cNvSpPr txBox="1"/>
          <p:nvPr>
            <p:ph idx="4294967295" type="subTitle"/>
          </p:nvPr>
        </p:nvSpPr>
        <p:spPr>
          <a:xfrm>
            <a:off x="720000" y="2218400"/>
            <a:ext cx="3434700" cy="1049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lt1"/>
              </a:buClr>
              <a:buSzPts val="1100"/>
              <a:buFont typeface="Arial"/>
              <a:buNone/>
            </a:pPr>
            <a:r>
              <a:rPr lang="en"/>
              <a:t>Do you have any questions?</a:t>
            </a:r>
            <a:endParaRPr/>
          </a:p>
          <a:p>
            <a:pPr indent="0" lvl="0" marL="0" rtl="0" algn="l">
              <a:lnSpc>
                <a:spcPct val="100000"/>
              </a:lnSpc>
              <a:spcBef>
                <a:spcPts val="0"/>
              </a:spcBef>
              <a:spcAft>
                <a:spcPts val="0"/>
              </a:spcAft>
              <a:buClr>
                <a:schemeClr val="lt1"/>
              </a:buClr>
              <a:buSzPts val="1100"/>
              <a:buFont typeface="Arial"/>
              <a:buNone/>
            </a:pPr>
            <a:r>
              <a:rPr lang="en"/>
              <a:t>youremail@freepik.com </a:t>
            </a:r>
            <a:endParaRPr/>
          </a:p>
          <a:p>
            <a:pPr indent="0" lvl="0" marL="0" rtl="0" algn="l">
              <a:lnSpc>
                <a:spcPct val="100000"/>
              </a:lnSpc>
              <a:spcBef>
                <a:spcPts val="0"/>
              </a:spcBef>
              <a:spcAft>
                <a:spcPts val="0"/>
              </a:spcAft>
              <a:buClr>
                <a:schemeClr val="lt1"/>
              </a:buClr>
              <a:buSzPts val="1100"/>
              <a:buFont typeface="Arial"/>
              <a:buNone/>
            </a:pPr>
            <a:r>
              <a:rPr lang="en"/>
              <a:t>+91  620 421 838 </a:t>
            </a:r>
            <a:endParaRPr/>
          </a:p>
          <a:p>
            <a:pPr indent="0" lvl="0" marL="0" rtl="0" algn="l">
              <a:lnSpc>
                <a:spcPct val="100000"/>
              </a:lnSpc>
              <a:spcBef>
                <a:spcPts val="0"/>
              </a:spcBef>
              <a:spcAft>
                <a:spcPts val="0"/>
              </a:spcAft>
              <a:buSzPts val="1400"/>
              <a:buNone/>
            </a:pPr>
            <a:r>
              <a:rPr lang="en"/>
              <a:t>Yourcompany.com</a:t>
            </a:r>
            <a:endParaRPr/>
          </a:p>
        </p:txBody>
      </p:sp>
      <p:sp>
        <p:nvSpPr>
          <p:cNvPr id="1083" name="Google Shape;1083;g29d8a45a445_0_136"/>
          <p:cNvSpPr txBox="1"/>
          <p:nvPr/>
        </p:nvSpPr>
        <p:spPr>
          <a:xfrm>
            <a:off x="720000" y="4169400"/>
            <a:ext cx="3434700" cy="4347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1" i="0" lang="en" sz="1200" u="none" cap="none" strike="noStrike">
                <a:solidFill>
                  <a:schemeClr val="dk1"/>
                </a:solidFill>
                <a:latin typeface="Barlow"/>
                <a:ea typeface="Barlow"/>
                <a:cs typeface="Barlow"/>
                <a:sym typeface="Barlow"/>
              </a:rPr>
              <a:t>Please keep this slide for attribution</a:t>
            </a:r>
            <a:endParaRPr b="1" i="0" sz="1200" u="none" cap="none" strike="noStrike">
              <a:solidFill>
                <a:schemeClr val="dk1"/>
              </a:solidFill>
              <a:latin typeface="Barlow"/>
              <a:ea typeface="Barlow"/>
              <a:cs typeface="Barlow"/>
              <a:sym typeface="Barlow"/>
            </a:endParaRPr>
          </a:p>
        </p:txBody>
      </p:sp>
      <p:grpSp>
        <p:nvGrpSpPr>
          <p:cNvPr id="1084" name="Google Shape;1084;g29d8a45a445_0_136"/>
          <p:cNvGrpSpPr/>
          <p:nvPr/>
        </p:nvGrpSpPr>
        <p:grpSpPr>
          <a:xfrm>
            <a:off x="1002447" y="1776865"/>
            <a:ext cx="215298" cy="215298"/>
            <a:chOff x="3368074" y="3882537"/>
            <a:chExt cx="215298" cy="215298"/>
          </a:xfrm>
        </p:grpSpPr>
        <p:sp>
          <p:nvSpPr>
            <p:cNvPr id="1085" name="Google Shape;1085;g29d8a45a445_0_13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g29d8a45a445_0_13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g29d8a45a445_0_13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8" name="Google Shape;1088;g29d8a45a445_0_136"/>
          <p:cNvSpPr/>
          <p:nvPr/>
        </p:nvSpPr>
        <p:spPr>
          <a:xfrm>
            <a:off x="1755905" y="1791560"/>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9" name="Google Shape;1089;g29d8a45a445_0_136"/>
          <p:cNvGrpSpPr/>
          <p:nvPr/>
        </p:nvGrpSpPr>
        <p:grpSpPr>
          <a:xfrm>
            <a:off x="2497774" y="1784399"/>
            <a:ext cx="262661" cy="200052"/>
            <a:chOff x="5590763" y="3890208"/>
            <a:chExt cx="262661" cy="200052"/>
          </a:xfrm>
        </p:grpSpPr>
        <p:sp>
          <p:nvSpPr>
            <p:cNvPr id="1090" name="Google Shape;1090;g29d8a45a445_0_13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g29d8a45a445_0_13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2" name="Google Shape;1092;g29d8a45a445_0_136"/>
          <p:cNvGrpSpPr/>
          <p:nvPr/>
        </p:nvGrpSpPr>
        <p:grpSpPr>
          <a:xfrm>
            <a:off x="3286666" y="1768467"/>
            <a:ext cx="203862" cy="231903"/>
            <a:chOff x="1512725" y="258500"/>
            <a:chExt cx="4570900" cy="5199625"/>
          </a:xfrm>
        </p:grpSpPr>
        <p:sp>
          <p:nvSpPr>
            <p:cNvPr id="1093" name="Google Shape;1093;g29d8a45a445_0_13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g29d8a45a445_0_13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5" name="Google Shape;1095;g29d8a45a445_0_136"/>
          <p:cNvGrpSpPr/>
          <p:nvPr/>
        </p:nvGrpSpPr>
        <p:grpSpPr>
          <a:xfrm>
            <a:off x="6535907" y="2230963"/>
            <a:ext cx="1894991" cy="2281145"/>
            <a:chOff x="6535907" y="2230963"/>
            <a:chExt cx="1894991" cy="2281145"/>
          </a:xfrm>
        </p:grpSpPr>
        <p:sp>
          <p:nvSpPr>
            <p:cNvPr id="1096" name="Google Shape;1096;g29d8a45a445_0_136"/>
            <p:cNvSpPr/>
            <p:nvPr/>
          </p:nvSpPr>
          <p:spPr>
            <a:xfrm>
              <a:off x="7305307" y="2927794"/>
              <a:ext cx="487250" cy="501813"/>
            </a:xfrm>
            <a:custGeom>
              <a:rect b="b" l="l" r="r" t="t"/>
              <a:pathLst>
                <a:path extrusionOk="0" h="4135" w="4015">
                  <a:moveTo>
                    <a:pt x="3330" y="0"/>
                  </a:moveTo>
                  <a:cubicBezTo>
                    <a:pt x="3254" y="0"/>
                    <a:pt x="3181" y="13"/>
                    <a:pt x="3119" y="37"/>
                  </a:cubicBezTo>
                  <a:cubicBezTo>
                    <a:pt x="2926" y="114"/>
                    <a:pt x="2755" y="315"/>
                    <a:pt x="2541" y="1253"/>
                  </a:cubicBezTo>
                  <a:cubicBezTo>
                    <a:pt x="2455" y="1635"/>
                    <a:pt x="2357" y="2170"/>
                    <a:pt x="2301" y="2834"/>
                  </a:cubicBezTo>
                  <a:lnTo>
                    <a:pt x="240" y="2937"/>
                  </a:lnTo>
                  <a:cubicBezTo>
                    <a:pt x="159" y="3215"/>
                    <a:pt x="78" y="3498"/>
                    <a:pt x="1" y="3781"/>
                  </a:cubicBezTo>
                  <a:cubicBezTo>
                    <a:pt x="737" y="3982"/>
                    <a:pt x="1363" y="4068"/>
                    <a:pt x="1804" y="4106"/>
                  </a:cubicBezTo>
                  <a:cubicBezTo>
                    <a:pt x="2030" y="4126"/>
                    <a:pt x="2215" y="4134"/>
                    <a:pt x="2367" y="4134"/>
                  </a:cubicBezTo>
                  <a:cubicBezTo>
                    <a:pt x="2843" y="4134"/>
                    <a:pt x="2992" y="4053"/>
                    <a:pt x="3076" y="3995"/>
                  </a:cubicBezTo>
                  <a:cubicBezTo>
                    <a:pt x="3303" y="3841"/>
                    <a:pt x="3402" y="3618"/>
                    <a:pt x="3624" y="2543"/>
                  </a:cubicBezTo>
                  <a:cubicBezTo>
                    <a:pt x="3967" y="885"/>
                    <a:pt x="4014" y="354"/>
                    <a:pt x="3667" y="101"/>
                  </a:cubicBezTo>
                  <a:cubicBezTo>
                    <a:pt x="3569" y="31"/>
                    <a:pt x="3446" y="0"/>
                    <a:pt x="333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g29d8a45a445_0_136"/>
            <p:cNvSpPr/>
            <p:nvPr/>
          </p:nvSpPr>
          <p:spPr>
            <a:xfrm>
              <a:off x="7643164" y="4366480"/>
              <a:ext cx="80217" cy="101455"/>
            </a:xfrm>
            <a:custGeom>
              <a:rect b="b" l="l" r="r" t="t"/>
              <a:pathLst>
                <a:path extrusionOk="0" h="836" w="661">
                  <a:moveTo>
                    <a:pt x="601" y="0"/>
                  </a:moveTo>
                  <a:cubicBezTo>
                    <a:pt x="399" y="13"/>
                    <a:pt x="202" y="26"/>
                    <a:pt x="1" y="43"/>
                  </a:cubicBezTo>
                  <a:cubicBezTo>
                    <a:pt x="5" y="304"/>
                    <a:pt x="9" y="570"/>
                    <a:pt x="14" y="835"/>
                  </a:cubicBezTo>
                  <a:cubicBezTo>
                    <a:pt x="232" y="801"/>
                    <a:pt x="446" y="767"/>
                    <a:pt x="661" y="733"/>
                  </a:cubicBezTo>
                  <a:cubicBezTo>
                    <a:pt x="639" y="488"/>
                    <a:pt x="622" y="244"/>
                    <a:pt x="601"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g29d8a45a445_0_136"/>
            <p:cNvSpPr/>
            <p:nvPr/>
          </p:nvSpPr>
          <p:spPr>
            <a:xfrm>
              <a:off x="7522657" y="4427765"/>
              <a:ext cx="229851" cy="84343"/>
            </a:xfrm>
            <a:custGeom>
              <a:rect b="b" l="l" r="r" t="t"/>
              <a:pathLst>
                <a:path extrusionOk="0" h="695" w="1894">
                  <a:moveTo>
                    <a:pt x="1648" y="0"/>
                  </a:moveTo>
                  <a:cubicBezTo>
                    <a:pt x="1647" y="0"/>
                    <a:pt x="1646" y="1"/>
                    <a:pt x="1645" y="1"/>
                  </a:cubicBezTo>
                  <a:cubicBezTo>
                    <a:pt x="1619" y="1"/>
                    <a:pt x="1611" y="18"/>
                    <a:pt x="1564" y="52"/>
                  </a:cubicBezTo>
                  <a:cubicBezTo>
                    <a:pt x="1564" y="52"/>
                    <a:pt x="1482" y="108"/>
                    <a:pt x="1354" y="129"/>
                  </a:cubicBezTo>
                  <a:cubicBezTo>
                    <a:pt x="1334" y="133"/>
                    <a:pt x="1314" y="134"/>
                    <a:pt x="1294" y="134"/>
                  </a:cubicBezTo>
                  <a:cubicBezTo>
                    <a:pt x="1151" y="134"/>
                    <a:pt x="1028" y="48"/>
                    <a:pt x="994" y="22"/>
                  </a:cubicBezTo>
                  <a:cubicBezTo>
                    <a:pt x="788" y="172"/>
                    <a:pt x="608" y="223"/>
                    <a:pt x="480" y="240"/>
                  </a:cubicBezTo>
                  <a:cubicBezTo>
                    <a:pt x="422" y="248"/>
                    <a:pt x="370" y="249"/>
                    <a:pt x="324" y="249"/>
                  </a:cubicBezTo>
                  <a:cubicBezTo>
                    <a:pt x="307" y="249"/>
                    <a:pt x="290" y="249"/>
                    <a:pt x="274" y="249"/>
                  </a:cubicBezTo>
                  <a:cubicBezTo>
                    <a:pt x="193" y="249"/>
                    <a:pt x="131" y="253"/>
                    <a:pt x="86" y="300"/>
                  </a:cubicBezTo>
                  <a:cubicBezTo>
                    <a:pt x="0" y="386"/>
                    <a:pt x="30" y="557"/>
                    <a:pt x="69" y="695"/>
                  </a:cubicBezTo>
                  <a:lnTo>
                    <a:pt x="1786" y="695"/>
                  </a:lnTo>
                  <a:cubicBezTo>
                    <a:pt x="1816" y="626"/>
                    <a:pt x="1893" y="442"/>
                    <a:pt x="1829" y="240"/>
                  </a:cubicBezTo>
                  <a:cubicBezTo>
                    <a:pt x="1800" y="148"/>
                    <a:pt x="1728" y="0"/>
                    <a:pt x="164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g29d8a45a445_0_136"/>
            <p:cNvSpPr/>
            <p:nvPr/>
          </p:nvSpPr>
          <p:spPr>
            <a:xfrm>
              <a:off x="7906264" y="4366480"/>
              <a:ext cx="80096" cy="101455"/>
            </a:xfrm>
            <a:custGeom>
              <a:rect b="b" l="l" r="r" t="t"/>
              <a:pathLst>
                <a:path extrusionOk="0" h="836" w="660">
                  <a:moveTo>
                    <a:pt x="604" y="0"/>
                  </a:moveTo>
                  <a:cubicBezTo>
                    <a:pt x="403" y="13"/>
                    <a:pt x="202" y="26"/>
                    <a:pt x="0" y="43"/>
                  </a:cubicBezTo>
                  <a:cubicBezTo>
                    <a:pt x="9" y="304"/>
                    <a:pt x="13" y="570"/>
                    <a:pt x="17" y="835"/>
                  </a:cubicBezTo>
                  <a:cubicBezTo>
                    <a:pt x="232" y="801"/>
                    <a:pt x="446" y="767"/>
                    <a:pt x="660" y="733"/>
                  </a:cubicBezTo>
                  <a:cubicBezTo>
                    <a:pt x="643" y="488"/>
                    <a:pt x="621" y="244"/>
                    <a:pt x="604"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g29d8a45a445_0_136"/>
            <p:cNvSpPr/>
            <p:nvPr/>
          </p:nvSpPr>
          <p:spPr>
            <a:xfrm>
              <a:off x="7785636" y="4427765"/>
              <a:ext cx="229851" cy="84343"/>
            </a:xfrm>
            <a:custGeom>
              <a:rect b="b" l="l" r="r" t="t"/>
              <a:pathLst>
                <a:path extrusionOk="0" h="695" w="1894">
                  <a:moveTo>
                    <a:pt x="1653" y="0"/>
                  </a:moveTo>
                  <a:cubicBezTo>
                    <a:pt x="1652" y="0"/>
                    <a:pt x="1651" y="1"/>
                    <a:pt x="1650" y="1"/>
                  </a:cubicBezTo>
                  <a:cubicBezTo>
                    <a:pt x="1620" y="1"/>
                    <a:pt x="1611" y="18"/>
                    <a:pt x="1568" y="52"/>
                  </a:cubicBezTo>
                  <a:cubicBezTo>
                    <a:pt x="1568" y="52"/>
                    <a:pt x="1483" y="108"/>
                    <a:pt x="1354" y="129"/>
                  </a:cubicBezTo>
                  <a:cubicBezTo>
                    <a:pt x="1334" y="133"/>
                    <a:pt x="1314" y="134"/>
                    <a:pt x="1295" y="134"/>
                  </a:cubicBezTo>
                  <a:cubicBezTo>
                    <a:pt x="1152" y="134"/>
                    <a:pt x="1032" y="48"/>
                    <a:pt x="994" y="22"/>
                  </a:cubicBezTo>
                  <a:cubicBezTo>
                    <a:pt x="793" y="172"/>
                    <a:pt x="613" y="223"/>
                    <a:pt x="485" y="240"/>
                  </a:cubicBezTo>
                  <a:cubicBezTo>
                    <a:pt x="426" y="248"/>
                    <a:pt x="373" y="249"/>
                    <a:pt x="326" y="249"/>
                  </a:cubicBezTo>
                  <a:cubicBezTo>
                    <a:pt x="309" y="249"/>
                    <a:pt x="293" y="249"/>
                    <a:pt x="277" y="249"/>
                  </a:cubicBezTo>
                  <a:cubicBezTo>
                    <a:pt x="195" y="249"/>
                    <a:pt x="134" y="253"/>
                    <a:pt x="86" y="300"/>
                  </a:cubicBezTo>
                  <a:cubicBezTo>
                    <a:pt x="1" y="386"/>
                    <a:pt x="31" y="557"/>
                    <a:pt x="73" y="695"/>
                  </a:cubicBezTo>
                  <a:lnTo>
                    <a:pt x="1787" y="695"/>
                  </a:lnTo>
                  <a:cubicBezTo>
                    <a:pt x="1821" y="626"/>
                    <a:pt x="1894" y="442"/>
                    <a:pt x="1830" y="240"/>
                  </a:cubicBezTo>
                  <a:cubicBezTo>
                    <a:pt x="1800" y="148"/>
                    <a:pt x="1729" y="0"/>
                    <a:pt x="1653"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g29d8a45a445_0_136"/>
            <p:cNvSpPr/>
            <p:nvPr/>
          </p:nvSpPr>
          <p:spPr>
            <a:xfrm>
              <a:off x="7596927" y="3428634"/>
              <a:ext cx="270506" cy="981539"/>
            </a:xfrm>
            <a:custGeom>
              <a:rect b="b" l="l" r="r" t="t"/>
              <a:pathLst>
                <a:path extrusionOk="0" h="8088" w="2229">
                  <a:moveTo>
                    <a:pt x="605" y="1"/>
                  </a:moveTo>
                  <a:cubicBezTo>
                    <a:pt x="476" y="617"/>
                    <a:pt x="318" y="1470"/>
                    <a:pt x="198" y="2489"/>
                  </a:cubicBezTo>
                  <a:cubicBezTo>
                    <a:pt x="99" y="3338"/>
                    <a:pt x="1" y="4199"/>
                    <a:pt x="18" y="5316"/>
                  </a:cubicBezTo>
                  <a:cubicBezTo>
                    <a:pt x="26" y="6019"/>
                    <a:pt x="82" y="6970"/>
                    <a:pt x="283" y="8088"/>
                  </a:cubicBezTo>
                  <a:cubicBezTo>
                    <a:pt x="570" y="8071"/>
                    <a:pt x="862" y="8049"/>
                    <a:pt x="1149" y="8032"/>
                  </a:cubicBezTo>
                  <a:cubicBezTo>
                    <a:pt x="1303" y="7531"/>
                    <a:pt x="1406" y="7103"/>
                    <a:pt x="1474" y="6786"/>
                  </a:cubicBezTo>
                  <a:cubicBezTo>
                    <a:pt x="1603" y="6165"/>
                    <a:pt x="1671" y="5856"/>
                    <a:pt x="1667" y="5458"/>
                  </a:cubicBezTo>
                  <a:cubicBezTo>
                    <a:pt x="1667" y="4837"/>
                    <a:pt x="1521" y="4802"/>
                    <a:pt x="1556" y="4297"/>
                  </a:cubicBezTo>
                  <a:cubicBezTo>
                    <a:pt x="1594" y="3796"/>
                    <a:pt x="1740" y="3753"/>
                    <a:pt x="1907" y="3076"/>
                  </a:cubicBezTo>
                  <a:cubicBezTo>
                    <a:pt x="1988" y="2751"/>
                    <a:pt x="1980" y="2644"/>
                    <a:pt x="2087" y="1513"/>
                  </a:cubicBezTo>
                  <a:cubicBezTo>
                    <a:pt x="2117" y="1191"/>
                    <a:pt x="2164" y="712"/>
                    <a:pt x="2228" y="112"/>
                  </a:cubicBezTo>
                  <a:cubicBezTo>
                    <a:pt x="1688" y="73"/>
                    <a:pt x="1144" y="35"/>
                    <a:pt x="60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g29d8a45a445_0_136"/>
            <p:cNvSpPr/>
            <p:nvPr/>
          </p:nvSpPr>
          <p:spPr>
            <a:xfrm>
              <a:off x="7710274" y="2526103"/>
              <a:ext cx="264195" cy="306913"/>
            </a:xfrm>
            <a:custGeom>
              <a:rect b="b" l="l" r="r" t="t"/>
              <a:pathLst>
                <a:path extrusionOk="0" h="2529" w="2177">
                  <a:moveTo>
                    <a:pt x="1161" y="0"/>
                  </a:moveTo>
                  <a:cubicBezTo>
                    <a:pt x="1103" y="0"/>
                    <a:pt x="1053" y="3"/>
                    <a:pt x="1016" y="6"/>
                  </a:cubicBezTo>
                  <a:cubicBezTo>
                    <a:pt x="861" y="19"/>
                    <a:pt x="519" y="40"/>
                    <a:pt x="309" y="288"/>
                  </a:cubicBezTo>
                  <a:cubicBezTo>
                    <a:pt x="0" y="644"/>
                    <a:pt x="176" y="1171"/>
                    <a:pt x="236" y="1351"/>
                  </a:cubicBezTo>
                  <a:cubicBezTo>
                    <a:pt x="514" y="2182"/>
                    <a:pt x="1440" y="2482"/>
                    <a:pt x="1590" y="2529"/>
                  </a:cubicBezTo>
                  <a:cubicBezTo>
                    <a:pt x="1680" y="2413"/>
                    <a:pt x="1795" y="2242"/>
                    <a:pt x="1898" y="2019"/>
                  </a:cubicBezTo>
                  <a:cubicBezTo>
                    <a:pt x="2031" y="1741"/>
                    <a:pt x="2176" y="1428"/>
                    <a:pt x="2147" y="1030"/>
                  </a:cubicBezTo>
                  <a:cubicBezTo>
                    <a:pt x="2134" y="867"/>
                    <a:pt x="2099" y="438"/>
                    <a:pt x="1757" y="181"/>
                  </a:cubicBezTo>
                  <a:cubicBezTo>
                    <a:pt x="1552" y="27"/>
                    <a:pt x="1324" y="0"/>
                    <a:pt x="11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g29d8a45a445_0_136"/>
            <p:cNvSpPr/>
            <p:nvPr/>
          </p:nvSpPr>
          <p:spPr>
            <a:xfrm>
              <a:off x="7758574" y="2707653"/>
              <a:ext cx="184221" cy="329364"/>
            </a:xfrm>
            <a:custGeom>
              <a:rect b="b" l="l" r="r" t="t"/>
              <a:pathLst>
                <a:path extrusionOk="0" h="2714" w="1518">
                  <a:moveTo>
                    <a:pt x="1406" y="0"/>
                  </a:moveTo>
                  <a:cubicBezTo>
                    <a:pt x="1102" y="150"/>
                    <a:pt x="802" y="296"/>
                    <a:pt x="502" y="446"/>
                  </a:cubicBezTo>
                  <a:cubicBezTo>
                    <a:pt x="502" y="532"/>
                    <a:pt x="502" y="626"/>
                    <a:pt x="493" y="733"/>
                  </a:cubicBezTo>
                  <a:cubicBezTo>
                    <a:pt x="481" y="900"/>
                    <a:pt x="451" y="1088"/>
                    <a:pt x="391" y="1290"/>
                  </a:cubicBezTo>
                  <a:cubicBezTo>
                    <a:pt x="391" y="1290"/>
                    <a:pt x="391" y="1294"/>
                    <a:pt x="391" y="1294"/>
                  </a:cubicBezTo>
                  <a:cubicBezTo>
                    <a:pt x="339" y="1461"/>
                    <a:pt x="232" y="1671"/>
                    <a:pt x="1" y="1924"/>
                  </a:cubicBezTo>
                  <a:cubicBezTo>
                    <a:pt x="18" y="2296"/>
                    <a:pt x="236" y="2609"/>
                    <a:pt x="519" y="2690"/>
                  </a:cubicBezTo>
                  <a:cubicBezTo>
                    <a:pt x="572" y="2706"/>
                    <a:pt x="627" y="2714"/>
                    <a:pt x="683" y="2714"/>
                  </a:cubicBezTo>
                  <a:cubicBezTo>
                    <a:pt x="1040" y="2714"/>
                    <a:pt x="1443" y="2406"/>
                    <a:pt x="1517" y="1907"/>
                  </a:cubicBezTo>
                  <a:cubicBezTo>
                    <a:pt x="1432" y="1701"/>
                    <a:pt x="1324" y="1384"/>
                    <a:pt x="1299" y="977"/>
                  </a:cubicBezTo>
                  <a:cubicBezTo>
                    <a:pt x="1269" y="562"/>
                    <a:pt x="1342" y="219"/>
                    <a:pt x="1406"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g29d8a45a445_0_136"/>
            <p:cNvSpPr/>
            <p:nvPr/>
          </p:nvSpPr>
          <p:spPr>
            <a:xfrm>
              <a:off x="7805903" y="2780588"/>
              <a:ext cx="102547" cy="84222"/>
            </a:xfrm>
            <a:custGeom>
              <a:rect b="b" l="l" r="r" t="t"/>
              <a:pathLst>
                <a:path extrusionOk="0" h="694" w="845">
                  <a:moveTo>
                    <a:pt x="563" y="1"/>
                  </a:moveTo>
                  <a:cubicBezTo>
                    <a:pt x="416" y="1"/>
                    <a:pt x="239" y="28"/>
                    <a:pt x="103" y="132"/>
                  </a:cubicBezTo>
                  <a:cubicBezTo>
                    <a:pt x="91" y="299"/>
                    <a:pt x="61" y="487"/>
                    <a:pt x="1" y="689"/>
                  </a:cubicBezTo>
                  <a:cubicBezTo>
                    <a:pt x="1" y="689"/>
                    <a:pt x="1" y="693"/>
                    <a:pt x="1" y="693"/>
                  </a:cubicBezTo>
                  <a:cubicBezTo>
                    <a:pt x="4" y="693"/>
                    <a:pt x="8" y="693"/>
                    <a:pt x="11" y="693"/>
                  </a:cubicBezTo>
                  <a:cubicBezTo>
                    <a:pt x="163" y="693"/>
                    <a:pt x="417" y="521"/>
                    <a:pt x="442" y="500"/>
                  </a:cubicBezTo>
                  <a:cubicBezTo>
                    <a:pt x="660" y="350"/>
                    <a:pt x="780" y="162"/>
                    <a:pt x="844" y="33"/>
                  </a:cubicBezTo>
                  <a:cubicBezTo>
                    <a:pt x="832" y="29"/>
                    <a:pt x="713" y="1"/>
                    <a:pt x="563" y="1"/>
                  </a:cubicBezTo>
                  <a:close/>
                </a:path>
              </a:pathLst>
            </a:custGeom>
            <a:solidFill>
              <a:srgbClr val="2B2622">
                <a:alpha val="2784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g29d8a45a445_0_136"/>
            <p:cNvSpPr/>
            <p:nvPr/>
          </p:nvSpPr>
          <p:spPr>
            <a:xfrm>
              <a:off x="7746195" y="2555957"/>
              <a:ext cx="222570" cy="270627"/>
            </a:xfrm>
            <a:custGeom>
              <a:rect b="b" l="l" r="r" t="t"/>
              <a:pathLst>
                <a:path extrusionOk="0" h="2230" w="1834">
                  <a:moveTo>
                    <a:pt x="887" y="1"/>
                  </a:moveTo>
                  <a:cubicBezTo>
                    <a:pt x="796" y="1"/>
                    <a:pt x="728" y="16"/>
                    <a:pt x="707" y="21"/>
                  </a:cubicBezTo>
                  <a:cubicBezTo>
                    <a:pt x="510" y="68"/>
                    <a:pt x="360" y="192"/>
                    <a:pt x="253" y="359"/>
                  </a:cubicBezTo>
                  <a:cubicBezTo>
                    <a:pt x="13" y="745"/>
                    <a:pt x="0" y="1272"/>
                    <a:pt x="159" y="1683"/>
                  </a:cubicBezTo>
                  <a:cubicBezTo>
                    <a:pt x="223" y="1842"/>
                    <a:pt x="308" y="1991"/>
                    <a:pt x="441" y="2099"/>
                  </a:cubicBezTo>
                  <a:cubicBezTo>
                    <a:pt x="558" y="2190"/>
                    <a:pt x="678" y="2230"/>
                    <a:pt x="793" y="2230"/>
                  </a:cubicBezTo>
                  <a:cubicBezTo>
                    <a:pt x="1156" y="2230"/>
                    <a:pt x="1473" y="1837"/>
                    <a:pt x="1486" y="1456"/>
                  </a:cubicBezTo>
                  <a:cubicBezTo>
                    <a:pt x="1529" y="1447"/>
                    <a:pt x="1602" y="1430"/>
                    <a:pt x="1666" y="1375"/>
                  </a:cubicBezTo>
                  <a:cubicBezTo>
                    <a:pt x="1821" y="1242"/>
                    <a:pt x="1833" y="951"/>
                    <a:pt x="1722" y="878"/>
                  </a:cubicBezTo>
                  <a:cubicBezTo>
                    <a:pt x="1710" y="871"/>
                    <a:pt x="1689" y="861"/>
                    <a:pt x="1655" y="861"/>
                  </a:cubicBezTo>
                  <a:cubicBezTo>
                    <a:pt x="1628" y="861"/>
                    <a:pt x="1592" y="867"/>
                    <a:pt x="1546" y="886"/>
                  </a:cubicBezTo>
                  <a:cubicBezTo>
                    <a:pt x="1619" y="625"/>
                    <a:pt x="1546" y="351"/>
                    <a:pt x="1354" y="175"/>
                  </a:cubicBezTo>
                  <a:cubicBezTo>
                    <a:pt x="1201" y="33"/>
                    <a:pt x="1020" y="1"/>
                    <a:pt x="887"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g29d8a45a445_0_136"/>
            <p:cNvSpPr/>
            <p:nvPr/>
          </p:nvSpPr>
          <p:spPr>
            <a:xfrm>
              <a:off x="7847042" y="2677314"/>
              <a:ext cx="45266" cy="13835"/>
            </a:xfrm>
            <a:custGeom>
              <a:rect b="b" l="l" r="r" t="t"/>
              <a:pathLst>
                <a:path extrusionOk="0" h="114" w="373">
                  <a:moveTo>
                    <a:pt x="166" y="1"/>
                  </a:moveTo>
                  <a:cubicBezTo>
                    <a:pt x="86" y="1"/>
                    <a:pt x="31" y="34"/>
                    <a:pt x="0" y="58"/>
                  </a:cubicBezTo>
                  <a:lnTo>
                    <a:pt x="34" y="100"/>
                  </a:lnTo>
                  <a:cubicBezTo>
                    <a:pt x="54" y="84"/>
                    <a:pt x="105" y="53"/>
                    <a:pt x="175" y="53"/>
                  </a:cubicBezTo>
                  <a:cubicBezTo>
                    <a:pt x="180" y="53"/>
                    <a:pt x="184" y="53"/>
                    <a:pt x="189" y="53"/>
                  </a:cubicBezTo>
                  <a:cubicBezTo>
                    <a:pt x="261" y="58"/>
                    <a:pt x="313" y="92"/>
                    <a:pt x="338" y="113"/>
                  </a:cubicBezTo>
                  <a:lnTo>
                    <a:pt x="373" y="75"/>
                  </a:lnTo>
                  <a:cubicBezTo>
                    <a:pt x="343" y="49"/>
                    <a:pt x="283" y="6"/>
                    <a:pt x="193" y="2"/>
                  </a:cubicBezTo>
                  <a:cubicBezTo>
                    <a:pt x="184" y="1"/>
                    <a:pt x="175" y="1"/>
                    <a:pt x="1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g29d8a45a445_0_136"/>
            <p:cNvSpPr/>
            <p:nvPr/>
          </p:nvSpPr>
          <p:spPr>
            <a:xfrm>
              <a:off x="7857358" y="2678042"/>
              <a:ext cx="23058" cy="22937"/>
            </a:xfrm>
            <a:custGeom>
              <a:rect b="b" l="l" r="r" t="t"/>
              <a:pathLst>
                <a:path extrusionOk="0" h="189" w="190">
                  <a:moveTo>
                    <a:pt x="91" y="0"/>
                  </a:moveTo>
                  <a:cubicBezTo>
                    <a:pt x="39" y="5"/>
                    <a:pt x="1" y="47"/>
                    <a:pt x="1" y="99"/>
                  </a:cubicBezTo>
                  <a:cubicBezTo>
                    <a:pt x="5" y="150"/>
                    <a:pt x="48" y="189"/>
                    <a:pt x="99" y="189"/>
                  </a:cubicBezTo>
                  <a:cubicBezTo>
                    <a:pt x="151" y="184"/>
                    <a:pt x="189" y="142"/>
                    <a:pt x="189" y="90"/>
                  </a:cubicBezTo>
                  <a:cubicBezTo>
                    <a:pt x="189" y="39"/>
                    <a:pt x="142" y="0"/>
                    <a:pt x="9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g29d8a45a445_0_136"/>
            <p:cNvSpPr/>
            <p:nvPr/>
          </p:nvSpPr>
          <p:spPr>
            <a:xfrm>
              <a:off x="7837577" y="2641149"/>
              <a:ext cx="65654" cy="19174"/>
            </a:xfrm>
            <a:custGeom>
              <a:rect b="b" l="l" r="r" t="t"/>
              <a:pathLst>
                <a:path extrusionOk="0" h="158" w="541">
                  <a:moveTo>
                    <a:pt x="254" y="0"/>
                  </a:moveTo>
                  <a:cubicBezTo>
                    <a:pt x="181" y="0"/>
                    <a:pt x="112" y="9"/>
                    <a:pt x="44" y="34"/>
                  </a:cubicBezTo>
                  <a:cubicBezTo>
                    <a:pt x="14" y="43"/>
                    <a:pt x="1" y="73"/>
                    <a:pt x="14" y="103"/>
                  </a:cubicBezTo>
                  <a:cubicBezTo>
                    <a:pt x="21" y="123"/>
                    <a:pt x="41" y="136"/>
                    <a:pt x="62" y="136"/>
                  </a:cubicBezTo>
                  <a:cubicBezTo>
                    <a:pt x="67" y="136"/>
                    <a:pt x="73" y="135"/>
                    <a:pt x="78" y="133"/>
                  </a:cubicBezTo>
                  <a:cubicBezTo>
                    <a:pt x="134" y="116"/>
                    <a:pt x="194" y="107"/>
                    <a:pt x="249" y="107"/>
                  </a:cubicBezTo>
                  <a:cubicBezTo>
                    <a:pt x="335" y="107"/>
                    <a:pt x="408" y="129"/>
                    <a:pt x="459" y="154"/>
                  </a:cubicBezTo>
                  <a:cubicBezTo>
                    <a:pt x="466" y="156"/>
                    <a:pt x="472" y="158"/>
                    <a:pt x="479" y="158"/>
                  </a:cubicBezTo>
                  <a:cubicBezTo>
                    <a:pt x="499" y="158"/>
                    <a:pt x="518" y="148"/>
                    <a:pt x="528" y="129"/>
                  </a:cubicBezTo>
                  <a:cubicBezTo>
                    <a:pt x="541" y="103"/>
                    <a:pt x="532" y="69"/>
                    <a:pt x="502" y="56"/>
                  </a:cubicBezTo>
                  <a:cubicBezTo>
                    <a:pt x="438" y="30"/>
                    <a:pt x="356" y="4"/>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g29d8a45a445_0_136"/>
            <p:cNvSpPr/>
            <p:nvPr/>
          </p:nvSpPr>
          <p:spPr>
            <a:xfrm>
              <a:off x="7767918" y="2676950"/>
              <a:ext cx="45388" cy="14199"/>
            </a:xfrm>
            <a:custGeom>
              <a:rect b="b" l="l" r="r" t="t"/>
              <a:pathLst>
                <a:path extrusionOk="0" h="117" w="374">
                  <a:moveTo>
                    <a:pt x="199" y="0"/>
                  </a:moveTo>
                  <a:cubicBezTo>
                    <a:pt x="194" y="0"/>
                    <a:pt x="190" y="0"/>
                    <a:pt x="185" y="1"/>
                  </a:cubicBezTo>
                  <a:cubicBezTo>
                    <a:pt x="95" y="5"/>
                    <a:pt x="31" y="48"/>
                    <a:pt x="1" y="74"/>
                  </a:cubicBezTo>
                  <a:lnTo>
                    <a:pt x="39" y="116"/>
                  </a:lnTo>
                  <a:cubicBezTo>
                    <a:pt x="61" y="95"/>
                    <a:pt x="112" y="61"/>
                    <a:pt x="185" y="56"/>
                  </a:cubicBezTo>
                  <a:cubicBezTo>
                    <a:pt x="190" y="56"/>
                    <a:pt x="194" y="56"/>
                    <a:pt x="198" y="56"/>
                  </a:cubicBezTo>
                  <a:cubicBezTo>
                    <a:pt x="269" y="56"/>
                    <a:pt x="323" y="87"/>
                    <a:pt x="339" y="103"/>
                  </a:cubicBezTo>
                  <a:lnTo>
                    <a:pt x="374" y="61"/>
                  </a:lnTo>
                  <a:cubicBezTo>
                    <a:pt x="341" y="36"/>
                    <a:pt x="282" y="0"/>
                    <a:pt x="19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g29d8a45a445_0_136"/>
            <p:cNvSpPr/>
            <p:nvPr/>
          </p:nvSpPr>
          <p:spPr>
            <a:xfrm>
              <a:off x="7779932" y="2677921"/>
              <a:ext cx="22937" cy="22572"/>
            </a:xfrm>
            <a:custGeom>
              <a:rect b="b" l="l" r="r" t="t"/>
              <a:pathLst>
                <a:path extrusionOk="0" h="186" w="189">
                  <a:moveTo>
                    <a:pt x="92" y="1"/>
                  </a:moveTo>
                  <a:cubicBezTo>
                    <a:pt x="44" y="1"/>
                    <a:pt x="5" y="42"/>
                    <a:pt x="0" y="91"/>
                  </a:cubicBezTo>
                  <a:cubicBezTo>
                    <a:pt x="0" y="143"/>
                    <a:pt x="39" y="185"/>
                    <a:pt x="90" y="185"/>
                  </a:cubicBezTo>
                  <a:cubicBezTo>
                    <a:pt x="93" y="186"/>
                    <a:pt x="96" y="186"/>
                    <a:pt x="98" y="186"/>
                  </a:cubicBezTo>
                  <a:cubicBezTo>
                    <a:pt x="146" y="186"/>
                    <a:pt x="185" y="149"/>
                    <a:pt x="189" y="100"/>
                  </a:cubicBezTo>
                  <a:cubicBezTo>
                    <a:pt x="189" y="48"/>
                    <a:pt x="150" y="1"/>
                    <a:pt x="99" y="1"/>
                  </a:cubicBezTo>
                  <a:cubicBezTo>
                    <a:pt x="97" y="1"/>
                    <a:pt x="94" y="1"/>
                    <a:pt x="9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g29d8a45a445_0_136"/>
            <p:cNvSpPr/>
            <p:nvPr/>
          </p:nvSpPr>
          <p:spPr>
            <a:xfrm>
              <a:off x="7756996" y="2641149"/>
              <a:ext cx="66140" cy="18932"/>
            </a:xfrm>
            <a:custGeom>
              <a:rect b="b" l="l" r="r" t="t"/>
              <a:pathLst>
                <a:path extrusionOk="0" h="156" w="545">
                  <a:moveTo>
                    <a:pt x="292" y="0"/>
                  </a:moveTo>
                  <a:cubicBezTo>
                    <a:pt x="189" y="0"/>
                    <a:pt x="104" y="26"/>
                    <a:pt x="40" y="56"/>
                  </a:cubicBezTo>
                  <a:cubicBezTo>
                    <a:pt x="14" y="69"/>
                    <a:pt x="1" y="99"/>
                    <a:pt x="18" y="129"/>
                  </a:cubicBezTo>
                  <a:cubicBezTo>
                    <a:pt x="27" y="144"/>
                    <a:pt x="43" y="155"/>
                    <a:pt x="61" y="155"/>
                  </a:cubicBezTo>
                  <a:cubicBezTo>
                    <a:pt x="68" y="155"/>
                    <a:pt x="75" y="154"/>
                    <a:pt x="82" y="150"/>
                  </a:cubicBezTo>
                  <a:cubicBezTo>
                    <a:pt x="138" y="129"/>
                    <a:pt x="207" y="107"/>
                    <a:pt x="292" y="103"/>
                  </a:cubicBezTo>
                  <a:cubicBezTo>
                    <a:pt x="352" y="103"/>
                    <a:pt x="412" y="111"/>
                    <a:pt x="468" y="133"/>
                  </a:cubicBezTo>
                  <a:cubicBezTo>
                    <a:pt x="473" y="135"/>
                    <a:pt x="479" y="136"/>
                    <a:pt x="484" y="136"/>
                  </a:cubicBezTo>
                  <a:cubicBezTo>
                    <a:pt x="504" y="136"/>
                    <a:pt x="522" y="123"/>
                    <a:pt x="532" y="103"/>
                  </a:cubicBezTo>
                  <a:cubicBezTo>
                    <a:pt x="545" y="73"/>
                    <a:pt x="528" y="43"/>
                    <a:pt x="498" y="34"/>
                  </a:cubicBezTo>
                  <a:cubicBezTo>
                    <a:pt x="434" y="9"/>
                    <a:pt x="361" y="0"/>
                    <a:pt x="29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g29d8a45a445_0_136"/>
            <p:cNvSpPr/>
            <p:nvPr/>
          </p:nvSpPr>
          <p:spPr>
            <a:xfrm>
              <a:off x="7815854" y="2688964"/>
              <a:ext cx="19781" cy="58858"/>
            </a:xfrm>
            <a:custGeom>
              <a:rect b="b" l="l" r="r" t="t"/>
              <a:pathLst>
                <a:path extrusionOk="0" h="485" w="163">
                  <a:moveTo>
                    <a:pt x="64" y="0"/>
                  </a:moveTo>
                  <a:lnTo>
                    <a:pt x="26" y="17"/>
                  </a:lnTo>
                  <a:cubicBezTo>
                    <a:pt x="51" y="99"/>
                    <a:pt x="60" y="184"/>
                    <a:pt x="47" y="266"/>
                  </a:cubicBezTo>
                  <a:cubicBezTo>
                    <a:pt x="43" y="313"/>
                    <a:pt x="30" y="360"/>
                    <a:pt x="9" y="403"/>
                  </a:cubicBezTo>
                  <a:lnTo>
                    <a:pt x="0" y="424"/>
                  </a:lnTo>
                  <a:lnTo>
                    <a:pt x="146" y="484"/>
                  </a:lnTo>
                  <a:lnTo>
                    <a:pt x="163" y="446"/>
                  </a:lnTo>
                  <a:lnTo>
                    <a:pt x="56" y="403"/>
                  </a:lnTo>
                  <a:cubicBezTo>
                    <a:pt x="73" y="360"/>
                    <a:pt x="81" y="317"/>
                    <a:pt x="90" y="270"/>
                  </a:cubicBezTo>
                  <a:cubicBezTo>
                    <a:pt x="103" y="184"/>
                    <a:pt x="94" y="90"/>
                    <a:pt x="6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g29d8a45a445_0_136"/>
            <p:cNvSpPr/>
            <p:nvPr/>
          </p:nvSpPr>
          <p:spPr>
            <a:xfrm>
              <a:off x="7726900" y="2541394"/>
              <a:ext cx="218443" cy="145022"/>
            </a:xfrm>
            <a:custGeom>
              <a:rect b="b" l="l" r="r" t="t"/>
              <a:pathLst>
                <a:path extrusionOk="0" h="1195" w="1800">
                  <a:moveTo>
                    <a:pt x="923" y="1"/>
                  </a:moveTo>
                  <a:cubicBezTo>
                    <a:pt x="832" y="1"/>
                    <a:pt x="740" y="14"/>
                    <a:pt x="652" y="43"/>
                  </a:cubicBezTo>
                  <a:cubicBezTo>
                    <a:pt x="279" y="167"/>
                    <a:pt x="1" y="569"/>
                    <a:pt x="78" y="719"/>
                  </a:cubicBezTo>
                  <a:cubicBezTo>
                    <a:pt x="112" y="779"/>
                    <a:pt x="198" y="788"/>
                    <a:pt x="279" y="801"/>
                  </a:cubicBezTo>
                  <a:cubicBezTo>
                    <a:pt x="305" y="803"/>
                    <a:pt x="329" y="805"/>
                    <a:pt x="353" y="805"/>
                  </a:cubicBezTo>
                  <a:cubicBezTo>
                    <a:pt x="699" y="805"/>
                    <a:pt x="894" y="540"/>
                    <a:pt x="1139" y="540"/>
                  </a:cubicBezTo>
                  <a:cubicBezTo>
                    <a:pt x="1168" y="540"/>
                    <a:pt x="1199" y="544"/>
                    <a:pt x="1230" y="552"/>
                  </a:cubicBezTo>
                  <a:cubicBezTo>
                    <a:pt x="1436" y="608"/>
                    <a:pt x="1538" y="818"/>
                    <a:pt x="1547" y="844"/>
                  </a:cubicBezTo>
                  <a:cubicBezTo>
                    <a:pt x="1620" y="993"/>
                    <a:pt x="1603" y="1135"/>
                    <a:pt x="1590" y="1195"/>
                  </a:cubicBezTo>
                  <a:cubicBezTo>
                    <a:pt x="1633" y="1156"/>
                    <a:pt x="1774" y="1006"/>
                    <a:pt x="1787" y="775"/>
                  </a:cubicBezTo>
                  <a:cubicBezTo>
                    <a:pt x="1800" y="552"/>
                    <a:pt x="1684" y="394"/>
                    <a:pt x="1645" y="342"/>
                  </a:cubicBezTo>
                  <a:cubicBezTo>
                    <a:pt x="1487" y="129"/>
                    <a:pt x="1206" y="1"/>
                    <a:pt x="92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g29d8a45a445_0_136"/>
            <p:cNvSpPr/>
            <p:nvPr/>
          </p:nvSpPr>
          <p:spPr>
            <a:xfrm>
              <a:off x="7817310" y="2773186"/>
              <a:ext cx="40655" cy="18325"/>
            </a:xfrm>
            <a:custGeom>
              <a:rect b="b" l="l" r="r" t="t"/>
              <a:pathLst>
                <a:path extrusionOk="0" h="151" w="335">
                  <a:moveTo>
                    <a:pt x="322" y="0"/>
                  </a:moveTo>
                  <a:lnTo>
                    <a:pt x="1" y="112"/>
                  </a:lnTo>
                  <a:lnTo>
                    <a:pt x="14" y="150"/>
                  </a:lnTo>
                  <a:lnTo>
                    <a:pt x="335" y="39"/>
                  </a:lnTo>
                  <a:lnTo>
                    <a:pt x="32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g29d8a45a445_0_136"/>
            <p:cNvSpPr/>
            <p:nvPr/>
          </p:nvSpPr>
          <p:spPr>
            <a:xfrm>
              <a:off x="7743525" y="2916387"/>
              <a:ext cx="195022" cy="140168"/>
            </a:xfrm>
            <a:custGeom>
              <a:rect b="b" l="l" r="r" t="t"/>
              <a:pathLst>
                <a:path extrusionOk="0" h="1155" w="1607">
                  <a:moveTo>
                    <a:pt x="144" y="1"/>
                  </a:moveTo>
                  <a:cubicBezTo>
                    <a:pt x="137" y="1"/>
                    <a:pt x="131" y="3"/>
                    <a:pt x="125" y="7"/>
                  </a:cubicBezTo>
                  <a:cubicBezTo>
                    <a:pt x="1" y="92"/>
                    <a:pt x="288" y="1146"/>
                    <a:pt x="780" y="1155"/>
                  </a:cubicBezTo>
                  <a:cubicBezTo>
                    <a:pt x="782" y="1155"/>
                    <a:pt x="784" y="1155"/>
                    <a:pt x="787" y="1155"/>
                  </a:cubicBezTo>
                  <a:cubicBezTo>
                    <a:pt x="1259" y="1155"/>
                    <a:pt x="1606" y="203"/>
                    <a:pt x="1466" y="75"/>
                  </a:cubicBezTo>
                  <a:cubicBezTo>
                    <a:pt x="1455" y="66"/>
                    <a:pt x="1442" y="62"/>
                    <a:pt x="1427" y="62"/>
                  </a:cubicBezTo>
                  <a:cubicBezTo>
                    <a:pt x="1318" y="62"/>
                    <a:pt x="1089" y="271"/>
                    <a:pt x="770" y="271"/>
                  </a:cubicBezTo>
                  <a:cubicBezTo>
                    <a:pt x="729" y="271"/>
                    <a:pt x="687" y="267"/>
                    <a:pt x="643" y="259"/>
                  </a:cubicBezTo>
                  <a:cubicBezTo>
                    <a:pt x="350" y="205"/>
                    <a:pt x="214" y="1"/>
                    <a:pt x="14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g29d8a45a445_0_136"/>
            <p:cNvSpPr/>
            <p:nvPr/>
          </p:nvSpPr>
          <p:spPr>
            <a:xfrm>
              <a:off x="7749836" y="3424022"/>
              <a:ext cx="279729" cy="1000229"/>
            </a:xfrm>
            <a:custGeom>
              <a:rect b="b" l="l" r="r" t="t"/>
              <a:pathLst>
                <a:path extrusionOk="0" h="8242" w="2305">
                  <a:moveTo>
                    <a:pt x="1915" y="0"/>
                  </a:moveTo>
                  <a:cubicBezTo>
                    <a:pt x="1276" y="77"/>
                    <a:pt x="638" y="159"/>
                    <a:pt x="0" y="236"/>
                  </a:cubicBezTo>
                  <a:cubicBezTo>
                    <a:pt x="51" y="758"/>
                    <a:pt x="133" y="1585"/>
                    <a:pt x="231" y="2609"/>
                  </a:cubicBezTo>
                  <a:cubicBezTo>
                    <a:pt x="407" y="4374"/>
                    <a:pt x="454" y="4802"/>
                    <a:pt x="523" y="5312"/>
                  </a:cubicBezTo>
                  <a:cubicBezTo>
                    <a:pt x="617" y="5997"/>
                    <a:pt x="780" y="7004"/>
                    <a:pt x="1075" y="8242"/>
                  </a:cubicBezTo>
                  <a:cubicBezTo>
                    <a:pt x="1362" y="8207"/>
                    <a:pt x="1653" y="8173"/>
                    <a:pt x="1940" y="8143"/>
                  </a:cubicBezTo>
                  <a:cubicBezTo>
                    <a:pt x="2103" y="7642"/>
                    <a:pt x="2172" y="7205"/>
                    <a:pt x="2197" y="6879"/>
                  </a:cubicBezTo>
                  <a:cubicBezTo>
                    <a:pt x="2227" y="6550"/>
                    <a:pt x="2270" y="6070"/>
                    <a:pt x="2159" y="5539"/>
                  </a:cubicBezTo>
                  <a:cubicBezTo>
                    <a:pt x="2133" y="5414"/>
                    <a:pt x="2056" y="5080"/>
                    <a:pt x="1966" y="4579"/>
                  </a:cubicBezTo>
                  <a:cubicBezTo>
                    <a:pt x="1945" y="4464"/>
                    <a:pt x="1932" y="4404"/>
                    <a:pt x="1932" y="4374"/>
                  </a:cubicBezTo>
                  <a:cubicBezTo>
                    <a:pt x="1919" y="4134"/>
                    <a:pt x="2022" y="3920"/>
                    <a:pt x="2129" y="3234"/>
                  </a:cubicBezTo>
                  <a:cubicBezTo>
                    <a:pt x="2223" y="2634"/>
                    <a:pt x="2305" y="2120"/>
                    <a:pt x="2279" y="1576"/>
                  </a:cubicBezTo>
                  <a:cubicBezTo>
                    <a:pt x="2266" y="1208"/>
                    <a:pt x="2193" y="660"/>
                    <a:pt x="191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g29d8a45a445_0_136"/>
            <p:cNvSpPr/>
            <p:nvPr/>
          </p:nvSpPr>
          <p:spPr>
            <a:xfrm>
              <a:off x="7764884" y="3632392"/>
              <a:ext cx="25606" cy="206065"/>
            </a:xfrm>
            <a:custGeom>
              <a:rect b="b" l="l" r="r" t="t"/>
              <a:pathLst>
                <a:path extrusionOk="0" h="1698" w="211">
                  <a:moveTo>
                    <a:pt x="43" y="1"/>
                  </a:moveTo>
                  <a:lnTo>
                    <a:pt x="0" y="5"/>
                  </a:lnTo>
                  <a:cubicBezTo>
                    <a:pt x="26" y="279"/>
                    <a:pt x="56" y="579"/>
                    <a:pt x="86" y="892"/>
                  </a:cubicBezTo>
                  <a:cubicBezTo>
                    <a:pt x="120" y="1200"/>
                    <a:pt x="146" y="1466"/>
                    <a:pt x="167" y="1697"/>
                  </a:cubicBezTo>
                  <a:lnTo>
                    <a:pt x="210" y="1693"/>
                  </a:lnTo>
                  <a:cubicBezTo>
                    <a:pt x="184" y="1461"/>
                    <a:pt x="159" y="1196"/>
                    <a:pt x="129" y="887"/>
                  </a:cubicBezTo>
                  <a:cubicBezTo>
                    <a:pt x="99" y="575"/>
                    <a:pt x="69" y="275"/>
                    <a:pt x="43" y="1"/>
                  </a:cubicBezTo>
                  <a:close/>
                </a:path>
              </a:pathLst>
            </a:custGeom>
            <a:solidFill>
              <a:srgbClr val="1A33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g29d8a45a445_0_136"/>
            <p:cNvSpPr/>
            <p:nvPr/>
          </p:nvSpPr>
          <p:spPr>
            <a:xfrm>
              <a:off x="7568408" y="2878159"/>
              <a:ext cx="473658" cy="1151561"/>
            </a:xfrm>
            <a:custGeom>
              <a:rect b="b" l="l" r="r" t="t"/>
              <a:pathLst>
                <a:path extrusionOk="0" h="9489" w="3903">
                  <a:moveTo>
                    <a:pt x="2926" y="0"/>
                  </a:moveTo>
                  <a:cubicBezTo>
                    <a:pt x="2634" y="365"/>
                    <a:pt x="2347" y="729"/>
                    <a:pt x="2056" y="1093"/>
                  </a:cubicBezTo>
                  <a:cubicBezTo>
                    <a:pt x="1983" y="737"/>
                    <a:pt x="1906" y="382"/>
                    <a:pt x="1833" y="30"/>
                  </a:cubicBezTo>
                  <a:cubicBezTo>
                    <a:pt x="1692" y="86"/>
                    <a:pt x="1491" y="176"/>
                    <a:pt x="1247" y="292"/>
                  </a:cubicBezTo>
                  <a:cubicBezTo>
                    <a:pt x="814" y="502"/>
                    <a:pt x="758" y="562"/>
                    <a:pt x="728" y="604"/>
                  </a:cubicBezTo>
                  <a:cubicBezTo>
                    <a:pt x="531" y="861"/>
                    <a:pt x="715" y="1234"/>
                    <a:pt x="771" y="1594"/>
                  </a:cubicBezTo>
                  <a:cubicBezTo>
                    <a:pt x="818" y="1924"/>
                    <a:pt x="814" y="2061"/>
                    <a:pt x="673" y="3316"/>
                  </a:cubicBezTo>
                  <a:cubicBezTo>
                    <a:pt x="557" y="4340"/>
                    <a:pt x="321" y="6451"/>
                    <a:pt x="0" y="9236"/>
                  </a:cubicBezTo>
                  <a:cubicBezTo>
                    <a:pt x="480" y="9366"/>
                    <a:pt x="1142" y="9489"/>
                    <a:pt x="1934" y="9489"/>
                  </a:cubicBezTo>
                  <a:cubicBezTo>
                    <a:pt x="1948" y="9489"/>
                    <a:pt x="1961" y="9488"/>
                    <a:pt x="1975" y="9488"/>
                  </a:cubicBezTo>
                  <a:cubicBezTo>
                    <a:pt x="2763" y="9484"/>
                    <a:pt x="3423" y="9356"/>
                    <a:pt x="3902" y="9223"/>
                  </a:cubicBezTo>
                  <a:cubicBezTo>
                    <a:pt x="3838" y="6421"/>
                    <a:pt x="3744" y="4344"/>
                    <a:pt x="3667" y="3637"/>
                  </a:cubicBezTo>
                  <a:cubicBezTo>
                    <a:pt x="3632" y="3316"/>
                    <a:pt x="3590" y="3016"/>
                    <a:pt x="3590" y="3016"/>
                  </a:cubicBezTo>
                  <a:cubicBezTo>
                    <a:pt x="3513" y="2481"/>
                    <a:pt x="3427" y="2035"/>
                    <a:pt x="3358" y="1710"/>
                  </a:cubicBezTo>
                  <a:cubicBezTo>
                    <a:pt x="3461" y="1255"/>
                    <a:pt x="3564" y="801"/>
                    <a:pt x="3667" y="352"/>
                  </a:cubicBezTo>
                  <a:cubicBezTo>
                    <a:pt x="3418" y="232"/>
                    <a:pt x="3170" y="116"/>
                    <a:pt x="292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g29d8a45a445_0_136"/>
            <p:cNvSpPr/>
            <p:nvPr/>
          </p:nvSpPr>
          <p:spPr>
            <a:xfrm>
              <a:off x="7631271" y="3104247"/>
              <a:ext cx="37014" cy="320384"/>
            </a:xfrm>
            <a:custGeom>
              <a:rect b="b" l="l" r="r" t="t"/>
              <a:pathLst>
                <a:path extrusionOk="0" h="2640" w="305">
                  <a:moveTo>
                    <a:pt x="300" y="1"/>
                  </a:moveTo>
                  <a:lnTo>
                    <a:pt x="257" y="5"/>
                  </a:lnTo>
                  <a:cubicBezTo>
                    <a:pt x="266" y="236"/>
                    <a:pt x="232" y="570"/>
                    <a:pt x="133" y="1453"/>
                  </a:cubicBezTo>
                  <a:cubicBezTo>
                    <a:pt x="103" y="1718"/>
                    <a:pt x="65" y="2061"/>
                    <a:pt x="17" y="2468"/>
                  </a:cubicBezTo>
                  <a:lnTo>
                    <a:pt x="0" y="2631"/>
                  </a:lnTo>
                  <a:lnTo>
                    <a:pt x="43" y="2639"/>
                  </a:lnTo>
                  <a:lnTo>
                    <a:pt x="60" y="2477"/>
                  </a:lnTo>
                  <a:cubicBezTo>
                    <a:pt x="107" y="2065"/>
                    <a:pt x="142" y="1723"/>
                    <a:pt x="176" y="1457"/>
                  </a:cubicBezTo>
                  <a:cubicBezTo>
                    <a:pt x="275" y="570"/>
                    <a:pt x="304" y="236"/>
                    <a:pt x="30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g29d8a45a445_0_136"/>
            <p:cNvSpPr/>
            <p:nvPr/>
          </p:nvSpPr>
          <p:spPr>
            <a:xfrm>
              <a:off x="6535907" y="2230963"/>
              <a:ext cx="1200954" cy="1156780"/>
            </a:xfrm>
            <a:custGeom>
              <a:rect b="b" l="l" r="r" t="t"/>
              <a:pathLst>
                <a:path extrusionOk="0" h="9532" w="9896">
                  <a:moveTo>
                    <a:pt x="4944" y="936"/>
                  </a:moveTo>
                  <a:cubicBezTo>
                    <a:pt x="5040" y="936"/>
                    <a:pt x="5138" y="940"/>
                    <a:pt x="5235" y="947"/>
                  </a:cubicBezTo>
                  <a:cubicBezTo>
                    <a:pt x="7343" y="1101"/>
                    <a:pt x="8928" y="2943"/>
                    <a:pt x="8769" y="5051"/>
                  </a:cubicBezTo>
                  <a:cubicBezTo>
                    <a:pt x="8618" y="7065"/>
                    <a:pt x="6940" y="8596"/>
                    <a:pt x="4953" y="8596"/>
                  </a:cubicBezTo>
                  <a:cubicBezTo>
                    <a:pt x="4856" y="8596"/>
                    <a:pt x="4759" y="8592"/>
                    <a:pt x="4661" y="8585"/>
                  </a:cubicBezTo>
                  <a:cubicBezTo>
                    <a:pt x="2554" y="8430"/>
                    <a:pt x="969" y="6588"/>
                    <a:pt x="1128" y="4481"/>
                  </a:cubicBezTo>
                  <a:cubicBezTo>
                    <a:pt x="1279" y="2467"/>
                    <a:pt x="2957" y="936"/>
                    <a:pt x="4944" y="936"/>
                  </a:cubicBezTo>
                  <a:close/>
                  <a:moveTo>
                    <a:pt x="4950" y="0"/>
                  </a:moveTo>
                  <a:cubicBezTo>
                    <a:pt x="2479" y="0"/>
                    <a:pt x="382" y="1910"/>
                    <a:pt x="198" y="4412"/>
                  </a:cubicBezTo>
                  <a:cubicBezTo>
                    <a:pt x="1" y="7030"/>
                    <a:pt x="1971" y="9321"/>
                    <a:pt x="4593" y="9518"/>
                  </a:cubicBezTo>
                  <a:cubicBezTo>
                    <a:pt x="4712" y="9527"/>
                    <a:pt x="4830" y="9531"/>
                    <a:pt x="4947" y="9531"/>
                  </a:cubicBezTo>
                  <a:cubicBezTo>
                    <a:pt x="7417" y="9531"/>
                    <a:pt x="9511" y="7622"/>
                    <a:pt x="9699" y="5119"/>
                  </a:cubicBezTo>
                  <a:cubicBezTo>
                    <a:pt x="9896" y="2502"/>
                    <a:pt x="7921" y="210"/>
                    <a:pt x="5304" y="13"/>
                  </a:cubicBezTo>
                  <a:cubicBezTo>
                    <a:pt x="5185" y="5"/>
                    <a:pt x="5067" y="0"/>
                    <a:pt x="495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g29d8a45a445_0_136"/>
            <p:cNvSpPr/>
            <p:nvPr/>
          </p:nvSpPr>
          <p:spPr>
            <a:xfrm>
              <a:off x="6653502" y="2344553"/>
              <a:ext cx="965884" cy="929598"/>
            </a:xfrm>
            <a:custGeom>
              <a:rect b="b" l="l" r="r" t="t"/>
              <a:pathLst>
                <a:path extrusionOk="0" h="7660" w="7959">
                  <a:moveTo>
                    <a:pt x="3975" y="0"/>
                  </a:moveTo>
                  <a:cubicBezTo>
                    <a:pt x="1988" y="0"/>
                    <a:pt x="310" y="1531"/>
                    <a:pt x="159" y="3545"/>
                  </a:cubicBezTo>
                  <a:cubicBezTo>
                    <a:pt x="0" y="5652"/>
                    <a:pt x="1585" y="7494"/>
                    <a:pt x="3692" y="7649"/>
                  </a:cubicBezTo>
                  <a:cubicBezTo>
                    <a:pt x="3790" y="7656"/>
                    <a:pt x="3887" y="7660"/>
                    <a:pt x="3984" y="7660"/>
                  </a:cubicBezTo>
                  <a:cubicBezTo>
                    <a:pt x="5971" y="7660"/>
                    <a:pt x="7649" y="6129"/>
                    <a:pt x="7800" y="4115"/>
                  </a:cubicBezTo>
                  <a:cubicBezTo>
                    <a:pt x="7959" y="2007"/>
                    <a:pt x="6374" y="165"/>
                    <a:pt x="4266" y="11"/>
                  </a:cubicBezTo>
                  <a:cubicBezTo>
                    <a:pt x="4169" y="4"/>
                    <a:pt x="4071" y="0"/>
                    <a:pt x="3975" y="0"/>
                  </a:cubicBezTo>
                  <a:close/>
                </a:path>
              </a:pathLst>
            </a:custGeom>
            <a:solidFill>
              <a:srgbClr val="FFFFFF">
                <a:alpha val="4706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g29d8a45a445_0_136"/>
            <p:cNvSpPr/>
            <p:nvPr/>
          </p:nvSpPr>
          <p:spPr>
            <a:xfrm>
              <a:off x="7382733" y="3160921"/>
              <a:ext cx="1048165" cy="1065155"/>
            </a:xfrm>
            <a:custGeom>
              <a:rect b="b" l="l" r="r" t="t"/>
              <a:pathLst>
                <a:path extrusionOk="0" h="8777" w="8637">
                  <a:moveTo>
                    <a:pt x="1136" y="1"/>
                  </a:moveTo>
                  <a:cubicBezTo>
                    <a:pt x="883" y="1"/>
                    <a:pt x="631" y="95"/>
                    <a:pt x="433" y="275"/>
                  </a:cubicBezTo>
                  <a:cubicBezTo>
                    <a:pt x="39" y="643"/>
                    <a:pt x="1" y="1256"/>
                    <a:pt x="344" y="1671"/>
                  </a:cubicBezTo>
                  <a:lnTo>
                    <a:pt x="5719" y="8208"/>
                  </a:lnTo>
                  <a:cubicBezTo>
                    <a:pt x="6028" y="8584"/>
                    <a:pt x="6474" y="8776"/>
                    <a:pt x="6921" y="8776"/>
                  </a:cubicBezTo>
                  <a:cubicBezTo>
                    <a:pt x="7300" y="8776"/>
                    <a:pt x="7681" y="8638"/>
                    <a:pt x="7981" y="8358"/>
                  </a:cubicBezTo>
                  <a:cubicBezTo>
                    <a:pt x="8636" y="7745"/>
                    <a:pt x="8636" y="6709"/>
                    <a:pt x="7985" y="6096"/>
                  </a:cubicBezTo>
                  <a:lnTo>
                    <a:pt x="1834" y="279"/>
                  </a:lnTo>
                  <a:cubicBezTo>
                    <a:pt x="1637" y="95"/>
                    <a:pt x="1384" y="5"/>
                    <a:pt x="113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g29d8a45a445_0_136"/>
            <p:cNvSpPr/>
            <p:nvPr/>
          </p:nvSpPr>
          <p:spPr>
            <a:xfrm>
              <a:off x="7544986" y="3323660"/>
              <a:ext cx="217958" cy="125848"/>
            </a:xfrm>
            <a:custGeom>
              <a:rect b="b" l="l" r="r" t="t"/>
              <a:pathLst>
                <a:path extrusionOk="0" h="1037" w="1796">
                  <a:moveTo>
                    <a:pt x="798" y="0"/>
                  </a:moveTo>
                  <a:cubicBezTo>
                    <a:pt x="781" y="0"/>
                    <a:pt x="753" y="3"/>
                    <a:pt x="737" y="22"/>
                  </a:cubicBezTo>
                  <a:cubicBezTo>
                    <a:pt x="703" y="60"/>
                    <a:pt x="733" y="137"/>
                    <a:pt x="741" y="155"/>
                  </a:cubicBezTo>
                  <a:cubicBezTo>
                    <a:pt x="776" y="240"/>
                    <a:pt x="831" y="245"/>
                    <a:pt x="848" y="317"/>
                  </a:cubicBezTo>
                  <a:cubicBezTo>
                    <a:pt x="848" y="322"/>
                    <a:pt x="866" y="403"/>
                    <a:pt x="827" y="433"/>
                  </a:cubicBezTo>
                  <a:cubicBezTo>
                    <a:pt x="816" y="442"/>
                    <a:pt x="801" y="446"/>
                    <a:pt x="783" y="446"/>
                  </a:cubicBezTo>
                  <a:cubicBezTo>
                    <a:pt x="697" y="446"/>
                    <a:pt x="537" y="353"/>
                    <a:pt x="399" y="275"/>
                  </a:cubicBezTo>
                  <a:cubicBezTo>
                    <a:pt x="344" y="241"/>
                    <a:pt x="290" y="207"/>
                    <a:pt x="238" y="207"/>
                  </a:cubicBezTo>
                  <a:cubicBezTo>
                    <a:pt x="224" y="207"/>
                    <a:pt x="211" y="209"/>
                    <a:pt x="197" y="215"/>
                  </a:cubicBezTo>
                  <a:cubicBezTo>
                    <a:pt x="172" y="223"/>
                    <a:pt x="137" y="253"/>
                    <a:pt x="133" y="283"/>
                  </a:cubicBezTo>
                  <a:cubicBezTo>
                    <a:pt x="129" y="399"/>
                    <a:pt x="596" y="506"/>
                    <a:pt x="587" y="527"/>
                  </a:cubicBezTo>
                  <a:cubicBezTo>
                    <a:pt x="587" y="528"/>
                    <a:pt x="585" y="529"/>
                    <a:pt x="581" y="529"/>
                  </a:cubicBezTo>
                  <a:cubicBezTo>
                    <a:pt x="554" y="529"/>
                    <a:pt x="441" y="505"/>
                    <a:pt x="326" y="467"/>
                  </a:cubicBezTo>
                  <a:cubicBezTo>
                    <a:pt x="295" y="456"/>
                    <a:pt x="163" y="381"/>
                    <a:pt x="88" y="381"/>
                  </a:cubicBezTo>
                  <a:cubicBezTo>
                    <a:pt x="48" y="381"/>
                    <a:pt x="25" y="403"/>
                    <a:pt x="43" y="467"/>
                  </a:cubicBezTo>
                  <a:cubicBezTo>
                    <a:pt x="43" y="467"/>
                    <a:pt x="47" y="467"/>
                    <a:pt x="47" y="472"/>
                  </a:cubicBezTo>
                  <a:cubicBezTo>
                    <a:pt x="65" y="519"/>
                    <a:pt x="227" y="566"/>
                    <a:pt x="257" y="574"/>
                  </a:cubicBezTo>
                  <a:cubicBezTo>
                    <a:pt x="300" y="587"/>
                    <a:pt x="364" y="609"/>
                    <a:pt x="433" y="643"/>
                  </a:cubicBezTo>
                  <a:cubicBezTo>
                    <a:pt x="360" y="630"/>
                    <a:pt x="300" y="617"/>
                    <a:pt x="257" y="609"/>
                  </a:cubicBezTo>
                  <a:cubicBezTo>
                    <a:pt x="178" y="588"/>
                    <a:pt x="115" y="568"/>
                    <a:pt x="76" y="568"/>
                  </a:cubicBezTo>
                  <a:cubicBezTo>
                    <a:pt x="58" y="568"/>
                    <a:pt x="46" y="572"/>
                    <a:pt x="39" y="583"/>
                  </a:cubicBezTo>
                  <a:cubicBezTo>
                    <a:pt x="0" y="647"/>
                    <a:pt x="112" y="694"/>
                    <a:pt x="150" y="716"/>
                  </a:cubicBezTo>
                  <a:cubicBezTo>
                    <a:pt x="193" y="737"/>
                    <a:pt x="214" y="746"/>
                    <a:pt x="223" y="750"/>
                  </a:cubicBezTo>
                  <a:cubicBezTo>
                    <a:pt x="249" y="759"/>
                    <a:pt x="266" y="767"/>
                    <a:pt x="279" y="771"/>
                  </a:cubicBezTo>
                  <a:cubicBezTo>
                    <a:pt x="317" y="780"/>
                    <a:pt x="364" y="797"/>
                    <a:pt x="433" y="819"/>
                  </a:cubicBezTo>
                  <a:cubicBezTo>
                    <a:pt x="406" y="822"/>
                    <a:pt x="381" y="824"/>
                    <a:pt x="358" y="824"/>
                  </a:cubicBezTo>
                  <a:cubicBezTo>
                    <a:pt x="280" y="824"/>
                    <a:pt x="224" y="804"/>
                    <a:pt x="184" y="784"/>
                  </a:cubicBezTo>
                  <a:cubicBezTo>
                    <a:pt x="156" y="770"/>
                    <a:pt x="125" y="747"/>
                    <a:pt x="98" y="747"/>
                  </a:cubicBezTo>
                  <a:cubicBezTo>
                    <a:pt x="92" y="747"/>
                    <a:pt x="87" y="748"/>
                    <a:pt x="82" y="750"/>
                  </a:cubicBezTo>
                  <a:cubicBezTo>
                    <a:pt x="56" y="759"/>
                    <a:pt x="43" y="793"/>
                    <a:pt x="43" y="819"/>
                  </a:cubicBezTo>
                  <a:cubicBezTo>
                    <a:pt x="56" y="900"/>
                    <a:pt x="240" y="943"/>
                    <a:pt x="471" y="994"/>
                  </a:cubicBezTo>
                  <a:cubicBezTo>
                    <a:pt x="609" y="1024"/>
                    <a:pt x="694" y="1037"/>
                    <a:pt x="767" y="1037"/>
                  </a:cubicBezTo>
                  <a:cubicBezTo>
                    <a:pt x="840" y="1037"/>
                    <a:pt x="891" y="1037"/>
                    <a:pt x="947" y="1033"/>
                  </a:cubicBezTo>
                  <a:cubicBezTo>
                    <a:pt x="1015" y="1028"/>
                    <a:pt x="1071" y="1020"/>
                    <a:pt x="1080" y="1020"/>
                  </a:cubicBezTo>
                  <a:cubicBezTo>
                    <a:pt x="1125" y="1011"/>
                    <a:pt x="1220" y="1008"/>
                    <a:pt x="1346" y="1008"/>
                  </a:cubicBezTo>
                  <a:cubicBezTo>
                    <a:pt x="1472" y="1008"/>
                    <a:pt x="1628" y="1011"/>
                    <a:pt x="1795" y="1016"/>
                  </a:cubicBezTo>
                  <a:lnTo>
                    <a:pt x="1727" y="562"/>
                  </a:lnTo>
                  <a:cubicBezTo>
                    <a:pt x="1667" y="574"/>
                    <a:pt x="1602" y="579"/>
                    <a:pt x="1534" y="583"/>
                  </a:cubicBezTo>
                  <a:cubicBezTo>
                    <a:pt x="1488" y="586"/>
                    <a:pt x="1444" y="587"/>
                    <a:pt x="1401" y="587"/>
                  </a:cubicBezTo>
                  <a:cubicBezTo>
                    <a:pt x="1271" y="587"/>
                    <a:pt x="1161" y="574"/>
                    <a:pt x="1080" y="562"/>
                  </a:cubicBezTo>
                  <a:cubicBezTo>
                    <a:pt x="1045" y="424"/>
                    <a:pt x="934" y="5"/>
                    <a:pt x="810" y="0"/>
                  </a:cubicBezTo>
                  <a:cubicBezTo>
                    <a:pt x="808" y="0"/>
                    <a:pt x="803" y="0"/>
                    <a:pt x="798"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g29d8a45a445_0_136"/>
            <p:cNvSpPr/>
            <p:nvPr/>
          </p:nvSpPr>
          <p:spPr>
            <a:xfrm>
              <a:off x="7545472" y="3389679"/>
              <a:ext cx="52669" cy="35922"/>
            </a:xfrm>
            <a:custGeom>
              <a:rect b="b" l="l" r="r" t="t"/>
              <a:pathLst>
                <a:path extrusionOk="0" h="296" w="434">
                  <a:moveTo>
                    <a:pt x="71" y="0"/>
                  </a:moveTo>
                  <a:cubicBezTo>
                    <a:pt x="47" y="0"/>
                    <a:pt x="29" y="7"/>
                    <a:pt x="18" y="26"/>
                  </a:cubicBezTo>
                  <a:cubicBezTo>
                    <a:pt x="5" y="43"/>
                    <a:pt x="1" y="65"/>
                    <a:pt x="5" y="82"/>
                  </a:cubicBezTo>
                  <a:cubicBezTo>
                    <a:pt x="18" y="129"/>
                    <a:pt x="73" y="159"/>
                    <a:pt x="125" y="185"/>
                  </a:cubicBezTo>
                  <a:lnTo>
                    <a:pt x="138" y="189"/>
                  </a:lnTo>
                  <a:cubicBezTo>
                    <a:pt x="180" y="210"/>
                    <a:pt x="202" y="223"/>
                    <a:pt x="210" y="227"/>
                  </a:cubicBezTo>
                  <a:cubicBezTo>
                    <a:pt x="236" y="236"/>
                    <a:pt x="253" y="245"/>
                    <a:pt x="266" y="249"/>
                  </a:cubicBezTo>
                  <a:cubicBezTo>
                    <a:pt x="305" y="257"/>
                    <a:pt x="352" y="275"/>
                    <a:pt x="416" y="296"/>
                  </a:cubicBezTo>
                  <a:lnTo>
                    <a:pt x="429" y="253"/>
                  </a:lnTo>
                  <a:cubicBezTo>
                    <a:pt x="365" y="232"/>
                    <a:pt x="318" y="215"/>
                    <a:pt x="279" y="206"/>
                  </a:cubicBezTo>
                  <a:cubicBezTo>
                    <a:pt x="270" y="202"/>
                    <a:pt x="249" y="197"/>
                    <a:pt x="228" y="185"/>
                  </a:cubicBezTo>
                  <a:cubicBezTo>
                    <a:pt x="219" y="180"/>
                    <a:pt x="198" y="172"/>
                    <a:pt x="155" y="150"/>
                  </a:cubicBezTo>
                  <a:lnTo>
                    <a:pt x="146" y="146"/>
                  </a:lnTo>
                  <a:cubicBezTo>
                    <a:pt x="121" y="133"/>
                    <a:pt x="56" y="103"/>
                    <a:pt x="48" y="73"/>
                  </a:cubicBezTo>
                  <a:cubicBezTo>
                    <a:pt x="48" y="65"/>
                    <a:pt x="48" y="60"/>
                    <a:pt x="52" y="52"/>
                  </a:cubicBezTo>
                  <a:cubicBezTo>
                    <a:pt x="56" y="47"/>
                    <a:pt x="64" y="45"/>
                    <a:pt x="74" y="45"/>
                  </a:cubicBezTo>
                  <a:cubicBezTo>
                    <a:pt x="100" y="45"/>
                    <a:pt x="141" y="57"/>
                    <a:pt x="180" y="69"/>
                  </a:cubicBezTo>
                  <a:cubicBezTo>
                    <a:pt x="202" y="73"/>
                    <a:pt x="223" y="77"/>
                    <a:pt x="249" y="86"/>
                  </a:cubicBezTo>
                  <a:cubicBezTo>
                    <a:pt x="305" y="99"/>
                    <a:pt x="365" y="112"/>
                    <a:pt x="425" y="120"/>
                  </a:cubicBezTo>
                  <a:lnTo>
                    <a:pt x="433" y="77"/>
                  </a:lnTo>
                  <a:cubicBezTo>
                    <a:pt x="373" y="69"/>
                    <a:pt x="313" y="56"/>
                    <a:pt x="258" y="43"/>
                  </a:cubicBezTo>
                  <a:cubicBezTo>
                    <a:pt x="232" y="35"/>
                    <a:pt x="210" y="30"/>
                    <a:pt x="189" y="26"/>
                  </a:cubicBezTo>
                  <a:cubicBezTo>
                    <a:pt x="141" y="12"/>
                    <a:pt x="101" y="0"/>
                    <a:pt x="71" y="0"/>
                  </a:cubicBezTo>
                  <a:close/>
                </a:path>
              </a:pathLst>
            </a:custGeom>
            <a:solidFill>
              <a:srgbClr val="D68B8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g29d8a45a445_0_136"/>
            <p:cNvSpPr/>
            <p:nvPr/>
          </p:nvSpPr>
          <p:spPr>
            <a:xfrm>
              <a:off x="7545957" y="3320869"/>
              <a:ext cx="220021" cy="131309"/>
            </a:xfrm>
            <a:custGeom>
              <a:rect b="b" l="l" r="r" t="t"/>
              <a:pathLst>
                <a:path extrusionOk="0" h="1082" w="1813">
                  <a:moveTo>
                    <a:pt x="784" y="1"/>
                  </a:moveTo>
                  <a:cubicBezTo>
                    <a:pt x="753" y="1"/>
                    <a:pt x="726" y="10"/>
                    <a:pt x="712" y="32"/>
                  </a:cubicBezTo>
                  <a:cubicBezTo>
                    <a:pt x="682" y="62"/>
                    <a:pt x="682" y="113"/>
                    <a:pt x="712" y="186"/>
                  </a:cubicBezTo>
                  <a:cubicBezTo>
                    <a:pt x="733" y="233"/>
                    <a:pt x="755" y="259"/>
                    <a:pt x="776" y="280"/>
                  </a:cubicBezTo>
                  <a:cubicBezTo>
                    <a:pt x="798" y="298"/>
                    <a:pt x="810" y="315"/>
                    <a:pt x="819" y="345"/>
                  </a:cubicBezTo>
                  <a:cubicBezTo>
                    <a:pt x="823" y="366"/>
                    <a:pt x="828" y="422"/>
                    <a:pt x="806" y="439"/>
                  </a:cubicBezTo>
                  <a:cubicBezTo>
                    <a:pt x="799" y="445"/>
                    <a:pt x="789" y="448"/>
                    <a:pt x="776" y="448"/>
                  </a:cubicBezTo>
                  <a:cubicBezTo>
                    <a:pt x="697" y="448"/>
                    <a:pt x="525" y="346"/>
                    <a:pt x="404" y="276"/>
                  </a:cubicBezTo>
                  <a:lnTo>
                    <a:pt x="391" y="272"/>
                  </a:lnTo>
                  <a:cubicBezTo>
                    <a:pt x="337" y="239"/>
                    <a:pt x="284" y="208"/>
                    <a:pt x="229" y="208"/>
                  </a:cubicBezTo>
                  <a:cubicBezTo>
                    <a:pt x="213" y="208"/>
                    <a:pt x="197" y="210"/>
                    <a:pt x="181" y="216"/>
                  </a:cubicBezTo>
                  <a:cubicBezTo>
                    <a:pt x="147" y="229"/>
                    <a:pt x="108" y="263"/>
                    <a:pt x="104" y="306"/>
                  </a:cubicBezTo>
                  <a:cubicBezTo>
                    <a:pt x="104" y="340"/>
                    <a:pt x="129" y="370"/>
                    <a:pt x="172" y="405"/>
                  </a:cubicBezTo>
                  <a:cubicBezTo>
                    <a:pt x="137" y="390"/>
                    <a:pt x="104" y="381"/>
                    <a:pt x="76" y="381"/>
                  </a:cubicBezTo>
                  <a:cubicBezTo>
                    <a:pt x="56" y="381"/>
                    <a:pt x="39" y="385"/>
                    <a:pt x="27" y="396"/>
                  </a:cubicBezTo>
                  <a:cubicBezTo>
                    <a:pt x="5" y="417"/>
                    <a:pt x="1" y="452"/>
                    <a:pt x="14" y="495"/>
                  </a:cubicBezTo>
                  <a:cubicBezTo>
                    <a:pt x="18" y="499"/>
                    <a:pt x="18" y="499"/>
                    <a:pt x="18" y="503"/>
                  </a:cubicBezTo>
                  <a:cubicBezTo>
                    <a:pt x="22" y="516"/>
                    <a:pt x="39" y="559"/>
                    <a:pt x="241" y="619"/>
                  </a:cubicBezTo>
                  <a:cubicBezTo>
                    <a:pt x="301" y="636"/>
                    <a:pt x="361" y="657"/>
                    <a:pt x="416" y="687"/>
                  </a:cubicBezTo>
                  <a:lnTo>
                    <a:pt x="434" y="649"/>
                  </a:lnTo>
                  <a:cubicBezTo>
                    <a:pt x="378" y="619"/>
                    <a:pt x="318" y="593"/>
                    <a:pt x="254" y="576"/>
                  </a:cubicBezTo>
                  <a:cubicBezTo>
                    <a:pt x="78" y="525"/>
                    <a:pt x="61" y="490"/>
                    <a:pt x="57" y="482"/>
                  </a:cubicBezTo>
                  <a:cubicBezTo>
                    <a:pt x="48" y="456"/>
                    <a:pt x="48" y="439"/>
                    <a:pt x="57" y="430"/>
                  </a:cubicBezTo>
                  <a:cubicBezTo>
                    <a:pt x="61" y="426"/>
                    <a:pt x="69" y="424"/>
                    <a:pt x="78" y="424"/>
                  </a:cubicBezTo>
                  <a:cubicBezTo>
                    <a:pt x="127" y="424"/>
                    <a:pt x="227" y="472"/>
                    <a:pt x="266" y="490"/>
                  </a:cubicBezTo>
                  <a:cubicBezTo>
                    <a:pt x="288" y="499"/>
                    <a:pt x="301" y="507"/>
                    <a:pt x="314" y="512"/>
                  </a:cubicBezTo>
                  <a:cubicBezTo>
                    <a:pt x="379" y="534"/>
                    <a:pt x="513" y="571"/>
                    <a:pt x="568" y="571"/>
                  </a:cubicBezTo>
                  <a:cubicBezTo>
                    <a:pt x="577" y="571"/>
                    <a:pt x="584" y="570"/>
                    <a:pt x="588" y="567"/>
                  </a:cubicBezTo>
                  <a:lnTo>
                    <a:pt x="601" y="563"/>
                  </a:lnTo>
                  <a:lnTo>
                    <a:pt x="601" y="555"/>
                  </a:lnTo>
                  <a:cubicBezTo>
                    <a:pt x="609" y="529"/>
                    <a:pt x="596" y="525"/>
                    <a:pt x="498" y="490"/>
                  </a:cubicBezTo>
                  <a:cubicBezTo>
                    <a:pt x="399" y="460"/>
                    <a:pt x="147" y="375"/>
                    <a:pt x="151" y="306"/>
                  </a:cubicBezTo>
                  <a:cubicBezTo>
                    <a:pt x="151" y="289"/>
                    <a:pt x="176" y="268"/>
                    <a:pt x="198" y="259"/>
                  </a:cubicBezTo>
                  <a:cubicBezTo>
                    <a:pt x="209" y="254"/>
                    <a:pt x="220" y="252"/>
                    <a:pt x="232" y="252"/>
                  </a:cubicBezTo>
                  <a:cubicBezTo>
                    <a:pt x="275" y="252"/>
                    <a:pt x="322" y="280"/>
                    <a:pt x="369" y="310"/>
                  </a:cubicBezTo>
                  <a:lnTo>
                    <a:pt x="382" y="315"/>
                  </a:lnTo>
                  <a:cubicBezTo>
                    <a:pt x="554" y="416"/>
                    <a:pt x="692" y="490"/>
                    <a:pt x="776" y="490"/>
                  </a:cubicBezTo>
                  <a:cubicBezTo>
                    <a:pt x="798" y="490"/>
                    <a:pt x="817" y="485"/>
                    <a:pt x="832" y="473"/>
                  </a:cubicBezTo>
                  <a:cubicBezTo>
                    <a:pt x="883" y="435"/>
                    <a:pt x="862" y="336"/>
                    <a:pt x="862" y="336"/>
                  </a:cubicBezTo>
                  <a:cubicBezTo>
                    <a:pt x="849" y="293"/>
                    <a:pt x="828" y="272"/>
                    <a:pt x="806" y="246"/>
                  </a:cubicBezTo>
                  <a:cubicBezTo>
                    <a:pt x="789" y="229"/>
                    <a:pt x="768" y="208"/>
                    <a:pt x="755" y="169"/>
                  </a:cubicBezTo>
                  <a:cubicBezTo>
                    <a:pt x="725" y="96"/>
                    <a:pt x="738" y="71"/>
                    <a:pt x="746" y="58"/>
                  </a:cubicBezTo>
                  <a:cubicBezTo>
                    <a:pt x="753" y="51"/>
                    <a:pt x="766" y="44"/>
                    <a:pt x="784" y="44"/>
                  </a:cubicBezTo>
                  <a:cubicBezTo>
                    <a:pt x="788" y="44"/>
                    <a:pt x="793" y="44"/>
                    <a:pt x="798" y="45"/>
                  </a:cubicBezTo>
                  <a:cubicBezTo>
                    <a:pt x="870" y="49"/>
                    <a:pt x="969" y="255"/>
                    <a:pt x="1050" y="589"/>
                  </a:cubicBezTo>
                  <a:lnTo>
                    <a:pt x="1055" y="602"/>
                  </a:lnTo>
                  <a:lnTo>
                    <a:pt x="1072" y="606"/>
                  </a:lnTo>
                  <a:cubicBezTo>
                    <a:pt x="1176" y="624"/>
                    <a:pt x="1283" y="631"/>
                    <a:pt x="1389" y="631"/>
                  </a:cubicBezTo>
                  <a:cubicBezTo>
                    <a:pt x="1435" y="631"/>
                    <a:pt x="1480" y="630"/>
                    <a:pt x="1526" y="627"/>
                  </a:cubicBezTo>
                  <a:cubicBezTo>
                    <a:pt x="1586" y="623"/>
                    <a:pt x="1641" y="619"/>
                    <a:pt x="1701" y="610"/>
                  </a:cubicBezTo>
                  <a:lnTo>
                    <a:pt x="1761" y="1017"/>
                  </a:lnTo>
                  <a:cubicBezTo>
                    <a:pt x="1584" y="1013"/>
                    <a:pt x="1432" y="1010"/>
                    <a:pt x="1313" y="1010"/>
                  </a:cubicBezTo>
                  <a:cubicBezTo>
                    <a:pt x="1195" y="1010"/>
                    <a:pt x="1110" y="1013"/>
                    <a:pt x="1067" y="1021"/>
                  </a:cubicBezTo>
                  <a:lnTo>
                    <a:pt x="1063" y="1021"/>
                  </a:lnTo>
                  <a:cubicBezTo>
                    <a:pt x="1046" y="1021"/>
                    <a:pt x="999" y="1030"/>
                    <a:pt x="935" y="1034"/>
                  </a:cubicBezTo>
                  <a:cubicBezTo>
                    <a:pt x="879" y="1039"/>
                    <a:pt x="832" y="1039"/>
                    <a:pt x="759" y="1039"/>
                  </a:cubicBezTo>
                  <a:cubicBezTo>
                    <a:pt x="686" y="1039"/>
                    <a:pt x="596" y="1026"/>
                    <a:pt x="468" y="996"/>
                  </a:cubicBezTo>
                  <a:cubicBezTo>
                    <a:pt x="262" y="949"/>
                    <a:pt x="65" y="906"/>
                    <a:pt x="57" y="842"/>
                  </a:cubicBezTo>
                  <a:cubicBezTo>
                    <a:pt x="57" y="824"/>
                    <a:pt x="69" y="799"/>
                    <a:pt x="82" y="794"/>
                  </a:cubicBezTo>
                  <a:cubicBezTo>
                    <a:pt x="85" y="793"/>
                    <a:pt x="88" y="792"/>
                    <a:pt x="91" y="792"/>
                  </a:cubicBezTo>
                  <a:cubicBezTo>
                    <a:pt x="106" y="792"/>
                    <a:pt x="129" y="805"/>
                    <a:pt x="147" y="816"/>
                  </a:cubicBezTo>
                  <a:cubicBezTo>
                    <a:pt x="155" y="820"/>
                    <a:pt x="159" y="824"/>
                    <a:pt x="168" y="829"/>
                  </a:cubicBezTo>
                  <a:cubicBezTo>
                    <a:pt x="219" y="858"/>
                    <a:pt x="283" y="872"/>
                    <a:pt x="355" y="872"/>
                  </a:cubicBezTo>
                  <a:cubicBezTo>
                    <a:pt x="379" y="872"/>
                    <a:pt x="404" y="870"/>
                    <a:pt x="429" y="867"/>
                  </a:cubicBezTo>
                  <a:lnTo>
                    <a:pt x="421" y="820"/>
                  </a:lnTo>
                  <a:cubicBezTo>
                    <a:pt x="394" y="824"/>
                    <a:pt x="369" y="826"/>
                    <a:pt x="344" y="826"/>
                  </a:cubicBezTo>
                  <a:cubicBezTo>
                    <a:pt x="285" y="826"/>
                    <a:pt x="232" y="814"/>
                    <a:pt x="189" y="790"/>
                  </a:cubicBezTo>
                  <a:cubicBezTo>
                    <a:pt x="181" y="786"/>
                    <a:pt x="176" y="782"/>
                    <a:pt x="172" y="777"/>
                  </a:cubicBezTo>
                  <a:cubicBezTo>
                    <a:pt x="146" y="764"/>
                    <a:pt x="117" y="746"/>
                    <a:pt x="90" y="746"/>
                  </a:cubicBezTo>
                  <a:cubicBezTo>
                    <a:pt x="81" y="746"/>
                    <a:pt x="73" y="748"/>
                    <a:pt x="65" y="752"/>
                  </a:cubicBezTo>
                  <a:cubicBezTo>
                    <a:pt x="31" y="764"/>
                    <a:pt x="9" y="807"/>
                    <a:pt x="14" y="846"/>
                  </a:cubicBezTo>
                  <a:cubicBezTo>
                    <a:pt x="27" y="944"/>
                    <a:pt x="206" y="983"/>
                    <a:pt x="459" y="1039"/>
                  </a:cubicBezTo>
                  <a:cubicBezTo>
                    <a:pt x="588" y="1069"/>
                    <a:pt x="682" y="1081"/>
                    <a:pt x="759" y="1081"/>
                  </a:cubicBezTo>
                  <a:lnTo>
                    <a:pt x="939" y="1081"/>
                  </a:lnTo>
                  <a:cubicBezTo>
                    <a:pt x="1003" y="1073"/>
                    <a:pt x="1055" y="1069"/>
                    <a:pt x="1067" y="1064"/>
                  </a:cubicBezTo>
                  <a:lnTo>
                    <a:pt x="1076" y="1064"/>
                  </a:lnTo>
                  <a:cubicBezTo>
                    <a:pt x="1114" y="1057"/>
                    <a:pt x="1190" y="1054"/>
                    <a:pt x="1290" y="1054"/>
                  </a:cubicBezTo>
                  <a:cubicBezTo>
                    <a:pt x="1425" y="1054"/>
                    <a:pt x="1604" y="1059"/>
                    <a:pt x="1787" y="1064"/>
                  </a:cubicBezTo>
                  <a:lnTo>
                    <a:pt x="1813" y="1064"/>
                  </a:lnTo>
                  <a:lnTo>
                    <a:pt x="1736" y="559"/>
                  </a:lnTo>
                  <a:lnTo>
                    <a:pt x="1714" y="563"/>
                  </a:lnTo>
                  <a:cubicBezTo>
                    <a:pt x="1654" y="572"/>
                    <a:pt x="1590" y="580"/>
                    <a:pt x="1526" y="585"/>
                  </a:cubicBezTo>
                  <a:cubicBezTo>
                    <a:pt x="1488" y="587"/>
                    <a:pt x="1451" y="588"/>
                    <a:pt x="1413" y="588"/>
                  </a:cubicBezTo>
                  <a:cubicBezTo>
                    <a:pt x="1305" y="588"/>
                    <a:pt x="1198" y="579"/>
                    <a:pt x="1093" y="563"/>
                  </a:cubicBezTo>
                  <a:cubicBezTo>
                    <a:pt x="1025" y="306"/>
                    <a:pt x="922" y="6"/>
                    <a:pt x="802" y="2"/>
                  </a:cubicBezTo>
                  <a:cubicBezTo>
                    <a:pt x="796" y="1"/>
                    <a:pt x="789" y="1"/>
                    <a:pt x="78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g29d8a45a445_0_136"/>
            <p:cNvSpPr/>
            <p:nvPr/>
          </p:nvSpPr>
          <p:spPr>
            <a:xfrm>
              <a:off x="7709788" y="2917236"/>
              <a:ext cx="391499" cy="556303"/>
            </a:xfrm>
            <a:custGeom>
              <a:rect b="b" l="l" r="r" t="t"/>
              <a:pathLst>
                <a:path extrusionOk="0" h="4584" w="3226">
                  <a:moveTo>
                    <a:pt x="2150" y="0"/>
                  </a:moveTo>
                  <a:cubicBezTo>
                    <a:pt x="1981" y="0"/>
                    <a:pt x="1817" y="21"/>
                    <a:pt x="1808" y="85"/>
                  </a:cubicBezTo>
                  <a:cubicBezTo>
                    <a:pt x="1756" y="475"/>
                    <a:pt x="1726" y="933"/>
                    <a:pt x="1744" y="1452"/>
                  </a:cubicBezTo>
                  <a:cubicBezTo>
                    <a:pt x="1765" y="2064"/>
                    <a:pt x="1851" y="2600"/>
                    <a:pt x="1949" y="3032"/>
                  </a:cubicBezTo>
                  <a:cubicBezTo>
                    <a:pt x="1298" y="3259"/>
                    <a:pt x="647" y="3482"/>
                    <a:pt x="0" y="3705"/>
                  </a:cubicBezTo>
                  <a:cubicBezTo>
                    <a:pt x="0" y="4000"/>
                    <a:pt x="0" y="4292"/>
                    <a:pt x="0" y="4583"/>
                  </a:cubicBezTo>
                  <a:cubicBezTo>
                    <a:pt x="767" y="4574"/>
                    <a:pt x="1392" y="4485"/>
                    <a:pt x="1829" y="4399"/>
                  </a:cubicBezTo>
                  <a:cubicBezTo>
                    <a:pt x="2754" y="4215"/>
                    <a:pt x="2934" y="4039"/>
                    <a:pt x="3020" y="3936"/>
                  </a:cubicBezTo>
                  <a:cubicBezTo>
                    <a:pt x="3191" y="3722"/>
                    <a:pt x="3226" y="3482"/>
                    <a:pt x="3140" y="2390"/>
                  </a:cubicBezTo>
                  <a:cubicBezTo>
                    <a:pt x="3097" y="1820"/>
                    <a:pt x="3183" y="274"/>
                    <a:pt x="2506" y="34"/>
                  </a:cubicBezTo>
                  <a:cubicBezTo>
                    <a:pt x="2463" y="18"/>
                    <a:pt x="2305" y="0"/>
                    <a:pt x="21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g29d8a45a445_0_136"/>
            <p:cNvSpPr/>
            <p:nvPr/>
          </p:nvSpPr>
          <p:spPr>
            <a:xfrm>
              <a:off x="7707118" y="3034588"/>
              <a:ext cx="377543" cy="441499"/>
            </a:xfrm>
            <a:custGeom>
              <a:rect b="b" l="l" r="r" t="t"/>
              <a:pathLst>
                <a:path extrusionOk="0" h="3638" w="3111">
                  <a:moveTo>
                    <a:pt x="1740" y="1"/>
                  </a:moveTo>
                  <a:lnTo>
                    <a:pt x="1740" y="1"/>
                  </a:lnTo>
                  <a:cubicBezTo>
                    <a:pt x="1736" y="164"/>
                    <a:pt x="1740" y="326"/>
                    <a:pt x="1744" y="485"/>
                  </a:cubicBezTo>
                  <a:cubicBezTo>
                    <a:pt x="1761" y="1012"/>
                    <a:pt x="1830" y="1539"/>
                    <a:pt x="1945" y="2053"/>
                  </a:cubicBezTo>
                  <a:lnTo>
                    <a:pt x="1" y="2725"/>
                  </a:lnTo>
                  <a:lnTo>
                    <a:pt x="5" y="3637"/>
                  </a:lnTo>
                  <a:lnTo>
                    <a:pt x="22" y="3637"/>
                  </a:lnTo>
                  <a:cubicBezTo>
                    <a:pt x="643" y="3629"/>
                    <a:pt x="1260" y="3569"/>
                    <a:pt x="1856" y="3449"/>
                  </a:cubicBezTo>
                  <a:cubicBezTo>
                    <a:pt x="2717" y="3282"/>
                    <a:pt x="2948" y="3119"/>
                    <a:pt x="3055" y="2982"/>
                  </a:cubicBezTo>
                  <a:cubicBezTo>
                    <a:pt x="3076" y="2956"/>
                    <a:pt x="3093" y="2935"/>
                    <a:pt x="3111" y="2909"/>
                  </a:cubicBezTo>
                  <a:lnTo>
                    <a:pt x="3076" y="2888"/>
                  </a:lnTo>
                  <a:cubicBezTo>
                    <a:pt x="3059" y="2909"/>
                    <a:pt x="3042" y="2931"/>
                    <a:pt x="3025" y="2956"/>
                  </a:cubicBezTo>
                  <a:cubicBezTo>
                    <a:pt x="2961" y="3033"/>
                    <a:pt x="2811" y="3218"/>
                    <a:pt x="1847" y="3410"/>
                  </a:cubicBezTo>
                  <a:cubicBezTo>
                    <a:pt x="1260" y="3526"/>
                    <a:pt x="656" y="3586"/>
                    <a:pt x="44" y="3595"/>
                  </a:cubicBezTo>
                  <a:lnTo>
                    <a:pt x="44" y="2755"/>
                  </a:lnTo>
                  <a:lnTo>
                    <a:pt x="1997" y="2083"/>
                  </a:lnTo>
                  <a:lnTo>
                    <a:pt x="1993" y="2061"/>
                  </a:lnTo>
                  <a:cubicBezTo>
                    <a:pt x="1873" y="1547"/>
                    <a:pt x="1804" y="1016"/>
                    <a:pt x="1787" y="485"/>
                  </a:cubicBezTo>
                  <a:cubicBezTo>
                    <a:pt x="1778" y="326"/>
                    <a:pt x="1778" y="164"/>
                    <a:pt x="1783" y="5"/>
                  </a:cubicBezTo>
                  <a:lnTo>
                    <a:pt x="1740"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 name="Google Shape;1128;g29d8a45a445_0_136"/>
          <p:cNvGrpSpPr/>
          <p:nvPr/>
        </p:nvGrpSpPr>
        <p:grpSpPr>
          <a:xfrm>
            <a:off x="5274286" y="2550739"/>
            <a:ext cx="671830" cy="1962947"/>
            <a:chOff x="5274286" y="2550739"/>
            <a:chExt cx="671830" cy="1962947"/>
          </a:xfrm>
        </p:grpSpPr>
        <p:sp>
          <p:nvSpPr>
            <p:cNvPr id="1129" name="Google Shape;1129;g29d8a45a445_0_136"/>
            <p:cNvSpPr/>
            <p:nvPr/>
          </p:nvSpPr>
          <p:spPr>
            <a:xfrm>
              <a:off x="5745270" y="4347184"/>
              <a:ext cx="80217" cy="101455"/>
            </a:xfrm>
            <a:custGeom>
              <a:rect b="b" l="l" r="r" t="t"/>
              <a:pathLst>
                <a:path extrusionOk="0" h="836" w="661">
                  <a:moveTo>
                    <a:pt x="56" y="1"/>
                  </a:moveTo>
                  <a:cubicBezTo>
                    <a:pt x="39" y="245"/>
                    <a:pt x="18" y="489"/>
                    <a:pt x="1" y="733"/>
                  </a:cubicBezTo>
                  <a:cubicBezTo>
                    <a:pt x="215" y="767"/>
                    <a:pt x="429" y="802"/>
                    <a:pt x="643" y="836"/>
                  </a:cubicBezTo>
                  <a:cubicBezTo>
                    <a:pt x="648" y="575"/>
                    <a:pt x="652" y="309"/>
                    <a:pt x="660" y="48"/>
                  </a:cubicBezTo>
                  <a:cubicBezTo>
                    <a:pt x="459" y="31"/>
                    <a:pt x="258" y="18"/>
                    <a:pt x="56"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g29d8a45a445_0_136"/>
            <p:cNvSpPr/>
            <p:nvPr/>
          </p:nvSpPr>
          <p:spPr>
            <a:xfrm>
              <a:off x="5716144" y="4408469"/>
              <a:ext cx="229972" cy="84950"/>
            </a:xfrm>
            <a:custGeom>
              <a:rect b="b" l="l" r="r" t="t"/>
              <a:pathLst>
                <a:path extrusionOk="0" h="700" w="1895">
                  <a:moveTo>
                    <a:pt x="242" y="1"/>
                  </a:moveTo>
                  <a:cubicBezTo>
                    <a:pt x="166" y="1"/>
                    <a:pt x="95" y="152"/>
                    <a:pt x="65" y="245"/>
                  </a:cubicBezTo>
                  <a:cubicBezTo>
                    <a:pt x="1" y="447"/>
                    <a:pt x="74" y="626"/>
                    <a:pt x="108" y="699"/>
                  </a:cubicBezTo>
                  <a:lnTo>
                    <a:pt x="1821" y="699"/>
                  </a:lnTo>
                  <a:cubicBezTo>
                    <a:pt x="1864" y="562"/>
                    <a:pt x="1894" y="391"/>
                    <a:pt x="1808" y="301"/>
                  </a:cubicBezTo>
                  <a:cubicBezTo>
                    <a:pt x="1761" y="256"/>
                    <a:pt x="1700" y="252"/>
                    <a:pt x="1620" y="252"/>
                  </a:cubicBezTo>
                  <a:cubicBezTo>
                    <a:pt x="1599" y="252"/>
                    <a:pt x="1577" y="252"/>
                    <a:pt x="1554" y="252"/>
                  </a:cubicBezTo>
                  <a:cubicBezTo>
                    <a:pt x="1511" y="252"/>
                    <a:pt x="1463" y="251"/>
                    <a:pt x="1410" y="245"/>
                  </a:cubicBezTo>
                  <a:cubicBezTo>
                    <a:pt x="1282" y="228"/>
                    <a:pt x="1102" y="177"/>
                    <a:pt x="900" y="23"/>
                  </a:cubicBezTo>
                  <a:cubicBezTo>
                    <a:pt x="862" y="49"/>
                    <a:pt x="738" y="138"/>
                    <a:pt x="593" y="138"/>
                  </a:cubicBezTo>
                  <a:cubicBezTo>
                    <a:pt x="576" y="138"/>
                    <a:pt x="558" y="137"/>
                    <a:pt x="541" y="134"/>
                  </a:cubicBezTo>
                  <a:cubicBezTo>
                    <a:pt x="412" y="112"/>
                    <a:pt x="326" y="52"/>
                    <a:pt x="326" y="52"/>
                  </a:cubicBezTo>
                  <a:cubicBezTo>
                    <a:pt x="284" y="23"/>
                    <a:pt x="275" y="5"/>
                    <a:pt x="245" y="1"/>
                  </a:cubicBezTo>
                  <a:cubicBezTo>
                    <a:pt x="244" y="1"/>
                    <a:pt x="243" y="1"/>
                    <a:pt x="24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g29d8a45a445_0_136"/>
            <p:cNvSpPr/>
            <p:nvPr/>
          </p:nvSpPr>
          <p:spPr>
            <a:xfrm>
              <a:off x="5361662" y="4341966"/>
              <a:ext cx="102547" cy="110314"/>
            </a:xfrm>
            <a:custGeom>
              <a:rect b="b" l="l" r="r" t="t"/>
              <a:pathLst>
                <a:path extrusionOk="0" h="909" w="845">
                  <a:moveTo>
                    <a:pt x="202" y="1"/>
                  </a:moveTo>
                  <a:cubicBezTo>
                    <a:pt x="142" y="104"/>
                    <a:pt x="56" y="275"/>
                    <a:pt x="26" y="498"/>
                  </a:cubicBezTo>
                  <a:cubicBezTo>
                    <a:pt x="0" y="665"/>
                    <a:pt x="9" y="806"/>
                    <a:pt x="26" y="909"/>
                  </a:cubicBezTo>
                  <a:cubicBezTo>
                    <a:pt x="245" y="905"/>
                    <a:pt x="463" y="900"/>
                    <a:pt x="686" y="896"/>
                  </a:cubicBezTo>
                  <a:cubicBezTo>
                    <a:pt x="669" y="828"/>
                    <a:pt x="656" y="712"/>
                    <a:pt x="686" y="571"/>
                  </a:cubicBezTo>
                  <a:cubicBezTo>
                    <a:pt x="720" y="403"/>
                    <a:pt x="801" y="292"/>
                    <a:pt x="844" y="236"/>
                  </a:cubicBezTo>
                  <a:cubicBezTo>
                    <a:pt x="630" y="155"/>
                    <a:pt x="416" y="78"/>
                    <a:pt x="202"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g29d8a45a445_0_136"/>
            <p:cNvSpPr/>
            <p:nvPr/>
          </p:nvSpPr>
          <p:spPr>
            <a:xfrm>
              <a:off x="5327925" y="4420969"/>
              <a:ext cx="230337" cy="92717"/>
            </a:xfrm>
            <a:custGeom>
              <a:rect b="b" l="l" r="r" t="t"/>
              <a:pathLst>
                <a:path extrusionOk="0" h="764" w="1898">
                  <a:moveTo>
                    <a:pt x="262" y="1"/>
                  </a:moveTo>
                  <a:cubicBezTo>
                    <a:pt x="182" y="1"/>
                    <a:pt x="107" y="148"/>
                    <a:pt x="73" y="236"/>
                  </a:cubicBezTo>
                  <a:cubicBezTo>
                    <a:pt x="0" y="434"/>
                    <a:pt x="69" y="618"/>
                    <a:pt x="99" y="691"/>
                  </a:cubicBezTo>
                  <a:cubicBezTo>
                    <a:pt x="668" y="716"/>
                    <a:pt x="1238" y="738"/>
                    <a:pt x="1812" y="763"/>
                  </a:cubicBezTo>
                  <a:cubicBezTo>
                    <a:pt x="1859" y="631"/>
                    <a:pt x="1898" y="459"/>
                    <a:pt x="1812" y="369"/>
                  </a:cubicBezTo>
                  <a:cubicBezTo>
                    <a:pt x="1739" y="284"/>
                    <a:pt x="1611" y="326"/>
                    <a:pt x="1422" y="292"/>
                  </a:cubicBezTo>
                  <a:cubicBezTo>
                    <a:pt x="1294" y="271"/>
                    <a:pt x="1114" y="211"/>
                    <a:pt x="917" y="52"/>
                  </a:cubicBezTo>
                  <a:cubicBezTo>
                    <a:pt x="874" y="81"/>
                    <a:pt x="755" y="155"/>
                    <a:pt x="626" y="155"/>
                  </a:cubicBezTo>
                  <a:cubicBezTo>
                    <a:pt x="602" y="155"/>
                    <a:pt x="577" y="153"/>
                    <a:pt x="553" y="147"/>
                  </a:cubicBezTo>
                  <a:cubicBezTo>
                    <a:pt x="433" y="117"/>
                    <a:pt x="347" y="52"/>
                    <a:pt x="347" y="52"/>
                  </a:cubicBezTo>
                  <a:cubicBezTo>
                    <a:pt x="304" y="22"/>
                    <a:pt x="296" y="5"/>
                    <a:pt x="266" y="1"/>
                  </a:cubicBezTo>
                  <a:cubicBezTo>
                    <a:pt x="264" y="1"/>
                    <a:pt x="263" y="1"/>
                    <a:pt x="26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g29d8a45a445_0_136"/>
            <p:cNvSpPr/>
            <p:nvPr/>
          </p:nvSpPr>
          <p:spPr>
            <a:xfrm>
              <a:off x="5524401" y="3463463"/>
              <a:ext cx="384825" cy="923409"/>
            </a:xfrm>
            <a:custGeom>
              <a:rect b="b" l="l" r="r" t="t"/>
              <a:pathLst>
                <a:path extrusionOk="0" h="7609" w="3171">
                  <a:moveTo>
                    <a:pt x="283" y="1"/>
                  </a:moveTo>
                  <a:lnTo>
                    <a:pt x="283" y="1"/>
                  </a:lnTo>
                  <a:cubicBezTo>
                    <a:pt x="0" y="1633"/>
                    <a:pt x="274" y="2387"/>
                    <a:pt x="587" y="2772"/>
                  </a:cubicBezTo>
                  <a:cubicBezTo>
                    <a:pt x="938" y="3192"/>
                    <a:pt x="1182" y="3693"/>
                    <a:pt x="1525" y="4117"/>
                  </a:cubicBezTo>
                  <a:cubicBezTo>
                    <a:pt x="1568" y="4169"/>
                    <a:pt x="1679" y="4310"/>
                    <a:pt x="1718" y="4515"/>
                  </a:cubicBezTo>
                  <a:cubicBezTo>
                    <a:pt x="1791" y="4935"/>
                    <a:pt x="1538" y="5316"/>
                    <a:pt x="1487" y="5723"/>
                  </a:cubicBezTo>
                  <a:cubicBezTo>
                    <a:pt x="1461" y="5929"/>
                    <a:pt x="1469" y="6075"/>
                    <a:pt x="1504" y="6357"/>
                  </a:cubicBezTo>
                  <a:cubicBezTo>
                    <a:pt x="1542" y="6662"/>
                    <a:pt x="1624" y="7094"/>
                    <a:pt x="1821" y="7608"/>
                  </a:cubicBezTo>
                  <a:lnTo>
                    <a:pt x="2506" y="7608"/>
                  </a:lnTo>
                  <a:cubicBezTo>
                    <a:pt x="2656" y="7098"/>
                    <a:pt x="2844" y="6362"/>
                    <a:pt x="2990" y="5454"/>
                  </a:cubicBezTo>
                  <a:cubicBezTo>
                    <a:pt x="3110" y="4713"/>
                    <a:pt x="3170" y="4340"/>
                    <a:pt x="3153" y="4014"/>
                  </a:cubicBezTo>
                  <a:cubicBezTo>
                    <a:pt x="3114" y="3350"/>
                    <a:pt x="2922" y="3021"/>
                    <a:pt x="2202" y="1132"/>
                  </a:cubicBezTo>
                  <a:cubicBezTo>
                    <a:pt x="2065" y="776"/>
                    <a:pt x="1958" y="489"/>
                    <a:pt x="1894" y="309"/>
                  </a:cubicBezTo>
                  <a:cubicBezTo>
                    <a:pt x="1354" y="206"/>
                    <a:pt x="818" y="103"/>
                    <a:pt x="28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g29d8a45a445_0_136"/>
            <p:cNvSpPr/>
            <p:nvPr/>
          </p:nvSpPr>
          <p:spPr>
            <a:xfrm>
              <a:off x="5346007" y="3400115"/>
              <a:ext cx="308976" cy="995010"/>
            </a:xfrm>
            <a:custGeom>
              <a:rect b="b" l="l" r="r" t="t"/>
              <a:pathLst>
                <a:path extrusionOk="0" h="8199" w="2546">
                  <a:moveTo>
                    <a:pt x="1200" y="0"/>
                  </a:moveTo>
                  <a:cubicBezTo>
                    <a:pt x="883" y="643"/>
                    <a:pt x="781" y="1187"/>
                    <a:pt x="738" y="1551"/>
                  </a:cubicBezTo>
                  <a:cubicBezTo>
                    <a:pt x="682" y="2090"/>
                    <a:pt x="729" y="2613"/>
                    <a:pt x="789" y="3213"/>
                  </a:cubicBezTo>
                  <a:cubicBezTo>
                    <a:pt x="871" y="4087"/>
                    <a:pt x="986" y="4211"/>
                    <a:pt x="866" y="4571"/>
                  </a:cubicBezTo>
                  <a:cubicBezTo>
                    <a:pt x="738" y="4939"/>
                    <a:pt x="468" y="5286"/>
                    <a:pt x="331" y="5671"/>
                  </a:cubicBezTo>
                  <a:cubicBezTo>
                    <a:pt x="48" y="6477"/>
                    <a:pt x="1" y="7243"/>
                    <a:pt x="172" y="8074"/>
                  </a:cubicBezTo>
                  <a:cubicBezTo>
                    <a:pt x="408" y="8117"/>
                    <a:pt x="643" y="8156"/>
                    <a:pt x="879" y="8199"/>
                  </a:cubicBezTo>
                  <a:cubicBezTo>
                    <a:pt x="1217" y="7488"/>
                    <a:pt x="1796" y="6245"/>
                    <a:pt x="2194" y="5097"/>
                  </a:cubicBezTo>
                  <a:cubicBezTo>
                    <a:pt x="2267" y="4879"/>
                    <a:pt x="2353" y="4622"/>
                    <a:pt x="2417" y="4284"/>
                  </a:cubicBezTo>
                  <a:cubicBezTo>
                    <a:pt x="2545" y="3581"/>
                    <a:pt x="2490" y="3076"/>
                    <a:pt x="2460" y="2549"/>
                  </a:cubicBezTo>
                  <a:cubicBezTo>
                    <a:pt x="2430" y="2052"/>
                    <a:pt x="2408" y="1337"/>
                    <a:pt x="2464" y="441"/>
                  </a:cubicBezTo>
                  <a:cubicBezTo>
                    <a:pt x="2044" y="296"/>
                    <a:pt x="1620" y="146"/>
                    <a:pt x="1200"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g29d8a45a445_0_136"/>
            <p:cNvSpPr/>
            <p:nvPr/>
          </p:nvSpPr>
          <p:spPr>
            <a:xfrm>
              <a:off x="5605953" y="3586641"/>
              <a:ext cx="49999" cy="444047"/>
            </a:xfrm>
            <a:custGeom>
              <a:rect b="b" l="l" r="r" t="t"/>
              <a:pathLst>
                <a:path extrusionOk="0" h="3659" w="412">
                  <a:moveTo>
                    <a:pt x="266" y="1"/>
                  </a:moveTo>
                  <a:cubicBezTo>
                    <a:pt x="266" y="339"/>
                    <a:pt x="275" y="682"/>
                    <a:pt x="296" y="1012"/>
                  </a:cubicBezTo>
                  <a:cubicBezTo>
                    <a:pt x="301" y="1072"/>
                    <a:pt x="305" y="1132"/>
                    <a:pt x="309" y="1192"/>
                  </a:cubicBezTo>
                  <a:cubicBezTo>
                    <a:pt x="339" y="1650"/>
                    <a:pt x="369" y="2125"/>
                    <a:pt x="253" y="2742"/>
                  </a:cubicBezTo>
                  <a:cubicBezTo>
                    <a:pt x="189" y="3085"/>
                    <a:pt x="104" y="3342"/>
                    <a:pt x="31" y="3556"/>
                  </a:cubicBezTo>
                  <a:cubicBezTo>
                    <a:pt x="22" y="3586"/>
                    <a:pt x="9" y="3616"/>
                    <a:pt x="1" y="3646"/>
                  </a:cubicBezTo>
                  <a:lnTo>
                    <a:pt x="39" y="3659"/>
                  </a:lnTo>
                  <a:cubicBezTo>
                    <a:pt x="48" y="3629"/>
                    <a:pt x="61" y="3599"/>
                    <a:pt x="69" y="3569"/>
                  </a:cubicBezTo>
                  <a:cubicBezTo>
                    <a:pt x="146" y="3355"/>
                    <a:pt x="228" y="3094"/>
                    <a:pt x="292" y="2751"/>
                  </a:cubicBezTo>
                  <a:cubicBezTo>
                    <a:pt x="412" y="2125"/>
                    <a:pt x="378" y="1650"/>
                    <a:pt x="348" y="1187"/>
                  </a:cubicBezTo>
                  <a:cubicBezTo>
                    <a:pt x="343" y="1127"/>
                    <a:pt x="343" y="1072"/>
                    <a:pt x="339" y="1012"/>
                  </a:cubicBezTo>
                  <a:cubicBezTo>
                    <a:pt x="318" y="682"/>
                    <a:pt x="309" y="339"/>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g29d8a45a445_0_136"/>
            <p:cNvSpPr/>
            <p:nvPr/>
          </p:nvSpPr>
          <p:spPr>
            <a:xfrm>
              <a:off x="5654374" y="2550739"/>
              <a:ext cx="258977" cy="286161"/>
            </a:xfrm>
            <a:custGeom>
              <a:rect b="b" l="l" r="r" t="t"/>
              <a:pathLst>
                <a:path extrusionOk="0" h="2358" w="2134">
                  <a:moveTo>
                    <a:pt x="1052" y="0"/>
                  </a:moveTo>
                  <a:cubicBezTo>
                    <a:pt x="832" y="0"/>
                    <a:pt x="614" y="69"/>
                    <a:pt x="450" y="193"/>
                  </a:cubicBezTo>
                  <a:cubicBezTo>
                    <a:pt x="0" y="522"/>
                    <a:pt x="26" y="1178"/>
                    <a:pt x="43" y="1576"/>
                  </a:cubicBezTo>
                  <a:cubicBezTo>
                    <a:pt x="56" y="1906"/>
                    <a:pt x="133" y="2172"/>
                    <a:pt x="197" y="2351"/>
                  </a:cubicBezTo>
                  <a:cubicBezTo>
                    <a:pt x="257" y="2356"/>
                    <a:pt x="316" y="2358"/>
                    <a:pt x="374" y="2358"/>
                  </a:cubicBezTo>
                  <a:cubicBezTo>
                    <a:pt x="1091" y="2358"/>
                    <a:pt x="1675" y="2049"/>
                    <a:pt x="1881" y="1653"/>
                  </a:cubicBezTo>
                  <a:cubicBezTo>
                    <a:pt x="2133" y="1161"/>
                    <a:pt x="2018" y="745"/>
                    <a:pt x="2018" y="745"/>
                  </a:cubicBezTo>
                  <a:cubicBezTo>
                    <a:pt x="2013" y="732"/>
                    <a:pt x="2009" y="715"/>
                    <a:pt x="2001" y="689"/>
                  </a:cubicBezTo>
                  <a:cubicBezTo>
                    <a:pt x="1992" y="664"/>
                    <a:pt x="1851" y="278"/>
                    <a:pt x="1482" y="98"/>
                  </a:cubicBezTo>
                  <a:cubicBezTo>
                    <a:pt x="1348" y="31"/>
                    <a:pt x="1200" y="0"/>
                    <a:pt x="105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g29d8a45a445_0_136"/>
            <p:cNvSpPr/>
            <p:nvPr/>
          </p:nvSpPr>
          <p:spPr>
            <a:xfrm>
              <a:off x="5601341" y="2710202"/>
              <a:ext cx="181551" cy="275967"/>
            </a:xfrm>
            <a:custGeom>
              <a:rect b="b" l="l" r="r" t="t"/>
              <a:pathLst>
                <a:path extrusionOk="0" h="2274" w="1496">
                  <a:moveTo>
                    <a:pt x="827" y="1"/>
                  </a:moveTo>
                  <a:cubicBezTo>
                    <a:pt x="801" y="228"/>
                    <a:pt x="737" y="571"/>
                    <a:pt x="557" y="947"/>
                  </a:cubicBezTo>
                  <a:cubicBezTo>
                    <a:pt x="377" y="1312"/>
                    <a:pt x="159" y="1569"/>
                    <a:pt x="0" y="1723"/>
                  </a:cubicBezTo>
                  <a:cubicBezTo>
                    <a:pt x="77" y="1821"/>
                    <a:pt x="193" y="1933"/>
                    <a:pt x="347" y="2036"/>
                  </a:cubicBezTo>
                  <a:cubicBezTo>
                    <a:pt x="668" y="2241"/>
                    <a:pt x="995" y="2274"/>
                    <a:pt x="1190" y="2274"/>
                  </a:cubicBezTo>
                  <a:cubicBezTo>
                    <a:pt x="1227" y="2274"/>
                    <a:pt x="1259" y="2272"/>
                    <a:pt x="1285" y="2271"/>
                  </a:cubicBezTo>
                  <a:cubicBezTo>
                    <a:pt x="1264" y="2091"/>
                    <a:pt x="1247" y="1856"/>
                    <a:pt x="1277" y="1586"/>
                  </a:cubicBezTo>
                  <a:cubicBezTo>
                    <a:pt x="1277" y="1581"/>
                    <a:pt x="1277" y="1577"/>
                    <a:pt x="1277" y="1577"/>
                  </a:cubicBezTo>
                  <a:cubicBezTo>
                    <a:pt x="1298" y="1367"/>
                    <a:pt x="1341" y="1183"/>
                    <a:pt x="1392" y="1025"/>
                  </a:cubicBezTo>
                  <a:cubicBezTo>
                    <a:pt x="1427" y="922"/>
                    <a:pt x="1461" y="832"/>
                    <a:pt x="1495" y="755"/>
                  </a:cubicBezTo>
                  <a:cubicBezTo>
                    <a:pt x="1272" y="502"/>
                    <a:pt x="1050" y="254"/>
                    <a:pt x="827"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g29d8a45a445_0_136"/>
            <p:cNvSpPr/>
            <p:nvPr/>
          </p:nvSpPr>
          <p:spPr>
            <a:xfrm>
              <a:off x="5691266" y="2789205"/>
              <a:ext cx="79125" cy="113469"/>
            </a:xfrm>
            <a:custGeom>
              <a:rect b="b" l="l" r="r" t="t"/>
              <a:pathLst>
                <a:path extrusionOk="0" h="935" w="652">
                  <a:moveTo>
                    <a:pt x="0" y="1"/>
                  </a:moveTo>
                  <a:lnTo>
                    <a:pt x="0" y="1"/>
                  </a:lnTo>
                  <a:cubicBezTo>
                    <a:pt x="13" y="142"/>
                    <a:pt x="56" y="365"/>
                    <a:pt x="197" y="588"/>
                  </a:cubicBezTo>
                  <a:cubicBezTo>
                    <a:pt x="214" y="613"/>
                    <a:pt x="390" y="883"/>
                    <a:pt x="536" y="935"/>
                  </a:cubicBezTo>
                  <a:cubicBezTo>
                    <a:pt x="536" y="930"/>
                    <a:pt x="536" y="926"/>
                    <a:pt x="536" y="926"/>
                  </a:cubicBezTo>
                  <a:cubicBezTo>
                    <a:pt x="557" y="716"/>
                    <a:pt x="600" y="532"/>
                    <a:pt x="651" y="374"/>
                  </a:cubicBezTo>
                  <a:cubicBezTo>
                    <a:pt x="480" y="78"/>
                    <a:pt x="30" y="5"/>
                    <a:pt x="0" y="1"/>
                  </a:cubicBezTo>
                  <a:close/>
                </a:path>
              </a:pathLst>
            </a:custGeom>
            <a:solidFill>
              <a:srgbClr val="2B2622">
                <a:alpha val="2784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g29d8a45a445_0_136"/>
            <p:cNvSpPr/>
            <p:nvPr/>
          </p:nvSpPr>
          <p:spPr>
            <a:xfrm>
              <a:off x="5666752" y="2591515"/>
              <a:ext cx="226332" cy="266137"/>
            </a:xfrm>
            <a:custGeom>
              <a:rect b="b" l="l" r="r" t="t"/>
              <a:pathLst>
                <a:path extrusionOk="0" h="2193" w="1865">
                  <a:moveTo>
                    <a:pt x="1055" y="0"/>
                  </a:moveTo>
                  <a:cubicBezTo>
                    <a:pt x="985" y="0"/>
                    <a:pt x="910" y="11"/>
                    <a:pt x="832" y="41"/>
                  </a:cubicBezTo>
                  <a:cubicBezTo>
                    <a:pt x="592" y="131"/>
                    <a:pt x="421" y="358"/>
                    <a:pt x="391" y="628"/>
                  </a:cubicBezTo>
                  <a:cubicBezTo>
                    <a:pt x="324" y="564"/>
                    <a:pt x="276" y="553"/>
                    <a:pt x="247" y="553"/>
                  </a:cubicBezTo>
                  <a:cubicBezTo>
                    <a:pt x="239" y="553"/>
                    <a:pt x="233" y="554"/>
                    <a:pt x="228" y="555"/>
                  </a:cubicBezTo>
                  <a:cubicBezTo>
                    <a:pt x="99" y="580"/>
                    <a:pt x="1" y="850"/>
                    <a:pt x="91" y="1035"/>
                  </a:cubicBezTo>
                  <a:cubicBezTo>
                    <a:pt x="129" y="1112"/>
                    <a:pt x="189" y="1154"/>
                    <a:pt x="228" y="1176"/>
                  </a:cubicBezTo>
                  <a:cubicBezTo>
                    <a:pt x="75" y="1597"/>
                    <a:pt x="301" y="2192"/>
                    <a:pt x="773" y="2192"/>
                  </a:cubicBezTo>
                  <a:cubicBezTo>
                    <a:pt x="829" y="2192"/>
                    <a:pt x="889" y="2184"/>
                    <a:pt x="952" y="2165"/>
                  </a:cubicBezTo>
                  <a:cubicBezTo>
                    <a:pt x="1115" y="2118"/>
                    <a:pt x="1252" y="2011"/>
                    <a:pt x="1367" y="1891"/>
                  </a:cubicBezTo>
                  <a:cubicBezTo>
                    <a:pt x="1671" y="1566"/>
                    <a:pt x="1864" y="1073"/>
                    <a:pt x="1783" y="628"/>
                  </a:cubicBezTo>
                  <a:cubicBezTo>
                    <a:pt x="1749" y="435"/>
                    <a:pt x="1654" y="259"/>
                    <a:pt x="1492" y="144"/>
                  </a:cubicBezTo>
                  <a:cubicBezTo>
                    <a:pt x="1456" y="121"/>
                    <a:pt x="1282" y="0"/>
                    <a:pt x="1055"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g29d8a45a445_0_136"/>
            <p:cNvSpPr/>
            <p:nvPr/>
          </p:nvSpPr>
          <p:spPr>
            <a:xfrm>
              <a:off x="5743692" y="2702556"/>
              <a:ext cx="42232" cy="20267"/>
            </a:xfrm>
            <a:custGeom>
              <a:rect b="b" l="l" r="r" t="t"/>
              <a:pathLst>
                <a:path extrusionOk="0" h="167" w="348">
                  <a:moveTo>
                    <a:pt x="97" y="0"/>
                  </a:moveTo>
                  <a:cubicBezTo>
                    <a:pt x="55" y="0"/>
                    <a:pt x="21" y="9"/>
                    <a:pt x="1" y="17"/>
                  </a:cubicBezTo>
                  <a:lnTo>
                    <a:pt x="18" y="68"/>
                  </a:lnTo>
                  <a:cubicBezTo>
                    <a:pt x="36" y="60"/>
                    <a:pt x="66" y="52"/>
                    <a:pt x="102" y="52"/>
                  </a:cubicBezTo>
                  <a:cubicBezTo>
                    <a:pt x="125" y="52"/>
                    <a:pt x="150" y="56"/>
                    <a:pt x="176" y="64"/>
                  </a:cubicBezTo>
                  <a:cubicBezTo>
                    <a:pt x="249" y="90"/>
                    <a:pt x="288" y="145"/>
                    <a:pt x="305" y="167"/>
                  </a:cubicBezTo>
                  <a:lnTo>
                    <a:pt x="348" y="141"/>
                  </a:lnTo>
                  <a:cubicBezTo>
                    <a:pt x="326" y="107"/>
                    <a:pt x="279" y="47"/>
                    <a:pt x="194" y="17"/>
                  </a:cubicBezTo>
                  <a:cubicBezTo>
                    <a:pt x="159" y="4"/>
                    <a:pt x="126" y="0"/>
                    <a:pt x="9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g29d8a45a445_0_136"/>
            <p:cNvSpPr/>
            <p:nvPr/>
          </p:nvSpPr>
          <p:spPr>
            <a:xfrm>
              <a:off x="5750974" y="2704498"/>
              <a:ext cx="26092" cy="22937"/>
            </a:xfrm>
            <a:custGeom>
              <a:rect b="b" l="l" r="r" t="t"/>
              <a:pathLst>
                <a:path extrusionOk="0" h="189" w="215">
                  <a:moveTo>
                    <a:pt x="108" y="1"/>
                  </a:moveTo>
                  <a:cubicBezTo>
                    <a:pt x="72" y="1"/>
                    <a:pt x="38" y="22"/>
                    <a:pt x="22" y="56"/>
                  </a:cubicBezTo>
                  <a:cubicBezTo>
                    <a:pt x="1" y="104"/>
                    <a:pt x="22" y="159"/>
                    <a:pt x="69" y="181"/>
                  </a:cubicBezTo>
                  <a:cubicBezTo>
                    <a:pt x="82" y="186"/>
                    <a:pt x="95" y="189"/>
                    <a:pt x="108" y="189"/>
                  </a:cubicBezTo>
                  <a:cubicBezTo>
                    <a:pt x="143" y="189"/>
                    <a:pt x="178" y="168"/>
                    <a:pt x="194" y="134"/>
                  </a:cubicBezTo>
                  <a:cubicBezTo>
                    <a:pt x="215" y="86"/>
                    <a:pt x="194" y="31"/>
                    <a:pt x="146" y="9"/>
                  </a:cubicBezTo>
                  <a:cubicBezTo>
                    <a:pt x="134" y="4"/>
                    <a:pt x="121"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g29d8a45a445_0_136"/>
            <p:cNvSpPr/>
            <p:nvPr/>
          </p:nvSpPr>
          <p:spPr>
            <a:xfrm>
              <a:off x="5745755" y="2666513"/>
              <a:ext cx="62014" cy="29733"/>
            </a:xfrm>
            <a:custGeom>
              <a:rect b="b" l="l" r="r" t="t"/>
              <a:pathLst>
                <a:path extrusionOk="0" h="245" w="511">
                  <a:moveTo>
                    <a:pt x="85" y="0"/>
                  </a:moveTo>
                  <a:cubicBezTo>
                    <a:pt x="74" y="0"/>
                    <a:pt x="63" y="0"/>
                    <a:pt x="52" y="1"/>
                  </a:cubicBezTo>
                  <a:cubicBezTo>
                    <a:pt x="22" y="1"/>
                    <a:pt x="1" y="27"/>
                    <a:pt x="1" y="57"/>
                  </a:cubicBezTo>
                  <a:lnTo>
                    <a:pt x="1" y="61"/>
                  </a:lnTo>
                  <a:cubicBezTo>
                    <a:pt x="5" y="84"/>
                    <a:pt x="27" y="104"/>
                    <a:pt x="50" y="104"/>
                  </a:cubicBezTo>
                  <a:cubicBezTo>
                    <a:pt x="52" y="104"/>
                    <a:pt x="54" y="104"/>
                    <a:pt x="57" y="104"/>
                  </a:cubicBezTo>
                  <a:cubicBezTo>
                    <a:pt x="112" y="104"/>
                    <a:pt x="189" y="112"/>
                    <a:pt x="267" y="142"/>
                  </a:cubicBezTo>
                  <a:cubicBezTo>
                    <a:pt x="322" y="164"/>
                    <a:pt x="374" y="194"/>
                    <a:pt x="417" y="232"/>
                  </a:cubicBezTo>
                  <a:cubicBezTo>
                    <a:pt x="427" y="240"/>
                    <a:pt x="439" y="245"/>
                    <a:pt x="451" y="245"/>
                  </a:cubicBezTo>
                  <a:cubicBezTo>
                    <a:pt x="464" y="245"/>
                    <a:pt x="478" y="239"/>
                    <a:pt x="489" y="228"/>
                  </a:cubicBezTo>
                  <a:cubicBezTo>
                    <a:pt x="511" y="207"/>
                    <a:pt x="511" y="172"/>
                    <a:pt x="485" y="151"/>
                  </a:cubicBezTo>
                  <a:cubicBezTo>
                    <a:pt x="434" y="104"/>
                    <a:pt x="369" y="70"/>
                    <a:pt x="305" y="44"/>
                  </a:cubicBezTo>
                  <a:cubicBezTo>
                    <a:pt x="225" y="11"/>
                    <a:pt x="148" y="0"/>
                    <a:pt x="8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g29d8a45a445_0_136"/>
            <p:cNvSpPr/>
            <p:nvPr/>
          </p:nvSpPr>
          <p:spPr>
            <a:xfrm>
              <a:off x="5817598" y="2730954"/>
              <a:ext cx="41140" cy="23058"/>
            </a:xfrm>
            <a:custGeom>
              <a:rect b="b" l="l" r="r" t="t"/>
              <a:pathLst>
                <a:path extrusionOk="0" h="190" w="339">
                  <a:moveTo>
                    <a:pt x="78" y="1"/>
                  </a:moveTo>
                  <a:cubicBezTo>
                    <a:pt x="46" y="1"/>
                    <a:pt x="19" y="6"/>
                    <a:pt x="0" y="10"/>
                  </a:cubicBezTo>
                  <a:lnTo>
                    <a:pt x="13" y="61"/>
                  </a:lnTo>
                  <a:cubicBezTo>
                    <a:pt x="25" y="59"/>
                    <a:pt x="46" y="55"/>
                    <a:pt x="72" y="55"/>
                  </a:cubicBezTo>
                  <a:cubicBezTo>
                    <a:pt x="101" y="55"/>
                    <a:pt x="137" y="60"/>
                    <a:pt x="176" y="78"/>
                  </a:cubicBezTo>
                  <a:cubicBezTo>
                    <a:pt x="240" y="108"/>
                    <a:pt x="274" y="160"/>
                    <a:pt x="291" y="190"/>
                  </a:cubicBezTo>
                  <a:lnTo>
                    <a:pt x="339" y="164"/>
                  </a:lnTo>
                  <a:cubicBezTo>
                    <a:pt x="321" y="130"/>
                    <a:pt x="279" y="65"/>
                    <a:pt x="197" y="27"/>
                  </a:cubicBezTo>
                  <a:cubicBezTo>
                    <a:pt x="155" y="7"/>
                    <a:pt x="113"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g29d8a45a445_0_136"/>
            <p:cNvSpPr/>
            <p:nvPr/>
          </p:nvSpPr>
          <p:spPr>
            <a:xfrm>
              <a:off x="5822695" y="2733987"/>
              <a:ext cx="26213" cy="22815"/>
            </a:xfrm>
            <a:custGeom>
              <a:rect b="b" l="l" r="r" t="t"/>
              <a:pathLst>
                <a:path extrusionOk="0" h="188" w="216">
                  <a:moveTo>
                    <a:pt x="108" y="1"/>
                  </a:moveTo>
                  <a:cubicBezTo>
                    <a:pt x="71" y="1"/>
                    <a:pt x="36" y="25"/>
                    <a:pt x="22" y="62"/>
                  </a:cubicBezTo>
                  <a:cubicBezTo>
                    <a:pt x="1" y="109"/>
                    <a:pt x="27" y="165"/>
                    <a:pt x="78" y="182"/>
                  </a:cubicBezTo>
                  <a:cubicBezTo>
                    <a:pt x="88" y="185"/>
                    <a:pt x="98" y="187"/>
                    <a:pt x="109" y="187"/>
                  </a:cubicBezTo>
                  <a:cubicBezTo>
                    <a:pt x="147" y="187"/>
                    <a:pt x="184" y="163"/>
                    <a:pt x="198" y="126"/>
                  </a:cubicBezTo>
                  <a:cubicBezTo>
                    <a:pt x="215" y="75"/>
                    <a:pt x="189" y="23"/>
                    <a:pt x="138" y="6"/>
                  </a:cubicBezTo>
                  <a:cubicBezTo>
                    <a:pt x="128" y="3"/>
                    <a:pt x="118"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g29d8a45a445_0_136"/>
            <p:cNvSpPr/>
            <p:nvPr/>
          </p:nvSpPr>
          <p:spPr>
            <a:xfrm>
              <a:off x="5821239" y="2694182"/>
              <a:ext cx="60315" cy="34466"/>
            </a:xfrm>
            <a:custGeom>
              <a:rect b="b" l="l" r="r" t="t"/>
              <a:pathLst>
                <a:path extrusionOk="0" h="284" w="497">
                  <a:moveTo>
                    <a:pt x="60" y="0"/>
                  </a:moveTo>
                  <a:cubicBezTo>
                    <a:pt x="26" y="0"/>
                    <a:pt x="0" y="26"/>
                    <a:pt x="4" y="56"/>
                  </a:cubicBezTo>
                  <a:cubicBezTo>
                    <a:pt x="4" y="81"/>
                    <a:pt x="26" y="103"/>
                    <a:pt x="52" y="107"/>
                  </a:cubicBezTo>
                  <a:cubicBezTo>
                    <a:pt x="111" y="111"/>
                    <a:pt x="167" y="124"/>
                    <a:pt x="223" y="146"/>
                  </a:cubicBezTo>
                  <a:cubicBezTo>
                    <a:pt x="300" y="180"/>
                    <a:pt x="360" y="227"/>
                    <a:pt x="398" y="270"/>
                  </a:cubicBezTo>
                  <a:cubicBezTo>
                    <a:pt x="410" y="279"/>
                    <a:pt x="424" y="283"/>
                    <a:pt x="438" y="283"/>
                  </a:cubicBezTo>
                  <a:cubicBezTo>
                    <a:pt x="450" y="283"/>
                    <a:pt x="461" y="280"/>
                    <a:pt x="471" y="274"/>
                  </a:cubicBezTo>
                  <a:lnTo>
                    <a:pt x="471" y="270"/>
                  </a:lnTo>
                  <a:cubicBezTo>
                    <a:pt x="493" y="253"/>
                    <a:pt x="497" y="219"/>
                    <a:pt x="476" y="197"/>
                  </a:cubicBezTo>
                  <a:cubicBezTo>
                    <a:pt x="424" y="146"/>
                    <a:pt x="356" y="90"/>
                    <a:pt x="261" y="51"/>
                  </a:cubicBezTo>
                  <a:cubicBezTo>
                    <a:pt x="197" y="21"/>
                    <a:pt x="129" y="4"/>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g29d8a45a445_0_136"/>
            <p:cNvSpPr/>
            <p:nvPr/>
          </p:nvSpPr>
          <p:spPr>
            <a:xfrm>
              <a:off x="5774881" y="2733138"/>
              <a:ext cx="34951" cy="50485"/>
            </a:xfrm>
            <a:custGeom>
              <a:rect b="b" l="l" r="r" t="t"/>
              <a:pathLst>
                <a:path extrusionOk="0" h="416" w="288">
                  <a:moveTo>
                    <a:pt x="258" y="0"/>
                  </a:moveTo>
                  <a:cubicBezTo>
                    <a:pt x="198" y="69"/>
                    <a:pt x="155" y="150"/>
                    <a:pt x="129" y="240"/>
                  </a:cubicBezTo>
                  <a:cubicBezTo>
                    <a:pt x="121" y="283"/>
                    <a:pt x="117" y="326"/>
                    <a:pt x="117" y="373"/>
                  </a:cubicBezTo>
                  <a:lnTo>
                    <a:pt x="1" y="373"/>
                  </a:lnTo>
                  <a:lnTo>
                    <a:pt x="1" y="394"/>
                  </a:lnTo>
                  <a:lnTo>
                    <a:pt x="1" y="412"/>
                  </a:lnTo>
                  <a:lnTo>
                    <a:pt x="159" y="416"/>
                  </a:lnTo>
                  <a:lnTo>
                    <a:pt x="159" y="416"/>
                  </a:lnTo>
                  <a:lnTo>
                    <a:pt x="155" y="394"/>
                  </a:lnTo>
                  <a:cubicBezTo>
                    <a:pt x="155" y="343"/>
                    <a:pt x="159" y="296"/>
                    <a:pt x="172" y="249"/>
                  </a:cubicBezTo>
                  <a:cubicBezTo>
                    <a:pt x="194" y="167"/>
                    <a:pt x="232" y="90"/>
                    <a:pt x="288" y="26"/>
                  </a:cubicBezTo>
                  <a:lnTo>
                    <a:pt x="258"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g29d8a45a445_0_136"/>
            <p:cNvSpPr/>
            <p:nvPr/>
          </p:nvSpPr>
          <p:spPr>
            <a:xfrm>
              <a:off x="5741629" y="2791389"/>
              <a:ext cx="32888" cy="41626"/>
            </a:xfrm>
            <a:custGeom>
              <a:rect b="b" l="l" r="r" t="t"/>
              <a:pathLst>
                <a:path extrusionOk="0" h="343" w="271">
                  <a:moveTo>
                    <a:pt x="5" y="0"/>
                  </a:moveTo>
                  <a:lnTo>
                    <a:pt x="1" y="39"/>
                  </a:lnTo>
                  <a:cubicBezTo>
                    <a:pt x="22" y="43"/>
                    <a:pt x="129" y="69"/>
                    <a:pt x="189" y="171"/>
                  </a:cubicBezTo>
                  <a:cubicBezTo>
                    <a:pt x="228" y="236"/>
                    <a:pt x="228" y="304"/>
                    <a:pt x="219" y="338"/>
                  </a:cubicBezTo>
                  <a:lnTo>
                    <a:pt x="262" y="343"/>
                  </a:lnTo>
                  <a:cubicBezTo>
                    <a:pt x="266" y="304"/>
                    <a:pt x="271" y="227"/>
                    <a:pt x="228" y="150"/>
                  </a:cubicBezTo>
                  <a:cubicBezTo>
                    <a:pt x="159" y="34"/>
                    <a:pt x="39" y="4"/>
                    <a:pt x="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g29d8a45a445_0_136"/>
            <p:cNvSpPr/>
            <p:nvPr/>
          </p:nvSpPr>
          <p:spPr>
            <a:xfrm>
              <a:off x="5709470" y="2578772"/>
              <a:ext cx="210070" cy="132644"/>
            </a:xfrm>
            <a:custGeom>
              <a:rect b="b" l="l" r="r" t="t"/>
              <a:pathLst>
                <a:path extrusionOk="0" h="1093" w="1731">
                  <a:moveTo>
                    <a:pt x="777" y="1"/>
                  </a:moveTo>
                  <a:cubicBezTo>
                    <a:pt x="626" y="1"/>
                    <a:pt x="474" y="44"/>
                    <a:pt x="343" y="141"/>
                  </a:cubicBezTo>
                  <a:cubicBezTo>
                    <a:pt x="112" y="313"/>
                    <a:pt x="0" y="621"/>
                    <a:pt x="52" y="930"/>
                  </a:cubicBezTo>
                  <a:cubicBezTo>
                    <a:pt x="73" y="853"/>
                    <a:pt x="120" y="715"/>
                    <a:pt x="236" y="591"/>
                  </a:cubicBezTo>
                  <a:cubicBezTo>
                    <a:pt x="301" y="522"/>
                    <a:pt x="405" y="410"/>
                    <a:pt x="521" y="410"/>
                  </a:cubicBezTo>
                  <a:cubicBezTo>
                    <a:pt x="527" y="410"/>
                    <a:pt x="534" y="411"/>
                    <a:pt x="540" y="411"/>
                  </a:cubicBezTo>
                  <a:cubicBezTo>
                    <a:pt x="673" y="420"/>
                    <a:pt x="745" y="561"/>
                    <a:pt x="827" y="673"/>
                  </a:cubicBezTo>
                  <a:cubicBezTo>
                    <a:pt x="947" y="827"/>
                    <a:pt x="1170" y="1002"/>
                    <a:pt x="1615" y="1092"/>
                  </a:cubicBezTo>
                  <a:cubicBezTo>
                    <a:pt x="1619" y="1071"/>
                    <a:pt x="1731" y="570"/>
                    <a:pt x="1371" y="236"/>
                  </a:cubicBezTo>
                  <a:cubicBezTo>
                    <a:pt x="1216" y="91"/>
                    <a:pt x="997" y="1"/>
                    <a:pt x="7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g29d8a45a445_0_136"/>
            <p:cNvSpPr/>
            <p:nvPr/>
          </p:nvSpPr>
          <p:spPr>
            <a:xfrm>
              <a:off x="5365788" y="2878645"/>
              <a:ext cx="512735" cy="767343"/>
            </a:xfrm>
            <a:custGeom>
              <a:rect b="b" l="l" r="r" t="t"/>
              <a:pathLst>
                <a:path extrusionOk="0" h="6323" w="4225">
                  <a:moveTo>
                    <a:pt x="2232" y="1"/>
                  </a:moveTo>
                  <a:cubicBezTo>
                    <a:pt x="1911" y="108"/>
                    <a:pt x="1547" y="253"/>
                    <a:pt x="1162" y="455"/>
                  </a:cubicBezTo>
                  <a:cubicBezTo>
                    <a:pt x="699" y="695"/>
                    <a:pt x="313" y="952"/>
                    <a:pt x="5" y="1187"/>
                  </a:cubicBezTo>
                  <a:cubicBezTo>
                    <a:pt x="1" y="1307"/>
                    <a:pt x="1" y="1573"/>
                    <a:pt x="151" y="1860"/>
                  </a:cubicBezTo>
                  <a:cubicBezTo>
                    <a:pt x="322" y="2185"/>
                    <a:pt x="575" y="2344"/>
                    <a:pt x="678" y="2404"/>
                  </a:cubicBezTo>
                  <a:lnTo>
                    <a:pt x="1033" y="1830"/>
                  </a:lnTo>
                  <a:lnTo>
                    <a:pt x="1033" y="1830"/>
                  </a:lnTo>
                  <a:cubicBezTo>
                    <a:pt x="755" y="2468"/>
                    <a:pt x="455" y="3398"/>
                    <a:pt x="399" y="4541"/>
                  </a:cubicBezTo>
                  <a:cubicBezTo>
                    <a:pt x="378" y="5042"/>
                    <a:pt x="408" y="5496"/>
                    <a:pt x="459" y="5891"/>
                  </a:cubicBezTo>
                  <a:cubicBezTo>
                    <a:pt x="866" y="6045"/>
                    <a:pt x="1423" y="6212"/>
                    <a:pt x="2100" y="6285"/>
                  </a:cubicBezTo>
                  <a:cubicBezTo>
                    <a:pt x="2352" y="6312"/>
                    <a:pt x="2590" y="6323"/>
                    <a:pt x="2812" y="6323"/>
                  </a:cubicBezTo>
                  <a:cubicBezTo>
                    <a:pt x="3117" y="6323"/>
                    <a:pt x="3391" y="6302"/>
                    <a:pt x="3625" y="6272"/>
                  </a:cubicBezTo>
                  <a:cubicBezTo>
                    <a:pt x="3522" y="5758"/>
                    <a:pt x="3432" y="5295"/>
                    <a:pt x="3350" y="4867"/>
                  </a:cubicBezTo>
                  <a:cubicBezTo>
                    <a:pt x="3350" y="4867"/>
                    <a:pt x="3218" y="4181"/>
                    <a:pt x="3209" y="3655"/>
                  </a:cubicBezTo>
                  <a:cubicBezTo>
                    <a:pt x="3209" y="3646"/>
                    <a:pt x="3209" y="3637"/>
                    <a:pt x="3209" y="3625"/>
                  </a:cubicBezTo>
                  <a:cubicBezTo>
                    <a:pt x="3209" y="3303"/>
                    <a:pt x="3269" y="3149"/>
                    <a:pt x="3316" y="2828"/>
                  </a:cubicBezTo>
                  <a:cubicBezTo>
                    <a:pt x="3324" y="2776"/>
                    <a:pt x="3330" y="2727"/>
                    <a:pt x="3335" y="2682"/>
                  </a:cubicBezTo>
                  <a:lnTo>
                    <a:pt x="3335" y="2682"/>
                  </a:lnTo>
                  <a:cubicBezTo>
                    <a:pt x="3630" y="2695"/>
                    <a:pt x="3929" y="2712"/>
                    <a:pt x="4224" y="2725"/>
                  </a:cubicBezTo>
                  <a:cubicBezTo>
                    <a:pt x="4117" y="2382"/>
                    <a:pt x="3989" y="2014"/>
                    <a:pt x="3830" y="1628"/>
                  </a:cubicBezTo>
                  <a:cubicBezTo>
                    <a:pt x="3685" y="1269"/>
                    <a:pt x="3530" y="943"/>
                    <a:pt x="3376" y="643"/>
                  </a:cubicBezTo>
                  <a:cubicBezTo>
                    <a:pt x="3239" y="630"/>
                    <a:pt x="3046" y="588"/>
                    <a:pt x="2832" y="485"/>
                  </a:cubicBezTo>
                  <a:cubicBezTo>
                    <a:pt x="2524" y="335"/>
                    <a:pt x="2331" y="125"/>
                    <a:pt x="223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g29d8a45a445_0_136"/>
            <p:cNvSpPr/>
            <p:nvPr/>
          </p:nvSpPr>
          <p:spPr>
            <a:xfrm>
              <a:off x="5445884" y="3099636"/>
              <a:ext cx="47451" cy="112862"/>
            </a:xfrm>
            <a:custGeom>
              <a:rect b="b" l="l" r="r" t="t"/>
              <a:pathLst>
                <a:path extrusionOk="0" h="930" w="391">
                  <a:moveTo>
                    <a:pt x="352" y="0"/>
                  </a:moveTo>
                  <a:lnTo>
                    <a:pt x="0" y="570"/>
                  </a:lnTo>
                  <a:lnTo>
                    <a:pt x="39" y="591"/>
                  </a:lnTo>
                  <a:lnTo>
                    <a:pt x="262" y="227"/>
                  </a:lnTo>
                  <a:lnTo>
                    <a:pt x="262" y="227"/>
                  </a:lnTo>
                  <a:cubicBezTo>
                    <a:pt x="180" y="450"/>
                    <a:pt x="107" y="686"/>
                    <a:pt x="52" y="917"/>
                  </a:cubicBezTo>
                  <a:lnTo>
                    <a:pt x="95" y="930"/>
                  </a:lnTo>
                  <a:cubicBezTo>
                    <a:pt x="167" y="617"/>
                    <a:pt x="266" y="313"/>
                    <a:pt x="390" y="17"/>
                  </a:cubicBezTo>
                  <a:lnTo>
                    <a:pt x="35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 name="Google Shape;1151;g29d8a45a445_0_136"/>
            <p:cNvSpPr/>
            <p:nvPr/>
          </p:nvSpPr>
          <p:spPr>
            <a:xfrm>
              <a:off x="5752551" y="3007040"/>
              <a:ext cx="36529" cy="310432"/>
            </a:xfrm>
            <a:custGeom>
              <a:rect b="b" l="l" r="r" t="t"/>
              <a:pathLst>
                <a:path extrusionOk="0" h="2558" w="301">
                  <a:moveTo>
                    <a:pt x="232" y="1"/>
                  </a:moveTo>
                  <a:lnTo>
                    <a:pt x="189" y="9"/>
                  </a:lnTo>
                  <a:cubicBezTo>
                    <a:pt x="253" y="369"/>
                    <a:pt x="258" y="660"/>
                    <a:pt x="211" y="1003"/>
                  </a:cubicBezTo>
                  <a:cubicBezTo>
                    <a:pt x="176" y="1260"/>
                    <a:pt x="142" y="1513"/>
                    <a:pt x="108" y="1766"/>
                  </a:cubicBezTo>
                  <a:cubicBezTo>
                    <a:pt x="78" y="2014"/>
                    <a:pt x="35" y="2305"/>
                    <a:pt x="1" y="2554"/>
                  </a:cubicBezTo>
                  <a:lnTo>
                    <a:pt x="44" y="2558"/>
                  </a:lnTo>
                  <a:cubicBezTo>
                    <a:pt x="78" y="2314"/>
                    <a:pt x="116" y="2018"/>
                    <a:pt x="151" y="1774"/>
                  </a:cubicBezTo>
                  <a:cubicBezTo>
                    <a:pt x="185" y="1517"/>
                    <a:pt x="219" y="1264"/>
                    <a:pt x="253" y="1012"/>
                  </a:cubicBezTo>
                  <a:cubicBezTo>
                    <a:pt x="301" y="660"/>
                    <a:pt x="292" y="369"/>
                    <a:pt x="23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 name="Google Shape;1152;g29d8a45a445_0_136"/>
            <p:cNvSpPr/>
            <p:nvPr/>
          </p:nvSpPr>
          <p:spPr>
            <a:xfrm>
              <a:off x="5274286" y="3038836"/>
              <a:ext cx="471110" cy="354607"/>
            </a:xfrm>
            <a:custGeom>
              <a:rect b="b" l="l" r="r" t="t"/>
              <a:pathLst>
                <a:path extrusionOk="0" h="2922" w="3882">
                  <a:moveTo>
                    <a:pt x="759" y="0"/>
                  </a:moveTo>
                  <a:cubicBezTo>
                    <a:pt x="686" y="77"/>
                    <a:pt x="613" y="159"/>
                    <a:pt x="541" y="248"/>
                  </a:cubicBezTo>
                  <a:cubicBezTo>
                    <a:pt x="391" y="428"/>
                    <a:pt x="206" y="600"/>
                    <a:pt x="95" y="810"/>
                  </a:cubicBezTo>
                  <a:cubicBezTo>
                    <a:pt x="1" y="990"/>
                    <a:pt x="155" y="1122"/>
                    <a:pt x="254" y="1272"/>
                  </a:cubicBezTo>
                  <a:cubicBezTo>
                    <a:pt x="378" y="1465"/>
                    <a:pt x="502" y="1593"/>
                    <a:pt x="553" y="1641"/>
                  </a:cubicBezTo>
                  <a:cubicBezTo>
                    <a:pt x="870" y="1921"/>
                    <a:pt x="2000" y="2922"/>
                    <a:pt x="3088" y="2922"/>
                  </a:cubicBezTo>
                  <a:cubicBezTo>
                    <a:pt x="3147" y="2922"/>
                    <a:pt x="3206" y="2919"/>
                    <a:pt x="3265" y="2913"/>
                  </a:cubicBezTo>
                  <a:cubicBezTo>
                    <a:pt x="3303" y="2909"/>
                    <a:pt x="3826" y="2857"/>
                    <a:pt x="3835" y="2737"/>
                  </a:cubicBezTo>
                  <a:cubicBezTo>
                    <a:pt x="3839" y="2720"/>
                    <a:pt x="3826" y="2694"/>
                    <a:pt x="3809" y="2682"/>
                  </a:cubicBezTo>
                  <a:cubicBezTo>
                    <a:pt x="3800" y="2676"/>
                    <a:pt x="3791" y="2674"/>
                    <a:pt x="3782" y="2674"/>
                  </a:cubicBezTo>
                  <a:cubicBezTo>
                    <a:pt x="3744" y="2674"/>
                    <a:pt x="3695" y="2710"/>
                    <a:pt x="3616" y="2737"/>
                  </a:cubicBezTo>
                  <a:cubicBezTo>
                    <a:pt x="3505" y="2780"/>
                    <a:pt x="3411" y="2784"/>
                    <a:pt x="3411" y="2784"/>
                  </a:cubicBezTo>
                  <a:cubicBezTo>
                    <a:pt x="3411" y="2780"/>
                    <a:pt x="3522" y="2767"/>
                    <a:pt x="3646" y="2711"/>
                  </a:cubicBezTo>
                  <a:cubicBezTo>
                    <a:pt x="3710" y="2682"/>
                    <a:pt x="3877" y="2600"/>
                    <a:pt x="3882" y="2489"/>
                  </a:cubicBezTo>
                  <a:cubicBezTo>
                    <a:pt x="3882" y="2463"/>
                    <a:pt x="3873" y="2429"/>
                    <a:pt x="3852" y="2416"/>
                  </a:cubicBezTo>
                  <a:cubicBezTo>
                    <a:pt x="3848" y="2414"/>
                    <a:pt x="3843" y="2413"/>
                    <a:pt x="3839" y="2413"/>
                  </a:cubicBezTo>
                  <a:cubicBezTo>
                    <a:pt x="3802" y="2413"/>
                    <a:pt x="3753" y="2474"/>
                    <a:pt x="3676" y="2532"/>
                  </a:cubicBezTo>
                  <a:cubicBezTo>
                    <a:pt x="3588" y="2601"/>
                    <a:pt x="3503" y="2635"/>
                    <a:pt x="3450" y="2651"/>
                  </a:cubicBezTo>
                  <a:lnTo>
                    <a:pt x="3450" y="2651"/>
                  </a:lnTo>
                  <a:cubicBezTo>
                    <a:pt x="3500" y="2634"/>
                    <a:pt x="3580" y="2597"/>
                    <a:pt x="3659" y="2532"/>
                  </a:cubicBezTo>
                  <a:cubicBezTo>
                    <a:pt x="3745" y="2463"/>
                    <a:pt x="3852" y="2343"/>
                    <a:pt x="3822" y="2283"/>
                  </a:cubicBezTo>
                  <a:cubicBezTo>
                    <a:pt x="3809" y="2262"/>
                    <a:pt x="3783" y="2257"/>
                    <a:pt x="3779" y="2253"/>
                  </a:cubicBezTo>
                  <a:cubicBezTo>
                    <a:pt x="3775" y="2253"/>
                    <a:pt x="3772" y="2252"/>
                    <a:pt x="3769" y="2252"/>
                  </a:cubicBezTo>
                  <a:cubicBezTo>
                    <a:pt x="3713" y="2252"/>
                    <a:pt x="3667" y="2317"/>
                    <a:pt x="3586" y="2386"/>
                  </a:cubicBezTo>
                  <a:cubicBezTo>
                    <a:pt x="3488" y="2476"/>
                    <a:pt x="3394" y="2519"/>
                    <a:pt x="3382" y="2519"/>
                  </a:cubicBezTo>
                  <a:cubicBezTo>
                    <a:pt x="3381" y="2519"/>
                    <a:pt x="3381" y="2519"/>
                    <a:pt x="3381" y="2519"/>
                  </a:cubicBezTo>
                  <a:cubicBezTo>
                    <a:pt x="3372" y="2510"/>
                    <a:pt x="3650" y="2317"/>
                    <a:pt x="3616" y="2240"/>
                  </a:cubicBezTo>
                  <a:cubicBezTo>
                    <a:pt x="3603" y="2215"/>
                    <a:pt x="3565" y="2210"/>
                    <a:pt x="3556" y="2210"/>
                  </a:cubicBezTo>
                  <a:cubicBezTo>
                    <a:pt x="3553" y="2210"/>
                    <a:pt x="3550" y="2210"/>
                    <a:pt x="3547" y="2210"/>
                  </a:cubicBezTo>
                  <a:cubicBezTo>
                    <a:pt x="3408" y="2210"/>
                    <a:pt x="3302" y="2490"/>
                    <a:pt x="3216" y="2490"/>
                  </a:cubicBezTo>
                  <a:cubicBezTo>
                    <a:pt x="3212" y="2490"/>
                    <a:pt x="3208" y="2490"/>
                    <a:pt x="3205" y="2489"/>
                  </a:cubicBezTo>
                  <a:cubicBezTo>
                    <a:pt x="3179" y="2480"/>
                    <a:pt x="3162" y="2442"/>
                    <a:pt x="3162" y="2416"/>
                  </a:cubicBezTo>
                  <a:cubicBezTo>
                    <a:pt x="3162" y="2373"/>
                    <a:pt x="3201" y="2365"/>
                    <a:pt x="3222" y="2300"/>
                  </a:cubicBezTo>
                  <a:cubicBezTo>
                    <a:pt x="3226" y="2279"/>
                    <a:pt x="3239" y="2240"/>
                    <a:pt x="3222" y="2210"/>
                  </a:cubicBezTo>
                  <a:cubicBezTo>
                    <a:pt x="3203" y="2183"/>
                    <a:pt x="3166" y="2167"/>
                    <a:pt x="3140" y="2167"/>
                  </a:cubicBezTo>
                  <a:cubicBezTo>
                    <a:pt x="3138" y="2167"/>
                    <a:pt x="3135" y="2167"/>
                    <a:pt x="3132" y="2167"/>
                  </a:cubicBezTo>
                  <a:cubicBezTo>
                    <a:pt x="3034" y="2180"/>
                    <a:pt x="2995" y="2489"/>
                    <a:pt x="2986" y="2562"/>
                  </a:cubicBezTo>
                  <a:cubicBezTo>
                    <a:pt x="2875" y="2532"/>
                    <a:pt x="2704" y="2472"/>
                    <a:pt x="2520" y="2356"/>
                  </a:cubicBezTo>
                  <a:cubicBezTo>
                    <a:pt x="2211" y="2167"/>
                    <a:pt x="2091" y="1962"/>
                    <a:pt x="1830" y="1683"/>
                  </a:cubicBezTo>
                  <a:cubicBezTo>
                    <a:pt x="1689" y="1538"/>
                    <a:pt x="1470" y="1328"/>
                    <a:pt x="1153" y="1114"/>
                  </a:cubicBezTo>
                  <a:lnTo>
                    <a:pt x="1256" y="964"/>
                  </a:lnTo>
                  <a:cubicBezTo>
                    <a:pt x="1175" y="900"/>
                    <a:pt x="1063" y="797"/>
                    <a:pt x="965" y="643"/>
                  </a:cubicBezTo>
                  <a:cubicBezTo>
                    <a:pt x="798" y="386"/>
                    <a:pt x="768" y="129"/>
                    <a:pt x="759"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g29d8a45a445_0_136"/>
            <p:cNvSpPr/>
            <p:nvPr/>
          </p:nvSpPr>
          <p:spPr>
            <a:xfrm>
              <a:off x="5494790" y="3241502"/>
              <a:ext cx="253273" cy="154488"/>
            </a:xfrm>
            <a:custGeom>
              <a:rect b="b" l="l" r="r" t="t"/>
              <a:pathLst>
                <a:path extrusionOk="0" h="1273" w="2087">
                  <a:moveTo>
                    <a:pt x="30" y="1"/>
                  </a:moveTo>
                  <a:lnTo>
                    <a:pt x="0" y="31"/>
                  </a:lnTo>
                  <a:cubicBezTo>
                    <a:pt x="73" y="112"/>
                    <a:pt x="137" y="185"/>
                    <a:pt x="197" y="253"/>
                  </a:cubicBezTo>
                  <a:cubicBezTo>
                    <a:pt x="343" y="425"/>
                    <a:pt x="471" y="570"/>
                    <a:pt x="690" y="707"/>
                  </a:cubicBezTo>
                  <a:cubicBezTo>
                    <a:pt x="835" y="797"/>
                    <a:pt x="994" y="866"/>
                    <a:pt x="1165" y="913"/>
                  </a:cubicBezTo>
                  <a:lnTo>
                    <a:pt x="1187" y="922"/>
                  </a:lnTo>
                  <a:lnTo>
                    <a:pt x="1191" y="896"/>
                  </a:lnTo>
                  <a:cubicBezTo>
                    <a:pt x="1217" y="673"/>
                    <a:pt x="1268" y="523"/>
                    <a:pt x="1319" y="519"/>
                  </a:cubicBezTo>
                  <a:cubicBezTo>
                    <a:pt x="1322" y="518"/>
                    <a:pt x="1324" y="518"/>
                    <a:pt x="1327" y="518"/>
                  </a:cubicBezTo>
                  <a:cubicBezTo>
                    <a:pt x="1345" y="518"/>
                    <a:pt x="1372" y="531"/>
                    <a:pt x="1384" y="553"/>
                  </a:cubicBezTo>
                  <a:cubicBezTo>
                    <a:pt x="1396" y="575"/>
                    <a:pt x="1388" y="605"/>
                    <a:pt x="1384" y="622"/>
                  </a:cubicBezTo>
                  <a:cubicBezTo>
                    <a:pt x="1375" y="652"/>
                    <a:pt x="1362" y="665"/>
                    <a:pt x="1349" y="682"/>
                  </a:cubicBezTo>
                  <a:cubicBezTo>
                    <a:pt x="1337" y="699"/>
                    <a:pt x="1324" y="716"/>
                    <a:pt x="1324" y="746"/>
                  </a:cubicBezTo>
                  <a:cubicBezTo>
                    <a:pt x="1324" y="784"/>
                    <a:pt x="1349" y="827"/>
                    <a:pt x="1384" y="840"/>
                  </a:cubicBezTo>
                  <a:cubicBezTo>
                    <a:pt x="1389" y="842"/>
                    <a:pt x="1395" y="843"/>
                    <a:pt x="1401" y="843"/>
                  </a:cubicBezTo>
                  <a:cubicBezTo>
                    <a:pt x="1446" y="843"/>
                    <a:pt x="1488" y="785"/>
                    <a:pt x="1538" y="720"/>
                  </a:cubicBezTo>
                  <a:cubicBezTo>
                    <a:pt x="1596" y="645"/>
                    <a:pt x="1663" y="562"/>
                    <a:pt x="1734" y="562"/>
                  </a:cubicBezTo>
                  <a:cubicBezTo>
                    <a:pt x="1736" y="562"/>
                    <a:pt x="1737" y="562"/>
                    <a:pt x="1739" y="562"/>
                  </a:cubicBezTo>
                  <a:cubicBezTo>
                    <a:pt x="1761" y="566"/>
                    <a:pt x="1778" y="570"/>
                    <a:pt x="1782" y="579"/>
                  </a:cubicBezTo>
                  <a:cubicBezTo>
                    <a:pt x="1799" y="617"/>
                    <a:pt x="1649" y="746"/>
                    <a:pt x="1602" y="784"/>
                  </a:cubicBezTo>
                  <a:cubicBezTo>
                    <a:pt x="1546" y="832"/>
                    <a:pt x="1534" y="844"/>
                    <a:pt x="1551" y="862"/>
                  </a:cubicBezTo>
                  <a:lnTo>
                    <a:pt x="1555" y="870"/>
                  </a:lnTo>
                  <a:lnTo>
                    <a:pt x="1564" y="870"/>
                  </a:lnTo>
                  <a:cubicBezTo>
                    <a:pt x="1564" y="870"/>
                    <a:pt x="1565" y="870"/>
                    <a:pt x="1566" y="870"/>
                  </a:cubicBezTo>
                  <a:cubicBezTo>
                    <a:pt x="1596" y="870"/>
                    <a:pt x="1695" y="808"/>
                    <a:pt x="1782" y="733"/>
                  </a:cubicBezTo>
                  <a:cubicBezTo>
                    <a:pt x="1808" y="712"/>
                    <a:pt x="1825" y="695"/>
                    <a:pt x="1842" y="677"/>
                  </a:cubicBezTo>
                  <a:cubicBezTo>
                    <a:pt x="1886" y="633"/>
                    <a:pt x="1919" y="604"/>
                    <a:pt x="1951" y="604"/>
                  </a:cubicBezTo>
                  <a:cubicBezTo>
                    <a:pt x="1953" y="604"/>
                    <a:pt x="1955" y="604"/>
                    <a:pt x="1958" y="605"/>
                  </a:cubicBezTo>
                  <a:cubicBezTo>
                    <a:pt x="1958" y="605"/>
                    <a:pt x="1979" y="609"/>
                    <a:pt x="1988" y="626"/>
                  </a:cubicBezTo>
                  <a:cubicBezTo>
                    <a:pt x="2009" y="665"/>
                    <a:pt x="1923" y="772"/>
                    <a:pt x="1829" y="849"/>
                  </a:cubicBezTo>
                  <a:cubicBezTo>
                    <a:pt x="1756" y="909"/>
                    <a:pt x="1675" y="943"/>
                    <a:pt x="1628" y="960"/>
                  </a:cubicBezTo>
                  <a:cubicBezTo>
                    <a:pt x="1611" y="964"/>
                    <a:pt x="1598" y="969"/>
                    <a:pt x="1581" y="973"/>
                  </a:cubicBezTo>
                  <a:cubicBezTo>
                    <a:pt x="1572" y="977"/>
                    <a:pt x="1564" y="977"/>
                    <a:pt x="1559" y="986"/>
                  </a:cubicBezTo>
                  <a:lnTo>
                    <a:pt x="1555" y="994"/>
                  </a:lnTo>
                  <a:lnTo>
                    <a:pt x="1564" y="1012"/>
                  </a:lnTo>
                  <a:lnTo>
                    <a:pt x="1576" y="1016"/>
                  </a:lnTo>
                  <a:lnTo>
                    <a:pt x="1589" y="1016"/>
                  </a:lnTo>
                  <a:cubicBezTo>
                    <a:pt x="1602" y="1012"/>
                    <a:pt x="1619" y="1007"/>
                    <a:pt x="1641" y="999"/>
                  </a:cubicBezTo>
                  <a:cubicBezTo>
                    <a:pt x="1739" y="969"/>
                    <a:pt x="1821" y="917"/>
                    <a:pt x="1872" y="879"/>
                  </a:cubicBezTo>
                  <a:cubicBezTo>
                    <a:pt x="1898" y="857"/>
                    <a:pt x="1923" y="836"/>
                    <a:pt x="1945" y="819"/>
                  </a:cubicBezTo>
                  <a:cubicBezTo>
                    <a:pt x="1975" y="792"/>
                    <a:pt x="2005" y="766"/>
                    <a:pt x="2021" y="766"/>
                  </a:cubicBezTo>
                  <a:cubicBezTo>
                    <a:pt x="2023" y="766"/>
                    <a:pt x="2025" y="766"/>
                    <a:pt x="2026" y="767"/>
                  </a:cubicBezTo>
                  <a:cubicBezTo>
                    <a:pt x="2035" y="772"/>
                    <a:pt x="2043" y="793"/>
                    <a:pt x="2043" y="819"/>
                  </a:cubicBezTo>
                  <a:cubicBezTo>
                    <a:pt x="2039" y="917"/>
                    <a:pt x="1881" y="994"/>
                    <a:pt x="1821" y="1020"/>
                  </a:cubicBezTo>
                  <a:cubicBezTo>
                    <a:pt x="1722" y="1067"/>
                    <a:pt x="1636" y="1084"/>
                    <a:pt x="1602" y="1089"/>
                  </a:cubicBezTo>
                  <a:cubicBezTo>
                    <a:pt x="1589" y="1093"/>
                    <a:pt x="1581" y="1093"/>
                    <a:pt x="1576" y="1101"/>
                  </a:cubicBezTo>
                  <a:lnTo>
                    <a:pt x="1572" y="1110"/>
                  </a:lnTo>
                  <a:lnTo>
                    <a:pt x="1576" y="1127"/>
                  </a:lnTo>
                  <a:lnTo>
                    <a:pt x="1585" y="1131"/>
                  </a:lnTo>
                  <a:cubicBezTo>
                    <a:pt x="1588" y="1133"/>
                    <a:pt x="1595" y="1134"/>
                    <a:pt x="1604" y="1134"/>
                  </a:cubicBezTo>
                  <a:cubicBezTo>
                    <a:pt x="1642" y="1134"/>
                    <a:pt x="1725" y="1120"/>
                    <a:pt x="1808" y="1089"/>
                  </a:cubicBezTo>
                  <a:cubicBezTo>
                    <a:pt x="1838" y="1076"/>
                    <a:pt x="1868" y="1063"/>
                    <a:pt x="1889" y="1050"/>
                  </a:cubicBezTo>
                  <a:cubicBezTo>
                    <a:pt x="1923" y="1035"/>
                    <a:pt x="1946" y="1024"/>
                    <a:pt x="1963" y="1024"/>
                  </a:cubicBezTo>
                  <a:cubicBezTo>
                    <a:pt x="1969" y="1024"/>
                    <a:pt x="1974" y="1025"/>
                    <a:pt x="1979" y="1029"/>
                  </a:cubicBezTo>
                  <a:cubicBezTo>
                    <a:pt x="1992" y="1037"/>
                    <a:pt x="2000" y="1054"/>
                    <a:pt x="2000" y="1067"/>
                  </a:cubicBezTo>
                  <a:cubicBezTo>
                    <a:pt x="1996" y="1123"/>
                    <a:pt x="1761" y="1191"/>
                    <a:pt x="1444" y="1226"/>
                  </a:cubicBezTo>
                  <a:cubicBezTo>
                    <a:pt x="1392" y="1230"/>
                    <a:pt x="1338" y="1232"/>
                    <a:pt x="1283" y="1232"/>
                  </a:cubicBezTo>
                  <a:cubicBezTo>
                    <a:pt x="1215" y="1232"/>
                    <a:pt x="1146" y="1228"/>
                    <a:pt x="1075" y="1221"/>
                  </a:cubicBezTo>
                  <a:lnTo>
                    <a:pt x="1071" y="1264"/>
                  </a:lnTo>
                  <a:cubicBezTo>
                    <a:pt x="1139" y="1269"/>
                    <a:pt x="1208" y="1273"/>
                    <a:pt x="1272" y="1273"/>
                  </a:cubicBezTo>
                  <a:cubicBezTo>
                    <a:pt x="1332" y="1273"/>
                    <a:pt x="1392" y="1273"/>
                    <a:pt x="1452" y="1264"/>
                  </a:cubicBezTo>
                  <a:cubicBezTo>
                    <a:pt x="1624" y="1247"/>
                    <a:pt x="2030" y="1191"/>
                    <a:pt x="2039" y="1071"/>
                  </a:cubicBezTo>
                  <a:cubicBezTo>
                    <a:pt x="2043" y="1046"/>
                    <a:pt x="2030" y="1012"/>
                    <a:pt x="2000" y="994"/>
                  </a:cubicBezTo>
                  <a:cubicBezTo>
                    <a:pt x="1992" y="986"/>
                    <a:pt x="1983" y="982"/>
                    <a:pt x="1975" y="982"/>
                  </a:cubicBezTo>
                  <a:cubicBezTo>
                    <a:pt x="2030" y="943"/>
                    <a:pt x="2082" y="887"/>
                    <a:pt x="2086" y="819"/>
                  </a:cubicBezTo>
                  <a:cubicBezTo>
                    <a:pt x="2086" y="784"/>
                    <a:pt x="2073" y="742"/>
                    <a:pt x="2043" y="729"/>
                  </a:cubicBezTo>
                  <a:cubicBezTo>
                    <a:pt x="2035" y="725"/>
                    <a:pt x="2027" y="722"/>
                    <a:pt x="2020" y="722"/>
                  </a:cubicBezTo>
                  <a:cubicBezTo>
                    <a:pt x="2013" y="722"/>
                    <a:pt x="2007" y="725"/>
                    <a:pt x="2000" y="729"/>
                  </a:cubicBezTo>
                  <a:cubicBezTo>
                    <a:pt x="2026" y="682"/>
                    <a:pt x="2043" y="639"/>
                    <a:pt x="2022" y="605"/>
                  </a:cubicBezTo>
                  <a:cubicBezTo>
                    <a:pt x="2009" y="575"/>
                    <a:pt x="1975" y="566"/>
                    <a:pt x="1966" y="566"/>
                  </a:cubicBezTo>
                  <a:cubicBezTo>
                    <a:pt x="1959" y="564"/>
                    <a:pt x="1953" y="564"/>
                    <a:pt x="1946" y="564"/>
                  </a:cubicBezTo>
                  <a:cubicBezTo>
                    <a:pt x="1900" y="564"/>
                    <a:pt x="1861" y="602"/>
                    <a:pt x="1812" y="647"/>
                  </a:cubicBezTo>
                  <a:cubicBezTo>
                    <a:pt x="1799" y="665"/>
                    <a:pt x="1778" y="682"/>
                    <a:pt x="1756" y="699"/>
                  </a:cubicBezTo>
                  <a:cubicBezTo>
                    <a:pt x="1808" y="647"/>
                    <a:pt x="1838" y="600"/>
                    <a:pt x="1821" y="562"/>
                  </a:cubicBezTo>
                  <a:cubicBezTo>
                    <a:pt x="1803" y="532"/>
                    <a:pt x="1765" y="523"/>
                    <a:pt x="1743" y="519"/>
                  </a:cubicBezTo>
                  <a:cubicBezTo>
                    <a:pt x="1740" y="519"/>
                    <a:pt x="1736" y="518"/>
                    <a:pt x="1732" y="518"/>
                  </a:cubicBezTo>
                  <a:cubicBezTo>
                    <a:pt x="1643" y="518"/>
                    <a:pt x="1569" y="612"/>
                    <a:pt x="1508" y="695"/>
                  </a:cubicBezTo>
                  <a:cubicBezTo>
                    <a:pt x="1466" y="744"/>
                    <a:pt x="1425" y="802"/>
                    <a:pt x="1399" y="802"/>
                  </a:cubicBezTo>
                  <a:cubicBezTo>
                    <a:pt x="1398" y="802"/>
                    <a:pt x="1397" y="802"/>
                    <a:pt x="1396" y="802"/>
                  </a:cubicBezTo>
                  <a:cubicBezTo>
                    <a:pt x="1379" y="793"/>
                    <a:pt x="1367" y="767"/>
                    <a:pt x="1367" y="746"/>
                  </a:cubicBezTo>
                  <a:cubicBezTo>
                    <a:pt x="1367" y="733"/>
                    <a:pt x="1371" y="725"/>
                    <a:pt x="1384" y="707"/>
                  </a:cubicBezTo>
                  <a:cubicBezTo>
                    <a:pt x="1396" y="690"/>
                    <a:pt x="1414" y="669"/>
                    <a:pt x="1422" y="635"/>
                  </a:cubicBezTo>
                  <a:cubicBezTo>
                    <a:pt x="1431" y="613"/>
                    <a:pt x="1444" y="570"/>
                    <a:pt x="1422" y="532"/>
                  </a:cubicBezTo>
                  <a:cubicBezTo>
                    <a:pt x="1403" y="496"/>
                    <a:pt x="1358" y="476"/>
                    <a:pt x="1324" y="476"/>
                  </a:cubicBezTo>
                  <a:cubicBezTo>
                    <a:pt x="1321" y="476"/>
                    <a:pt x="1318" y="476"/>
                    <a:pt x="1315" y="476"/>
                  </a:cubicBezTo>
                  <a:cubicBezTo>
                    <a:pt x="1221" y="489"/>
                    <a:pt x="1174" y="690"/>
                    <a:pt x="1152" y="866"/>
                  </a:cubicBezTo>
                  <a:cubicBezTo>
                    <a:pt x="994" y="819"/>
                    <a:pt x="848" y="754"/>
                    <a:pt x="711" y="669"/>
                  </a:cubicBezTo>
                  <a:cubicBezTo>
                    <a:pt x="497" y="536"/>
                    <a:pt x="373" y="395"/>
                    <a:pt x="231" y="228"/>
                  </a:cubicBezTo>
                  <a:cubicBezTo>
                    <a:pt x="171" y="155"/>
                    <a:pt x="107" y="82"/>
                    <a:pt x="3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g29d8a45a445_0_136"/>
            <p:cNvSpPr/>
            <p:nvPr/>
          </p:nvSpPr>
          <p:spPr>
            <a:xfrm>
              <a:off x="5490543" y="3204124"/>
              <a:ext cx="386402" cy="221356"/>
            </a:xfrm>
            <a:custGeom>
              <a:rect b="b" l="l" r="r" t="t"/>
              <a:pathLst>
                <a:path extrusionOk="0" h="1824" w="3184">
                  <a:moveTo>
                    <a:pt x="2361" y="0"/>
                  </a:moveTo>
                  <a:lnTo>
                    <a:pt x="2361" y="0"/>
                  </a:lnTo>
                  <a:cubicBezTo>
                    <a:pt x="2365" y="77"/>
                    <a:pt x="2374" y="154"/>
                    <a:pt x="2378" y="236"/>
                  </a:cubicBezTo>
                  <a:cubicBezTo>
                    <a:pt x="2262" y="300"/>
                    <a:pt x="2104" y="403"/>
                    <a:pt x="1950" y="557"/>
                  </a:cubicBezTo>
                  <a:cubicBezTo>
                    <a:pt x="1667" y="840"/>
                    <a:pt x="1633" y="1058"/>
                    <a:pt x="1363" y="1260"/>
                  </a:cubicBezTo>
                  <a:cubicBezTo>
                    <a:pt x="1260" y="1337"/>
                    <a:pt x="1110" y="1418"/>
                    <a:pt x="892" y="1465"/>
                  </a:cubicBezTo>
                  <a:cubicBezTo>
                    <a:pt x="883" y="1392"/>
                    <a:pt x="845" y="1080"/>
                    <a:pt x="746" y="1071"/>
                  </a:cubicBezTo>
                  <a:cubicBezTo>
                    <a:pt x="743" y="1071"/>
                    <a:pt x="740" y="1070"/>
                    <a:pt x="736" y="1070"/>
                  </a:cubicBezTo>
                  <a:cubicBezTo>
                    <a:pt x="710" y="1070"/>
                    <a:pt x="675" y="1084"/>
                    <a:pt x="660" y="1114"/>
                  </a:cubicBezTo>
                  <a:cubicBezTo>
                    <a:pt x="643" y="1144"/>
                    <a:pt x="652" y="1178"/>
                    <a:pt x="660" y="1200"/>
                  </a:cubicBezTo>
                  <a:cubicBezTo>
                    <a:pt x="678" y="1264"/>
                    <a:pt x="716" y="1277"/>
                    <a:pt x="716" y="1320"/>
                  </a:cubicBezTo>
                  <a:cubicBezTo>
                    <a:pt x="716" y="1345"/>
                    <a:pt x="699" y="1384"/>
                    <a:pt x="673" y="1392"/>
                  </a:cubicBezTo>
                  <a:cubicBezTo>
                    <a:pt x="670" y="1393"/>
                    <a:pt x="667" y="1394"/>
                    <a:pt x="663" y="1394"/>
                  </a:cubicBezTo>
                  <a:cubicBezTo>
                    <a:pt x="581" y="1394"/>
                    <a:pt x="475" y="1114"/>
                    <a:pt x="331" y="1114"/>
                  </a:cubicBezTo>
                  <a:cubicBezTo>
                    <a:pt x="328" y="1114"/>
                    <a:pt x="325" y="1114"/>
                    <a:pt x="322" y="1114"/>
                  </a:cubicBezTo>
                  <a:cubicBezTo>
                    <a:pt x="313" y="1114"/>
                    <a:pt x="275" y="1118"/>
                    <a:pt x="262" y="1144"/>
                  </a:cubicBezTo>
                  <a:cubicBezTo>
                    <a:pt x="228" y="1221"/>
                    <a:pt x="506" y="1409"/>
                    <a:pt x="498" y="1422"/>
                  </a:cubicBezTo>
                  <a:cubicBezTo>
                    <a:pt x="497" y="1422"/>
                    <a:pt x="497" y="1423"/>
                    <a:pt x="497" y="1423"/>
                  </a:cubicBezTo>
                  <a:cubicBezTo>
                    <a:pt x="485" y="1423"/>
                    <a:pt x="391" y="1376"/>
                    <a:pt x="292" y="1290"/>
                  </a:cubicBezTo>
                  <a:cubicBezTo>
                    <a:pt x="213" y="1219"/>
                    <a:pt x="167" y="1155"/>
                    <a:pt x="117" y="1155"/>
                  </a:cubicBezTo>
                  <a:cubicBezTo>
                    <a:pt x="113" y="1155"/>
                    <a:pt x="108" y="1156"/>
                    <a:pt x="104" y="1157"/>
                  </a:cubicBezTo>
                  <a:cubicBezTo>
                    <a:pt x="95" y="1157"/>
                    <a:pt x="69" y="1165"/>
                    <a:pt x="56" y="1187"/>
                  </a:cubicBezTo>
                  <a:cubicBezTo>
                    <a:pt x="26" y="1247"/>
                    <a:pt x="134" y="1367"/>
                    <a:pt x="219" y="1435"/>
                  </a:cubicBezTo>
                  <a:cubicBezTo>
                    <a:pt x="283" y="1487"/>
                    <a:pt x="349" y="1520"/>
                    <a:pt x="399" y="1540"/>
                  </a:cubicBezTo>
                  <a:lnTo>
                    <a:pt x="399" y="1540"/>
                  </a:lnTo>
                  <a:cubicBezTo>
                    <a:pt x="347" y="1521"/>
                    <a:pt x="277" y="1489"/>
                    <a:pt x="206" y="1435"/>
                  </a:cubicBezTo>
                  <a:cubicBezTo>
                    <a:pt x="126" y="1378"/>
                    <a:pt x="76" y="1317"/>
                    <a:pt x="42" y="1317"/>
                  </a:cubicBezTo>
                  <a:cubicBezTo>
                    <a:pt x="38" y="1317"/>
                    <a:pt x="34" y="1318"/>
                    <a:pt x="31" y="1320"/>
                  </a:cubicBezTo>
                  <a:cubicBezTo>
                    <a:pt x="5" y="1328"/>
                    <a:pt x="1" y="1367"/>
                    <a:pt x="1" y="1392"/>
                  </a:cubicBezTo>
                  <a:cubicBezTo>
                    <a:pt x="5" y="1504"/>
                    <a:pt x="172" y="1581"/>
                    <a:pt x="232" y="1611"/>
                  </a:cubicBezTo>
                  <a:cubicBezTo>
                    <a:pt x="361" y="1671"/>
                    <a:pt x="468" y="1684"/>
                    <a:pt x="468" y="1684"/>
                  </a:cubicBezTo>
                  <a:cubicBezTo>
                    <a:pt x="468" y="1684"/>
                    <a:pt x="465" y="1685"/>
                    <a:pt x="459" y="1685"/>
                  </a:cubicBezTo>
                  <a:cubicBezTo>
                    <a:pt x="433" y="1685"/>
                    <a:pt x="356" y="1676"/>
                    <a:pt x="262" y="1641"/>
                  </a:cubicBezTo>
                  <a:cubicBezTo>
                    <a:pt x="182" y="1609"/>
                    <a:pt x="133" y="1575"/>
                    <a:pt x="97" y="1575"/>
                  </a:cubicBezTo>
                  <a:cubicBezTo>
                    <a:pt x="88" y="1575"/>
                    <a:pt x="81" y="1577"/>
                    <a:pt x="74" y="1581"/>
                  </a:cubicBezTo>
                  <a:cubicBezTo>
                    <a:pt x="52" y="1594"/>
                    <a:pt x="44" y="1624"/>
                    <a:pt x="44" y="1641"/>
                  </a:cubicBezTo>
                  <a:cubicBezTo>
                    <a:pt x="52" y="1752"/>
                    <a:pt x="541" y="1808"/>
                    <a:pt x="609" y="1816"/>
                  </a:cubicBezTo>
                  <a:lnTo>
                    <a:pt x="613" y="1816"/>
                  </a:lnTo>
                  <a:cubicBezTo>
                    <a:pt x="659" y="1821"/>
                    <a:pt x="705" y="1823"/>
                    <a:pt x="752" y="1823"/>
                  </a:cubicBezTo>
                  <a:cubicBezTo>
                    <a:pt x="1520" y="1823"/>
                    <a:pt x="2464" y="1230"/>
                    <a:pt x="2464" y="1230"/>
                  </a:cubicBezTo>
                  <a:cubicBezTo>
                    <a:pt x="3111" y="908"/>
                    <a:pt x="3123" y="647"/>
                    <a:pt x="3153" y="527"/>
                  </a:cubicBezTo>
                  <a:cubicBezTo>
                    <a:pt x="3183" y="407"/>
                    <a:pt x="3171" y="274"/>
                    <a:pt x="3166" y="249"/>
                  </a:cubicBezTo>
                  <a:cubicBezTo>
                    <a:pt x="3158" y="163"/>
                    <a:pt x="3141" y="94"/>
                    <a:pt x="3123" y="43"/>
                  </a:cubicBezTo>
                  <a:cubicBezTo>
                    <a:pt x="2871" y="30"/>
                    <a:pt x="2618" y="13"/>
                    <a:pt x="2361"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g29d8a45a445_0_136"/>
            <p:cNvSpPr/>
            <p:nvPr/>
          </p:nvSpPr>
          <p:spPr>
            <a:xfrm>
              <a:off x="5487994" y="3230094"/>
              <a:ext cx="292229" cy="197691"/>
            </a:xfrm>
            <a:custGeom>
              <a:rect b="b" l="l" r="r" t="t"/>
              <a:pathLst>
                <a:path extrusionOk="0" h="1629" w="2408">
                  <a:moveTo>
                    <a:pt x="2386" y="0"/>
                  </a:moveTo>
                  <a:cubicBezTo>
                    <a:pt x="2228" y="90"/>
                    <a:pt x="2082" y="202"/>
                    <a:pt x="1958" y="326"/>
                  </a:cubicBezTo>
                  <a:cubicBezTo>
                    <a:pt x="1829" y="459"/>
                    <a:pt x="1748" y="574"/>
                    <a:pt x="1680" y="681"/>
                  </a:cubicBezTo>
                  <a:cubicBezTo>
                    <a:pt x="1590" y="810"/>
                    <a:pt x="1517" y="921"/>
                    <a:pt x="1371" y="1028"/>
                  </a:cubicBezTo>
                  <a:cubicBezTo>
                    <a:pt x="1247" y="1123"/>
                    <a:pt x="1097" y="1187"/>
                    <a:pt x="934" y="1225"/>
                  </a:cubicBezTo>
                  <a:cubicBezTo>
                    <a:pt x="908" y="1046"/>
                    <a:pt x="866" y="844"/>
                    <a:pt x="771" y="836"/>
                  </a:cubicBezTo>
                  <a:cubicBezTo>
                    <a:pt x="768" y="835"/>
                    <a:pt x="764" y="835"/>
                    <a:pt x="761" y="835"/>
                  </a:cubicBezTo>
                  <a:cubicBezTo>
                    <a:pt x="726" y="835"/>
                    <a:pt x="679" y="852"/>
                    <a:pt x="660" y="887"/>
                  </a:cubicBezTo>
                  <a:cubicBezTo>
                    <a:pt x="639" y="926"/>
                    <a:pt x="651" y="968"/>
                    <a:pt x="660" y="994"/>
                  </a:cubicBezTo>
                  <a:cubicBezTo>
                    <a:pt x="669" y="1028"/>
                    <a:pt x="686" y="1050"/>
                    <a:pt x="699" y="1067"/>
                  </a:cubicBezTo>
                  <a:cubicBezTo>
                    <a:pt x="711" y="1080"/>
                    <a:pt x="716" y="1088"/>
                    <a:pt x="716" y="1106"/>
                  </a:cubicBezTo>
                  <a:cubicBezTo>
                    <a:pt x="716" y="1123"/>
                    <a:pt x="703" y="1153"/>
                    <a:pt x="690" y="1157"/>
                  </a:cubicBezTo>
                  <a:cubicBezTo>
                    <a:pt x="688" y="1157"/>
                    <a:pt x="687" y="1158"/>
                    <a:pt x="685" y="1158"/>
                  </a:cubicBezTo>
                  <a:cubicBezTo>
                    <a:pt x="658" y="1158"/>
                    <a:pt x="615" y="1102"/>
                    <a:pt x="579" y="1054"/>
                  </a:cubicBezTo>
                  <a:cubicBezTo>
                    <a:pt x="513" y="972"/>
                    <a:pt x="443" y="878"/>
                    <a:pt x="351" y="878"/>
                  </a:cubicBezTo>
                  <a:cubicBezTo>
                    <a:pt x="347" y="878"/>
                    <a:pt x="343" y="878"/>
                    <a:pt x="339" y="878"/>
                  </a:cubicBezTo>
                  <a:cubicBezTo>
                    <a:pt x="317" y="878"/>
                    <a:pt x="279" y="887"/>
                    <a:pt x="266" y="921"/>
                  </a:cubicBezTo>
                  <a:cubicBezTo>
                    <a:pt x="249" y="956"/>
                    <a:pt x="275" y="1003"/>
                    <a:pt x="326" y="1058"/>
                  </a:cubicBezTo>
                  <a:cubicBezTo>
                    <a:pt x="304" y="1041"/>
                    <a:pt x="287" y="1020"/>
                    <a:pt x="270" y="1007"/>
                  </a:cubicBezTo>
                  <a:cubicBezTo>
                    <a:pt x="220" y="957"/>
                    <a:pt x="180" y="920"/>
                    <a:pt x="135" y="920"/>
                  </a:cubicBezTo>
                  <a:cubicBezTo>
                    <a:pt x="130" y="920"/>
                    <a:pt x="125" y="921"/>
                    <a:pt x="120" y="921"/>
                  </a:cubicBezTo>
                  <a:cubicBezTo>
                    <a:pt x="107" y="926"/>
                    <a:pt x="77" y="934"/>
                    <a:pt x="60" y="964"/>
                  </a:cubicBezTo>
                  <a:cubicBezTo>
                    <a:pt x="43" y="994"/>
                    <a:pt x="56" y="1041"/>
                    <a:pt x="86" y="1084"/>
                  </a:cubicBezTo>
                  <a:cubicBezTo>
                    <a:pt x="77" y="1082"/>
                    <a:pt x="70" y="1081"/>
                    <a:pt x="62" y="1081"/>
                  </a:cubicBezTo>
                  <a:cubicBezTo>
                    <a:pt x="55" y="1081"/>
                    <a:pt x="47" y="1082"/>
                    <a:pt x="39" y="1084"/>
                  </a:cubicBezTo>
                  <a:cubicBezTo>
                    <a:pt x="9" y="1101"/>
                    <a:pt x="0" y="1144"/>
                    <a:pt x="0" y="1178"/>
                  </a:cubicBezTo>
                  <a:cubicBezTo>
                    <a:pt x="0" y="1243"/>
                    <a:pt x="52" y="1298"/>
                    <a:pt x="112" y="1341"/>
                  </a:cubicBezTo>
                  <a:cubicBezTo>
                    <a:pt x="99" y="1341"/>
                    <a:pt x="90" y="1345"/>
                    <a:pt x="82" y="1350"/>
                  </a:cubicBezTo>
                  <a:cubicBezTo>
                    <a:pt x="56" y="1367"/>
                    <a:pt x="43" y="1401"/>
                    <a:pt x="43" y="1427"/>
                  </a:cubicBezTo>
                  <a:cubicBezTo>
                    <a:pt x="52" y="1542"/>
                    <a:pt x="412" y="1598"/>
                    <a:pt x="626" y="1624"/>
                  </a:cubicBezTo>
                  <a:lnTo>
                    <a:pt x="634" y="1624"/>
                  </a:lnTo>
                  <a:cubicBezTo>
                    <a:pt x="677" y="1628"/>
                    <a:pt x="724" y="1628"/>
                    <a:pt x="771" y="1628"/>
                  </a:cubicBezTo>
                  <a:cubicBezTo>
                    <a:pt x="1281" y="1628"/>
                    <a:pt x="1872" y="1367"/>
                    <a:pt x="2198" y="1200"/>
                  </a:cubicBezTo>
                  <a:lnTo>
                    <a:pt x="2176" y="1165"/>
                  </a:lnTo>
                  <a:cubicBezTo>
                    <a:pt x="1859" y="1330"/>
                    <a:pt x="1276" y="1588"/>
                    <a:pt x="776" y="1588"/>
                  </a:cubicBezTo>
                  <a:cubicBezTo>
                    <a:pt x="729" y="1588"/>
                    <a:pt x="683" y="1586"/>
                    <a:pt x="639" y="1581"/>
                  </a:cubicBezTo>
                  <a:lnTo>
                    <a:pt x="634" y="1581"/>
                  </a:lnTo>
                  <a:cubicBezTo>
                    <a:pt x="322" y="1547"/>
                    <a:pt x="90" y="1482"/>
                    <a:pt x="86" y="1427"/>
                  </a:cubicBezTo>
                  <a:cubicBezTo>
                    <a:pt x="86" y="1414"/>
                    <a:pt x="90" y="1392"/>
                    <a:pt x="103" y="1384"/>
                  </a:cubicBezTo>
                  <a:cubicBezTo>
                    <a:pt x="107" y="1382"/>
                    <a:pt x="111" y="1381"/>
                    <a:pt x="115" y="1381"/>
                  </a:cubicBezTo>
                  <a:cubicBezTo>
                    <a:pt x="132" y="1381"/>
                    <a:pt x="156" y="1393"/>
                    <a:pt x="193" y="1410"/>
                  </a:cubicBezTo>
                  <a:cubicBezTo>
                    <a:pt x="219" y="1422"/>
                    <a:pt x="245" y="1435"/>
                    <a:pt x="275" y="1444"/>
                  </a:cubicBezTo>
                  <a:cubicBezTo>
                    <a:pt x="362" y="1480"/>
                    <a:pt x="453" y="1492"/>
                    <a:pt x="486" y="1492"/>
                  </a:cubicBezTo>
                  <a:cubicBezTo>
                    <a:pt x="491" y="1492"/>
                    <a:pt x="495" y="1492"/>
                    <a:pt x="497" y="1491"/>
                  </a:cubicBezTo>
                  <a:lnTo>
                    <a:pt x="506" y="1482"/>
                  </a:lnTo>
                  <a:lnTo>
                    <a:pt x="510" y="1465"/>
                  </a:lnTo>
                  <a:lnTo>
                    <a:pt x="506" y="1457"/>
                  </a:lnTo>
                  <a:cubicBezTo>
                    <a:pt x="502" y="1452"/>
                    <a:pt x="497" y="1448"/>
                    <a:pt x="480" y="1448"/>
                  </a:cubicBezTo>
                  <a:cubicBezTo>
                    <a:pt x="450" y="1440"/>
                    <a:pt x="360" y="1422"/>
                    <a:pt x="262" y="1380"/>
                  </a:cubicBezTo>
                  <a:cubicBezTo>
                    <a:pt x="202" y="1350"/>
                    <a:pt x="43" y="1277"/>
                    <a:pt x="43" y="1178"/>
                  </a:cubicBezTo>
                  <a:cubicBezTo>
                    <a:pt x="39" y="1153"/>
                    <a:pt x="47" y="1127"/>
                    <a:pt x="60" y="1123"/>
                  </a:cubicBezTo>
                  <a:cubicBezTo>
                    <a:pt x="61" y="1122"/>
                    <a:pt x="62" y="1122"/>
                    <a:pt x="63" y="1122"/>
                  </a:cubicBezTo>
                  <a:cubicBezTo>
                    <a:pt x="78" y="1122"/>
                    <a:pt x="109" y="1150"/>
                    <a:pt x="137" y="1174"/>
                  </a:cubicBezTo>
                  <a:cubicBezTo>
                    <a:pt x="159" y="1195"/>
                    <a:pt x="185" y="1217"/>
                    <a:pt x="215" y="1238"/>
                  </a:cubicBezTo>
                  <a:cubicBezTo>
                    <a:pt x="262" y="1277"/>
                    <a:pt x="343" y="1324"/>
                    <a:pt x="446" y="1358"/>
                  </a:cubicBezTo>
                  <a:cubicBezTo>
                    <a:pt x="467" y="1367"/>
                    <a:pt x="484" y="1371"/>
                    <a:pt x="493" y="1371"/>
                  </a:cubicBezTo>
                  <a:lnTo>
                    <a:pt x="497" y="1371"/>
                  </a:lnTo>
                  <a:cubicBezTo>
                    <a:pt x="502" y="1375"/>
                    <a:pt x="506" y="1375"/>
                    <a:pt x="510" y="1375"/>
                  </a:cubicBezTo>
                  <a:lnTo>
                    <a:pt x="519" y="1371"/>
                  </a:lnTo>
                  <a:lnTo>
                    <a:pt x="527" y="1354"/>
                  </a:lnTo>
                  <a:lnTo>
                    <a:pt x="523" y="1345"/>
                  </a:lnTo>
                  <a:cubicBezTo>
                    <a:pt x="519" y="1337"/>
                    <a:pt x="510" y="1333"/>
                    <a:pt x="502" y="1333"/>
                  </a:cubicBezTo>
                  <a:cubicBezTo>
                    <a:pt x="489" y="1328"/>
                    <a:pt x="472" y="1324"/>
                    <a:pt x="459" y="1320"/>
                  </a:cubicBezTo>
                  <a:cubicBezTo>
                    <a:pt x="407" y="1303"/>
                    <a:pt x="330" y="1264"/>
                    <a:pt x="253" y="1204"/>
                  </a:cubicBezTo>
                  <a:cubicBezTo>
                    <a:pt x="159" y="1131"/>
                    <a:pt x="77" y="1024"/>
                    <a:pt x="99" y="981"/>
                  </a:cubicBezTo>
                  <a:cubicBezTo>
                    <a:pt x="103" y="968"/>
                    <a:pt x="125" y="964"/>
                    <a:pt x="129" y="964"/>
                  </a:cubicBezTo>
                  <a:cubicBezTo>
                    <a:pt x="132" y="963"/>
                    <a:pt x="135" y="963"/>
                    <a:pt x="138" y="963"/>
                  </a:cubicBezTo>
                  <a:cubicBezTo>
                    <a:pt x="166" y="963"/>
                    <a:pt x="198" y="995"/>
                    <a:pt x="240" y="1037"/>
                  </a:cubicBezTo>
                  <a:cubicBezTo>
                    <a:pt x="257" y="1054"/>
                    <a:pt x="279" y="1071"/>
                    <a:pt x="300" y="1088"/>
                  </a:cubicBezTo>
                  <a:cubicBezTo>
                    <a:pt x="390" y="1170"/>
                    <a:pt x="493" y="1230"/>
                    <a:pt x="519" y="1230"/>
                  </a:cubicBezTo>
                  <a:lnTo>
                    <a:pt x="527" y="1225"/>
                  </a:lnTo>
                  <a:lnTo>
                    <a:pt x="536" y="1221"/>
                  </a:lnTo>
                  <a:cubicBezTo>
                    <a:pt x="549" y="1200"/>
                    <a:pt x="540" y="1191"/>
                    <a:pt x="484" y="1144"/>
                  </a:cubicBezTo>
                  <a:cubicBezTo>
                    <a:pt x="433" y="1101"/>
                    <a:pt x="283" y="977"/>
                    <a:pt x="304" y="938"/>
                  </a:cubicBezTo>
                  <a:cubicBezTo>
                    <a:pt x="309" y="930"/>
                    <a:pt x="322" y="921"/>
                    <a:pt x="343" y="921"/>
                  </a:cubicBezTo>
                  <a:cubicBezTo>
                    <a:pt x="346" y="921"/>
                    <a:pt x="350" y="921"/>
                    <a:pt x="353" y="921"/>
                  </a:cubicBezTo>
                  <a:cubicBezTo>
                    <a:pt x="422" y="921"/>
                    <a:pt x="487" y="1006"/>
                    <a:pt x="544" y="1080"/>
                  </a:cubicBezTo>
                  <a:cubicBezTo>
                    <a:pt x="594" y="1144"/>
                    <a:pt x="636" y="1198"/>
                    <a:pt x="681" y="1198"/>
                  </a:cubicBezTo>
                  <a:cubicBezTo>
                    <a:pt x="687" y="1198"/>
                    <a:pt x="693" y="1197"/>
                    <a:pt x="699" y="1195"/>
                  </a:cubicBezTo>
                  <a:cubicBezTo>
                    <a:pt x="737" y="1187"/>
                    <a:pt x="759" y="1140"/>
                    <a:pt x="759" y="1106"/>
                  </a:cubicBezTo>
                  <a:cubicBezTo>
                    <a:pt x="759" y="1076"/>
                    <a:pt x="746" y="1058"/>
                    <a:pt x="733" y="1041"/>
                  </a:cubicBezTo>
                  <a:cubicBezTo>
                    <a:pt x="720" y="1024"/>
                    <a:pt x="707" y="1007"/>
                    <a:pt x="699" y="981"/>
                  </a:cubicBezTo>
                  <a:cubicBezTo>
                    <a:pt x="694" y="964"/>
                    <a:pt x="686" y="930"/>
                    <a:pt x="699" y="908"/>
                  </a:cubicBezTo>
                  <a:cubicBezTo>
                    <a:pt x="711" y="887"/>
                    <a:pt x="746" y="874"/>
                    <a:pt x="767" y="874"/>
                  </a:cubicBezTo>
                  <a:cubicBezTo>
                    <a:pt x="819" y="883"/>
                    <a:pt x="866" y="1028"/>
                    <a:pt x="891" y="1251"/>
                  </a:cubicBezTo>
                  <a:lnTo>
                    <a:pt x="896" y="1277"/>
                  </a:lnTo>
                  <a:lnTo>
                    <a:pt x="917" y="1273"/>
                  </a:lnTo>
                  <a:cubicBezTo>
                    <a:pt x="1101" y="1234"/>
                    <a:pt x="1260" y="1161"/>
                    <a:pt x="1397" y="1063"/>
                  </a:cubicBezTo>
                  <a:cubicBezTo>
                    <a:pt x="1547" y="951"/>
                    <a:pt x="1628" y="831"/>
                    <a:pt x="1714" y="703"/>
                  </a:cubicBezTo>
                  <a:cubicBezTo>
                    <a:pt x="1787" y="596"/>
                    <a:pt x="1859" y="484"/>
                    <a:pt x="1988" y="356"/>
                  </a:cubicBezTo>
                  <a:cubicBezTo>
                    <a:pt x="2112" y="232"/>
                    <a:pt x="2254" y="125"/>
                    <a:pt x="2408" y="39"/>
                  </a:cubicBezTo>
                  <a:lnTo>
                    <a:pt x="2386"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9" name="Shape 1159"/>
        <p:cNvGrpSpPr/>
        <p:nvPr/>
      </p:nvGrpSpPr>
      <p:grpSpPr>
        <a:xfrm>
          <a:off x="0" y="0"/>
          <a:ext cx="0" cy="0"/>
          <a:chOff x="0" y="0"/>
          <a:chExt cx="0" cy="0"/>
        </a:xfrm>
      </p:grpSpPr>
      <p:sp>
        <p:nvSpPr>
          <p:cNvPr id="1160" name="Google Shape;1160;p28"/>
          <p:cNvSpPr txBox="1"/>
          <p:nvPr>
            <p:ph idx="4294967295" type="body"/>
          </p:nvPr>
        </p:nvSpPr>
        <p:spPr>
          <a:xfrm>
            <a:off x="720000" y="1315575"/>
            <a:ext cx="7704000" cy="616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SzPts val="1400"/>
              <a:buNone/>
            </a:pPr>
            <a:r>
              <a:rPr lang="en"/>
              <a:t>Here’s an assortment of alternative resources whose style fits the one of this template:</a:t>
            </a:r>
            <a:endParaRPr/>
          </a:p>
        </p:txBody>
      </p:sp>
      <p:sp>
        <p:nvSpPr>
          <p:cNvPr id="1161" name="Google Shape;1161;p2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Alternative resources</a:t>
            </a:r>
            <a:endParaRPr/>
          </a:p>
        </p:txBody>
      </p:sp>
      <p:sp>
        <p:nvSpPr>
          <p:cNvPr id="1162" name="Google Shape;1162;p28"/>
          <p:cNvSpPr txBox="1"/>
          <p:nvPr/>
        </p:nvSpPr>
        <p:spPr>
          <a:xfrm>
            <a:off x="720000" y="2174000"/>
            <a:ext cx="3980100" cy="2078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2200"/>
              <a:buFont typeface="Arial"/>
              <a:buNone/>
            </a:pPr>
            <a:r>
              <a:rPr b="0" i="0" lang="en" sz="2200" u="none" cap="none" strike="noStrike">
                <a:solidFill>
                  <a:srgbClr val="3D4766"/>
                </a:solidFill>
                <a:latin typeface="Maven Pro Black"/>
                <a:ea typeface="Maven Pro Black"/>
                <a:cs typeface="Maven Pro Black"/>
                <a:sym typeface="Maven Pro Black"/>
              </a:rPr>
              <a:t>Vectors</a:t>
            </a:r>
            <a:endParaRPr b="0" i="0" sz="2200" u="none" cap="none" strike="noStrike">
              <a:solidFill>
                <a:srgbClr val="3D4766"/>
              </a:solidFill>
              <a:latin typeface="Maven Pro Black"/>
              <a:ea typeface="Maven Pro Black"/>
              <a:cs typeface="Maven Pro Black"/>
              <a:sym typeface="Maven Pro Black"/>
            </a:endParaRPr>
          </a:p>
          <a:p>
            <a:pPr indent="-317500" lvl="0" marL="457200" marR="0" rtl="0" algn="l">
              <a:lnSpc>
                <a:spcPct val="100000"/>
              </a:lnSpc>
              <a:spcBef>
                <a:spcPts val="0"/>
              </a:spcBef>
              <a:spcAft>
                <a:spcPts val="0"/>
              </a:spcAft>
              <a:buClr>
                <a:srgbClr val="C42217"/>
              </a:buClr>
              <a:buSzPts val="1400"/>
              <a:buFont typeface="Barlow Black"/>
              <a:buChar char="●"/>
            </a:pPr>
            <a:r>
              <a:rPr b="0" i="0" lang="en" sz="1400" u="none" cap="none" strike="noStrike">
                <a:solidFill>
                  <a:srgbClr val="2B2622"/>
                </a:solidFill>
                <a:uFill>
                  <a:noFill/>
                </a:uFill>
                <a:latin typeface="Barlow"/>
                <a:ea typeface="Barlow"/>
                <a:cs typeface="Barlow"/>
                <a:sym typeface="Barlow"/>
                <a:hlinkClick r:id="rId3">
                  <a:extLst>
                    <a:ext uri="{A12FA001-AC4F-418D-AE19-62706E023703}">
                      <ahyp:hlinkClr val="tx"/>
                    </a:ext>
                  </a:extLst>
                </a:hlinkClick>
              </a:rPr>
              <a:t>Stomach diseases timeline people flat infographics with editable text and round compositions with anatomic limb views vector illustration</a:t>
            </a:r>
            <a:endParaRPr b="0" i="0" sz="1400" u="none" cap="none" strike="noStrike">
              <a:solidFill>
                <a:srgbClr val="2B2622"/>
              </a:solidFill>
              <a:latin typeface="Barlow"/>
              <a:ea typeface="Barlow"/>
              <a:cs typeface="Barlow"/>
              <a:sym typeface="Barlow"/>
            </a:endParaRPr>
          </a:p>
          <a:p>
            <a:pPr indent="-317500" lvl="0" marL="457200" marR="0" rtl="0" algn="l">
              <a:lnSpc>
                <a:spcPct val="100000"/>
              </a:lnSpc>
              <a:spcBef>
                <a:spcPts val="0"/>
              </a:spcBef>
              <a:spcAft>
                <a:spcPts val="0"/>
              </a:spcAft>
              <a:buClr>
                <a:srgbClr val="C42217"/>
              </a:buClr>
              <a:buSzPts val="1400"/>
              <a:buFont typeface="Barlow"/>
              <a:buChar char="●"/>
            </a:pPr>
            <a:r>
              <a:rPr b="0" i="0" lang="en" sz="1400" u="none" cap="none" strike="noStrike">
                <a:solidFill>
                  <a:srgbClr val="2B2622"/>
                </a:solidFill>
                <a:uFill>
                  <a:noFill/>
                </a:uFill>
                <a:latin typeface="Barlow"/>
                <a:ea typeface="Barlow"/>
                <a:cs typeface="Barlow"/>
                <a:sym typeface="Barlow"/>
                <a:hlinkClick r:id="rId4">
                  <a:extLst>
                    <a:ext uri="{A12FA001-AC4F-418D-AE19-62706E023703}">
                      <ahyp:hlinkClr val="tx"/>
                    </a:ext>
                  </a:extLst>
                </a:hlinkClick>
              </a:rPr>
              <a:t>Gastritis disease symptoms causes medicine flat circular composition of healthy and affected stomach bacteria food</a:t>
            </a:r>
            <a:endParaRPr b="0" i="0" sz="1400" u="none" cap="none" strike="noStrike">
              <a:solidFill>
                <a:srgbClr val="2B2622"/>
              </a:solidFill>
              <a:latin typeface="Barlow"/>
              <a:ea typeface="Barlow"/>
              <a:cs typeface="Barlow"/>
              <a:sym typeface="Barlow"/>
            </a:endParaRPr>
          </a:p>
        </p:txBody>
      </p:sp>
      <p:grpSp>
        <p:nvGrpSpPr>
          <p:cNvPr id="1163" name="Google Shape;1163;p28"/>
          <p:cNvGrpSpPr/>
          <p:nvPr/>
        </p:nvGrpSpPr>
        <p:grpSpPr>
          <a:xfrm>
            <a:off x="4809219" y="2343412"/>
            <a:ext cx="3680390" cy="2078081"/>
            <a:chOff x="4809219" y="2343412"/>
            <a:chExt cx="3680390" cy="2078081"/>
          </a:xfrm>
        </p:grpSpPr>
        <p:sp>
          <p:nvSpPr>
            <p:cNvPr id="1164" name="Google Shape;1164;p28"/>
            <p:cNvSpPr/>
            <p:nvPr/>
          </p:nvSpPr>
          <p:spPr>
            <a:xfrm>
              <a:off x="4809219" y="2343412"/>
              <a:ext cx="3680390" cy="1739840"/>
            </a:xfrm>
            <a:custGeom>
              <a:rect b="b" l="l" r="r" t="t"/>
              <a:pathLst>
                <a:path extrusionOk="0" h="18065" w="38214">
                  <a:moveTo>
                    <a:pt x="9827" y="1"/>
                  </a:moveTo>
                  <a:cubicBezTo>
                    <a:pt x="7135" y="1"/>
                    <a:pt x="4577" y="754"/>
                    <a:pt x="3260" y="2532"/>
                  </a:cubicBezTo>
                  <a:cubicBezTo>
                    <a:pt x="0" y="6936"/>
                    <a:pt x="4879" y="16873"/>
                    <a:pt x="10298" y="17970"/>
                  </a:cubicBezTo>
                  <a:cubicBezTo>
                    <a:pt x="10618" y="18035"/>
                    <a:pt x="10920" y="18064"/>
                    <a:pt x="11210" y="18064"/>
                  </a:cubicBezTo>
                  <a:cubicBezTo>
                    <a:pt x="14445" y="18064"/>
                    <a:pt x="16033" y="14330"/>
                    <a:pt x="21538" y="13772"/>
                  </a:cubicBezTo>
                  <a:cubicBezTo>
                    <a:pt x="21975" y="13728"/>
                    <a:pt x="22400" y="13707"/>
                    <a:pt x="22814" y="13707"/>
                  </a:cubicBezTo>
                  <a:cubicBezTo>
                    <a:pt x="28259" y="13707"/>
                    <a:pt x="31669" y="17298"/>
                    <a:pt x="34167" y="17298"/>
                  </a:cubicBezTo>
                  <a:cubicBezTo>
                    <a:pt x="34617" y="17298"/>
                    <a:pt x="35037" y="17182"/>
                    <a:pt x="35434" y="16908"/>
                  </a:cubicBezTo>
                  <a:cubicBezTo>
                    <a:pt x="38214" y="14984"/>
                    <a:pt x="37952" y="7184"/>
                    <a:pt x="34487" y="4901"/>
                  </a:cubicBezTo>
                  <a:cubicBezTo>
                    <a:pt x="33772" y="4429"/>
                    <a:pt x="33016" y="4256"/>
                    <a:pt x="32214" y="4256"/>
                  </a:cubicBezTo>
                  <a:cubicBezTo>
                    <a:pt x="30050" y="4256"/>
                    <a:pt x="27552" y="5513"/>
                    <a:pt x="24621" y="5513"/>
                  </a:cubicBezTo>
                  <a:cubicBezTo>
                    <a:pt x="23430" y="5513"/>
                    <a:pt x="22167" y="5305"/>
                    <a:pt x="20827" y="4721"/>
                  </a:cubicBezTo>
                  <a:cubicBezTo>
                    <a:pt x="18205" y="3577"/>
                    <a:pt x="18488" y="2391"/>
                    <a:pt x="15682" y="1174"/>
                  </a:cubicBezTo>
                  <a:cubicBezTo>
                    <a:pt x="13973" y="431"/>
                    <a:pt x="11862" y="1"/>
                    <a:pt x="9827" y="1"/>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28"/>
            <p:cNvSpPr/>
            <p:nvPr/>
          </p:nvSpPr>
          <p:spPr>
            <a:xfrm>
              <a:off x="6716446" y="2457058"/>
              <a:ext cx="1168144" cy="334292"/>
            </a:xfrm>
            <a:custGeom>
              <a:rect b="b" l="l" r="r" t="t"/>
              <a:pathLst>
                <a:path extrusionOk="0" h="3471" w="12129">
                  <a:moveTo>
                    <a:pt x="5800" y="1"/>
                  </a:moveTo>
                  <a:cubicBezTo>
                    <a:pt x="2998" y="1"/>
                    <a:pt x="280" y="338"/>
                    <a:pt x="137" y="1057"/>
                  </a:cubicBezTo>
                  <a:cubicBezTo>
                    <a:pt x="0" y="1733"/>
                    <a:pt x="2155" y="2697"/>
                    <a:pt x="3328" y="3070"/>
                  </a:cubicBezTo>
                  <a:cubicBezTo>
                    <a:pt x="4232" y="3353"/>
                    <a:pt x="5149" y="3471"/>
                    <a:pt x="6030" y="3471"/>
                  </a:cubicBezTo>
                  <a:cubicBezTo>
                    <a:pt x="9319" y="3471"/>
                    <a:pt x="12129" y="1839"/>
                    <a:pt x="12024" y="1117"/>
                  </a:cubicBezTo>
                  <a:cubicBezTo>
                    <a:pt x="11920" y="391"/>
                    <a:pt x="8812" y="1"/>
                    <a:pt x="5800" y="1"/>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28"/>
            <p:cNvSpPr/>
            <p:nvPr/>
          </p:nvSpPr>
          <p:spPr>
            <a:xfrm>
              <a:off x="5886350" y="4239082"/>
              <a:ext cx="2312885" cy="182411"/>
            </a:xfrm>
            <a:custGeom>
              <a:rect b="b" l="l" r="r" t="t"/>
              <a:pathLst>
                <a:path extrusionOk="0" h="1894" w="24015">
                  <a:moveTo>
                    <a:pt x="12007" y="0"/>
                  </a:moveTo>
                  <a:cubicBezTo>
                    <a:pt x="5376" y="0"/>
                    <a:pt x="1" y="424"/>
                    <a:pt x="1" y="947"/>
                  </a:cubicBezTo>
                  <a:cubicBezTo>
                    <a:pt x="1" y="1470"/>
                    <a:pt x="5376" y="1894"/>
                    <a:pt x="12007" y="1894"/>
                  </a:cubicBezTo>
                  <a:cubicBezTo>
                    <a:pt x="18638" y="1894"/>
                    <a:pt x="24014" y="1470"/>
                    <a:pt x="24014" y="947"/>
                  </a:cubicBezTo>
                  <a:cubicBezTo>
                    <a:pt x="24014" y="424"/>
                    <a:pt x="18638" y="0"/>
                    <a:pt x="12007" y="0"/>
                  </a:cubicBezTo>
                  <a:close/>
                </a:path>
              </a:pathLst>
            </a:custGeom>
            <a:solidFill>
              <a:srgbClr val="FBDB83">
                <a:alpha val="4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 name="Google Shape;1167;p28"/>
          <p:cNvGrpSpPr/>
          <p:nvPr/>
        </p:nvGrpSpPr>
        <p:grpSpPr>
          <a:xfrm>
            <a:off x="5327240" y="2109085"/>
            <a:ext cx="1785836" cy="2194513"/>
            <a:chOff x="5327240" y="2109085"/>
            <a:chExt cx="1785836" cy="2194513"/>
          </a:xfrm>
        </p:grpSpPr>
        <p:sp>
          <p:nvSpPr>
            <p:cNvPr id="1168" name="Google Shape;1168;p28"/>
            <p:cNvSpPr/>
            <p:nvPr/>
          </p:nvSpPr>
          <p:spPr>
            <a:xfrm>
              <a:off x="6597214" y="3180057"/>
              <a:ext cx="3756" cy="482"/>
            </a:xfrm>
            <a:custGeom>
              <a:rect b="b" l="l" r="r" t="t"/>
              <a:pathLst>
                <a:path extrusionOk="0" h="5" w="39">
                  <a:moveTo>
                    <a:pt x="0" y="1"/>
                  </a:moveTo>
                  <a:cubicBezTo>
                    <a:pt x="13" y="1"/>
                    <a:pt x="26" y="5"/>
                    <a:pt x="39" y="5"/>
                  </a:cubicBezTo>
                  <a:lnTo>
                    <a:pt x="39"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28"/>
            <p:cNvSpPr/>
            <p:nvPr/>
          </p:nvSpPr>
          <p:spPr>
            <a:xfrm>
              <a:off x="6501867" y="3396370"/>
              <a:ext cx="229507" cy="203792"/>
            </a:xfrm>
            <a:custGeom>
              <a:rect b="b" l="l" r="r" t="t"/>
              <a:pathLst>
                <a:path extrusionOk="0" h="2116" w="2383">
                  <a:moveTo>
                    <a:pt x="1198" y="1"/>
                  </a:moveTo>
                  <a:cubicBezTo>
                    <a:pt x="821" y="1"/>
                    <a:pt x="435" y="177"/>
                    <a:pt x="228" y="487"/>
                  </a:cubicBezTo>
                  <a:cubicBezTo>
                    <a:pt x="13" y="813"/>
                    <a:pt x="1" y="1280"/>
                    <a:pt x="228" y="1627"/>
                  </a:cubicBezTo>
                  <a:cubicBezTo>
                    <a:pt x="431" y="1943"/>
                    <a:pt x="793" y="2116"/>
                    <a:pt x="1152" y="2116"/>
                  </a:cubicBezTo>
                  <a:cubicBezTo>
                    <a:pt x="1323" y="2116"/>
                    <a:pt x="1494" y="2077"/>
                    <a:pt x="1645" y="1995"/>
                  </a:cubicBezTo>
                  <a:cubicBezTo>
                    <a:pt x="2237" y="1670"/>
                    <a:pt x="2382" y="779"/>
                    <a:pt x="1941" y="303"/>
                  </a:cubicBezTo>
                  <a:cubicBezTo>
                    <a:pt x="1748" y="96"/>
                    <a:pt x="1476" y="1"/>
                    <a:pt x="1198" y="1"/>
                  </a:cubicBezTo>
                  <a:close/>
                </a:path>
              </a:pathLst>
            </a:custGeom>
            <a:solidFill>
              <a:srgbClr val="C761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28"/>
            <p:cNvSpPr/>
            <p:nvPr/>
          </p:nvSpPr>
          <p:spPr>
            <a:xfrm>
              <a:off x="6498978" y="3393288"/>
              <a:ext cx="222091" cy="210148"/>
            </a:xfrm>
            <a:custGeom>
              <a:rect b="b" l="l" r="r" t="t"/>
              <a:pathLst>
                <a:path extrusionOk="0" h="2182" w="2306">
                  <a:moveTo>
                    <a:pt x="1237" y="69"/>
                  </a:moveTo>
                  <a:cubicBezTo>
                    <a:pt x="1518" y="69"/>
                    <a:pt x="1774" y="174"/>
                    <a:pt x="1945" y="361"/>
                  </a:cubicBezTo>
                  <a:cubicBezTo>
                    <a:pt x="2147" y="575"/>
                    <a:pt x="2232" y="896"/>
                    <a:pt x="2177" y="1226"/>
                  </a:cubicBezTo>
                  <a:cubicBezTo>
                    <a:pt x="2125" y="1560"/>
                    <a:pt x="1928" y="1847"/>
                    <a:pt x="1658" y="1997"/>
                  </a:cubicBezTo>
                  <a:cubicBezTo>
                    <a:pt x="1512" y="2076"/>
                    <a:pt x="1349" y="2114"/>
                    <a:pt x="1185" y="2114"/>
                  </a:cubicBezTo>
                  <a:cubicBezTo>
                    <a:pt x="834" y="2114"/>
                    <a:pt x="480" y="1942"/>
                    <a:pt x="288" y="1642"/>
                  </a:cubicBezTo>
                  <a:cubicBezTo>
                    <a:pt x="73" y="1312"/>
                    <a:pt x="73" y="858"/>
                    <a:pt x="288" y="537"/>
                  </a:cubicBezTo>
                  <a:cubicBezTo>
                    <a:pt x="459" y="280"/>
                    <a:pt x="780" y="100"/>
                    <a:pt x="1131" y="74"/>
                  </a:cubicBezTo>
                  <a:cubicBezTo>
                    <a:pt x="1167" y="71"/>
                    <a:pt x="1202" y="69"/>
                    <a:pt x="1237" y="69"/>
                  </a:cubicBezTo>
                  <a:close/>
                  <a:moveTo>
                    <a:pt x="1233" y="1"/>
                  </a:moveTo>
                  <a:cubicBezTo>
                    <a:pt x="1197" y="1"/>
                    <a:pt x="1160" y="2"/>
                    <a:pt x="1123" y="5"/>
                  </a:cubicBezTo>
                  <a:cubicBezTo>
                    <a:pt x="750" y="35"/>
                    <a:pt x="416" y="220"/>
                    <a:pt x="232" y="498"/>
                  </a:cubicBezTo>
                  <a:cubicBezTo>
                    <a:pt x="1" y="841"/>
                    <a:pt x="1" y="1329"/>
                    <a:pt x="232" y="1680"/>
                  </a:cubicBezTo>
                  <a:cubicBezTo>
                    <a:pt x="438" y="1997"/>
                    <a:pt x="810" y="2181"/>
                    <a:pt x="1183" y="2181"/>
                  </a:cubicBezTo>
                  <a:cubicBezTo>
                    <a:pt x="1359" y="2181"/>
                    <a:pt x="1534" y="2139"/>
                    <a:pt x="1688" y="2057"/>
                  </a:cubicBezTo>
                  <a:cubicBezTo>
                    <a:pt x="1980" y="1899"/>
                    <a:pt x="2190" y="1590"/>
                    <a:pt x="2245" y="1235"/>
                  </a:cubicBezTo>
                  <a:cubicBezTo>
                    <a:pt x="2305" y="888"/>
                    <a:pt x="2211" y="545"/>
                    <a:pt x="1997" y="314"/>
                  </a:cubicBezTo>
                  <a:cubicBezTo>
                    <a:pt x="1809" y="111"/>
                    <a:pt x="1537" y="1"/>
                    <a:pt x="1233" y="1"/>
                  </a:cubicBezTo>
                  <a:close/>
                </a:path>
              </a:pathLst>
            </a:custGeom>
            <a:solidFill>
              <a:srgbClr val="8F463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28"/>
            <p:cNvSpPr/>
            <p:nvPr/>
          </p:nvSpPr>
          <p:spPr>
            <a:xfrm>
              <a:off x="6519588" y="3406001"/>
              <a:ext cx="189057" cy="181352"/>
            </a:xfrm>
            <a:custGeom>
              <a:rect b="b" l="l" r="r" t="t"/>
              <a:pathLst>
                <a:path extrusionOk="0" h="1883" w="1963">
                  <a:moveTo>
                    <a:pt x="927" y="70"/>
                  </a:moveTo>
                  <a:cubicBezTo>
                    <a:pt x="1096" y="70"/>
                    <a:pt x="1447" y="112"/>
                    <a:pt x="1671" y="417"/>
                  </a:cubicBezTo>
                  <a:cubicBezTo>
                    <a:pt x="1903" y="734"/>
                    <a:pt x="1860" y="1133"/>
                    <a:pt x="1714" y="1385"/>
                  </a:cubicBezTo>
                  <a:cubicBezTo>
                    <a:pt x="1667" y="1467"/>
                    <a:pt x="1483" y="1745"/>
                    <a:pt x="1145" y="1801"/>
                  </a:cubicBezTo>
                  <a:cubicBezTo>
                    <a:pt x="1101" y="1809"/>
                    <a:pt x="1060" y="1812"/>
                    <a:pt x="1019" y="1812"/>
                  </a:cubicBezTo>
                  <a:cubicBezTo>
                    <a:pt x="629" y="1812"/>
                    <a:pt x="366" y="1489"/>
                    <a:pt x="335" y="1450"/>
                  </a:cubicBezTo>
                  <a:cubicBezTo>
                    <a:pt x="309" y="1415"/>
                    <a:pt x="74" y="1103"/>
                    <a:pt x="159" y="700"/>
                  </a:cubicBezTo>
                  <a:cubicBezTo>
                    <a:pt x="202" y="494"/>
                    <a:pt x="296" y="332"/>
                    <a:pt x="442" y="220"/>
                  </a:cubicBezTo>
                  <a:cubicBezTo>
                    <a:pt x="605" y="96"/>
                    <a:pt x="772" y="79"/>
                    <a:pt x="836" y="75"/>
                  </a:cubicBezTo>
                  <a:cubicBezTo>
                    <a:pt x="848" y="73"/>
                    <a:pt x="881" y="70"/>
                    <a:pt x="927" y="70"/>
                  </a:cubicBezTo>
                  <a:close/>
                  <a:moveTo>
                    <a:pt x="925" y="1"/>
                  </a:moveTo>
                  <a:cubicBezTo>
                    <a:pt x="875" y="1"/>
                    <a:pt x="840" y="4"/>
                    <a:pt x="828" y="6"/>
                  </a:cubicBezTo>
                  <a:cubicBezTo>
                    <a:pt x="759" y="10"/>
                    <a:pt x="575" y="32"/>
                    <a:pt x="399" y="165"/>
                  </a:cubicBezTo>
                  <a:cubicBezTo>
                    <a:pt x="241" y="285"/>
                    <a:pt x="138" y="464"/>
                    <a:pt x="91" y="687"/>
                  </a:cubicBezTo>
                  <a:cubicBezTo>
                    <a:pt x="1" y="1120"/>
                    <a:pt x="249" y="1454"/>
                    <a:pt x="279" y="1493"/>
                  </a:cubicBezTo>
                  <a:cubicBezTo>
                    <a:pt x="314" y="1535"/>
                    <a:pt x="596" y="1882"/>
                    <a:pt x="1025" y="1882"/>
                  </a:cubicBezTo>
                  <a:cubicBezTo>
                    <a:pt x="1067" y="1882"/>
                    <a:pt x="1110" y="1878"/>
                    <a:pt x="1157" y="1869"/>
                  </a:cubicBezTo>
                  <a:cubicBezTo>
                    <a:pt x="1526" y="1805"/>
                    <a:pt x="1723" y="1510"/>
                    <a:pt x="1774" y="1420"/>
                  </a:cubicBezTo>
                  <a:cubicBezTo>
                    <a:pt x="1963" y="1094"/>
                    <a:pt x="1946" y="674"/>
                    <a:pt x="1727" y="379"/>
                  </a:cubicBezTo>
                  <a:cubicBezTo>
                    <a:pt x="1485" y="46"/>
                    <a:pt x="1106" y="1"/>
                    <a:pt x="925" y="1"/>
                  </a:cubicBezTo>
                  <a:close/>
                </a:path>
              </a:pathLst>
            </a:custGeom>
            <a:solidFill>
              <a:srgbClr val="8F463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28"/>
            <p:cNvSpPr/>
            <p:nvPr/>
          </p:nvSpPr>
          <p:spPr>
            <a:xfrm>
              <a:off x="6545592" y="3427574"/>
              <a:ext cx="144465" cy="137531"/>
            </a:xfrm>
            <a:custGeom>
              <a:rect b="b" l="l" r="r" t="t"/>
              <a:pathLst>
                <a:path extrusionOk="0" h="1428" w="1500">
                  <a:moveTo>
                    <a:pt x="866" y="69"/>
                  </a:moveTo>
                  <a:cubicBezTo>
                    <a:pt x="952" y="69"/>
                    <a:pt x="1089" y="82"/>
                    <a:pt x="1200" y="176"/>
                  </a:cubicBezTo>
                  <a:cubicBezTo>
                    <a:pt x="1419" y="365"/>
                    <a:pt x="1410" y="755"/>
                    <a:pt x="1264" y="1003"/>
                  </a:cubicBezTo>
                  <a:cubicBezTo>
                    <a:pt x="1154" y="1186"/>
                    <a:pt x="942" y="1358"/>
                    <a:pt x="704" y="1358"/>
                  </a:cubicBezTo>
                  <a:cubicBezTo>
                    <a:pt x="674" y="1358"/>
                    <a:pt x="644" y="1356"/>
                    <a:pt x="613" y="1350"/>
                  </a:cubicBezTo>
                  <a:cubicBezTo>
                    <a:pt x="403" y="1311"/>
                    <a:pt x="283" y="1144"/>
                    <a:pt x="228" y="1046"/>
                  </a:cubicBezTo>
                  <a:cubicBezTo>
                    <a:pt x="211" y="1020"/>
                    <a:pt x="73" y="763"/>
                    <a:pt x="185" y="485"/>
                  </a:cubicBezTo>
                  <a:cubicBezTo>
                    <a:pt x="292" y="211"/>
                    <a:pt x="579" y="82"/>
                    <a:pt x="815" y="69"/>
                  </a:cubicBezTo>
                  <a:close/>
                  <a:moveTo>
                    <a:pt x="841" y="1"/>
                  </a:moveTo>
                  <a:cubicBezTo>
                    <a:pt x="830" y="1"/>
                    <a:pt x="819" y="1"/>
                    <a:pt x="810" y="1"/>
                  </a:cubicBezTo>
                  <a:cubicBezTo>
                    <a:pt x="570" y="13"/>
                    <a:pt x="249" y="138"/>
                    <a:pt x="121" y="459"/>
                  </a:cubicBezTo>
                  <a:cubicBezTo>
                    <a:pt x="1" y="763"/>
                    <a:pt x="138" y="1029"/>
                    <a:pt x="168" y="1080"/>
                  </a:cubicBezTo>
                  <a:cubicBezTo>
                    <a:pt x="228" y="1187"/>
                    <a:pt x="365" y="1371"/>
                    <a:pt x="600" y="1418"/>
                  </a:cubicBezTo>
                  <a:cubicBezTo>
                    <a:pt x="635" y="1423"/>
                    <a:pt x="669" y="1427"/>
                    <a:pt x="703" y="1427"/>
                  </a:cubicBezTo>
                  <a:cubicBezTo>
                    <a:pt x="969" y="1427"/>
                    <a:pt x="1204" y="1234"/>
                    <a:pt x="1320" y="1037"/>
                  </a:cubicBezTo>
                  <a:cubicBezTo>
                    <a:pt x="1483" y="763"/>
                    <a:pt x="1500" y="339"/>
                    <a:pt x="1247" y="125"/>
                  </a:cubicBezTo>
                  <a:cubicBezTo>
                    <a:pt x="1107" y="7"/>
                    <a:pt x="933" y="1"/>
                    <a:pt x="841" y="1"/>
                  </a:cubicBezTo>
                  <a:close/>
                </a:path>
              </a:pathLst>
            </a:custGeom>
            <a:solidFill>
              <a:srgbClr val="8F463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28"/>
            <p:cNvSpPr/>
            <p:nvPr/>
          </p:nvSpPr>
          <p:spPr>
            <a:xfrm>
              <a:off x="6578337" y="3453385"/>
              <a:ext cx="77144" cy="79359"/>
            </a:xfrm>
            <a:custGeom>
              <a:rect b="b" l="l" r="r" t="t"/>
              <a:pathLst>
                <a:path extrusionOk="0" h="824" w="801">
                  <a:moveTo>
                    <a:pt x="439" y="1"/>
                  </a:moveTo>
                  <a:cubicBezTo>
                    <a:pt x="301" y="1"/>
                    <a:pt x="157" y="91"/>
                    <a:pt x="106" y="204"/>
                  </a:cubicBezTo>
                  <a:cubicBezTo>
                    <a:pt x="0" y="444"/>
                    <a:pt x="313" y="824"/>
                    <a:pt x="513" y="824"/>
                  </a:cubicBezTo>
                  <a:cubicBezTo>
                    <a:pt x="523" y="824"/>
                    <a:pt x="533" y="823"/>
                    <a:pt x="543" y="821"/>
                  </a:cubicBezTo>
                  <a:cubicBezTo>
                    <a:pt x="693" y="786"/>
                    <a:pt x="800" y="478"/>
                    <a:pt x="723" y="251"/>
                  </a:cubicBezTo>
                  <a:cubicBezTo>
                    <a:pt x="710" y="208"/>
                    <a:pt x="667" y="71"/>
                    <a:pt x="543" y="20"/>
                  </a:cubicBezTo>
                  <a:cubicBezTo>
                    <a:pt x="510" y="6"/>
                    <a:pt x="475" y="1"/>
                    <a:pt x="439" y="1"/>
                  </a:cubicBezTo>
                  <a:close/>
                </a:path>
              </a:pathLst>
            </a:custGeom>
            <a:solidFill>
              <a:srgbClr val="8F463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28"/>
            <p:cNvSpPr/>
            <p:nvPr/>
          </p:nvSpPr>
          <p:spPr>
            <a:xfrm>
              <a:off x="5327240" y="2109085"/>
              <a:ext cx="1785836" cy="2194513"/>
            </a:xfrm>
            <a:custGeom>
              <a:rect b="b" l="l" r="r" t="t"/>
              <a:pathLst>
                <a:path extrusionOk="0" h="19240" w="15657">
                  <a:moveTo>
                    <a:pt x="5753" y="0"/>
                  </a:moveTo>
                  <a:cubicBezTo>
                    <a:pt x="5586" y="369"/>
                    <a:pt x="5355" y="1028"/>
                    <a:pt x="5432" y="1834"/>
                  </a:cubicBezTo>
                  <a:cubicBezTo>
                    <a:pt x="5475" y="2266"/>
                    <a:pt x="5603" y="2725"/>
                    <a:pt x="6032" y="3487"/>
                  </a:cubicBezTo>
                  <a:cubicBezTo>
                    <a:pt x="6760" y="4785"/>
                    <a:pt x="7171" y="4841"/>
                    <a:pt x="8011" y="6057"/>
                  </a:cubicBezTo>
                  <a:cubicBezTo>
                    <a:pt x="8049" y="6109"/>
                    <a:pt x="8135" y="6228"/>
                    <a:pt x="8246" y="6400"/>
                  </a:cubicBezTo>
                  <a:cubicBezTo>
                    <a:pt x="8567" y="6892"/>
                    <a:pt x="9107" y="7839"/>
                    <a:pt x="9300" y="9043"/>
                  </a:cubicBezTo>
                  <a:cubicBezTo>
                    <a:pt x="9493" y="10225"/>
                    <a:pt x="9266" y="10615"/>
                    <a:pt x="9154" y="10769"/>
                  </a:cubicBezTo>
                  <a:cubicBezTo>
                    <a:pt x="8909" y="11117"/>
                    <a:pt x="8671" y="11236"/>
                    <a:pt x="8425" y="11236"/>
                  </a:cubicBezTo>
                  <a:cubicBezTo>
                    <a:pt x="8072" y="11236"/>
                    <a:pt x="7702" y="10988"/>
                    <a:pt x="7270" y="10816"/>
                  </a:cubicBezTo>
                  <a:cubicBezTo>
                    <a:pt x="7185" y="10782"/>
                    <a:pt x="6717" y="10628"/>
                    <a:pt x="6122" y="10628"/>
                  </a:cubicBezTo>
                  <a:cubicBezTo>
                    <a:pt x="5813" y="10628"/>
                    <a:pt x="5470" y="10669"/>
                    <a:pt x="5128" y="10790"/>
                  </a:cubicBezTo>
                  <a:cubicBezTo>
                    <a:pt x="4665" y="10953"/>
                    <a:pt x="4331" y="11219"/>
                    <a:pt x="4125" y="11424"/>
                  </a:cubicBezTo>
                  <a:cubicBezTo>
                    <a:pt x="3994" y="11345"/>
                    <a:pt x="3748" y="11221"/>
                    <a:pt x="3436" y="11221"/>
                  </a:cubicBezTo>
                  <a:cubicBezTo>
                    <a:pt x="3412" y="11221"/>
                    <a:pt x="3388" y="11222"/>
                    <a:pt x="3363" y="11223"/>
                  </a:cubicBezTo>
                  <a:cubicBezTo>
                    <a:pt x="3342" y="11223"/>
                    <a:pt x="3320" y="11227"/>
                    <a:pt x="3294" y="11232"/>
                  </a:cubicBezTo>
                  <a:cubicBezTo>
                    <a:pt x="3127" y="11253"/>
                    <a:pt x="2810" y="11339"/>
                    <a:pt x="2416" y="11716"/>
                  </a:cubicBezTo>
                  <a:cubicBezTo>
                    <a:pt x="2082" y="12033"/>
                    <a:pt x="2039" y="12174"/>
                    <a:pt x="1311" y="13892"/>
                  </a:cubicBezTo>
                  <a:cubicBezTo>
                    <a:pt x="1230" y="14076"/>
                    <a:pt x="1161" y="14239"/>
                    <a:pt x="1101" y="14380"/>
                  </a:cubicBezTo>
                  <a:cubicBezTo>
                    <a:pt x="930" y="14791"/>
                    <a:pt x="827" y="15053"/>
                    <a:pt x="737" y="15301"/>
                  </a:cubicBezTo>
                  <a:cubicBezTo>
                    <a:pt x="733" y="15310"/>
                    <a:pt x="729" y="15322"/>
                    <a:pt x="724" y="15335"/>
                  </a:cubicBezTo>
                  <a:cubicBezTo>
                    <a:pt x="711" y="15374"/>
                    <a:pt x="699" y="15408"/>
                    <a:pt x="686" y="15447"/>
                  </a:cubicBezTo>
                  <a:cubicBezTo>
                    <a:pt x="681" y="15459"/>
                    <a:pt x="677" y="15468"/>
                    <a:pt x="673" y="15481"/>
                  </a:cubicBezTo>
                  <a:cubicBezTo>
                    <a:pt x="656" y="15541"/>
                    <a:pt x="634" y="15601"/>
                    <a:pt x="613" y="15669"/>
                  </a:cubicBezTo>
                  <a:cubicBezTo>
                    <a:pt x="497" y="16033"/>
                    <a:pt x="390" y="16436"/>
                    <a:pt x="292" y="16890"/>
                  </a:cubicBezTo>
                  <a:cubicBezTo>
                    <a:pt x="103" y="17773"/>
                    <a:pt x="30" y="18535"/>
                    <a:pt x="0" y="19088"/>
                  </a:cubicBezTo>
                  <a:cubicBezTo>
                    <a:pt x="150" y="19147"/>
                    <a:pt x="426" y="19240"/>
                    <a:pt x="784" y="19240"/>
                  </a:cubicBezTo>
                  <a:cubicBezTo>
                    <a:pt x="837" y="19240"/>
                    <a:pt x="891" y="19238"/>
                    <a:pt x="947" y="19233"/>
                  </a:cubicBezTo>
                  <a:cubicBezTo>
                    <a:pt x="1371" y="19195"/>
                    <a:pt x="1684" y="19036"/>
                    <a:pt x="1838" y="18942"/>
                  </a:cubicBezTo>
                  <a:cubicBezTo>
                    <a:pt x="2099" y="17391"/>
                    <a:pt x="2665" y="14770"/>
                    <a:pt x="3706" y="13566"/>
                  </a:cubicBezTo>
                  <a:cubicBezTo>
                    <a:pt x="3714" y="13558"/>
                    <a:pt x="3719" y="13553"/>
                    <a:pt x="3723" y="13545"/>
                  </a:cubicBezTo>
                  <a:cubicBezTo>
                    <a:pt x="3727" y="13540"/>
                    <a:pt x="3731" y="13536"/>
                    <a:pt x="3736" y="13532"/>
                  </a:cubicBezTo>
                  <a:cubicBezTo>
                    <a:pt x="3740" y="13528"/>
                    <a:pt x="3740" y="13528"/>
                    <a:pt x="3744" y="13523"/>
                  </a:cubicBezTo>
                  <a:cubicBezTo>
                    <a:pt x="3900" y="13341"/>
                    <a:pt x="4150" y="13054"/>
                    <a:pt x="4389" y="13054"/>
                  </a:cubicBezTo>
                  <a:cubicBezTo>
                    <a:pt x="4459" y="13054"/>
                    <a:pt x="4527" y="13079"/>
                    <a:pt x="4592" y="13138"/>
                  </a:cubicBezTo>
                  <a:cubicBezTo>
                    <a:pt x="4879" y="13399"/>
                    <a:pt x="4729" y="13819"/>
                    <a:pt x="4781" y="14153"/>
                  </a:cubicBezTo>
                  <a:cubicBezTo>
                    <a:pt x="4845" y="14513"/>
                    <a:pt x="5029" y="14843"/>
                    <a:pt x="5273" y="15112"/>
                  </a:cubicBezTo>
                  <a:cubicBezTo>
                    <a:pt x="6215" y="16135"/>
                    <a:pt x="7533" y="16588"/>
                    <a:pt x="8890" y="16588"/>
                  </a:cubicBezTo>
                  <a:cubicBezTo>
                    <a:pt x="10978" y="16588"/>
                    <a:pt x="13154" y="15513"/>
                    <a:pt x="14175" y="13780"/>
                  </a:cubicBezTo>
                  <a:cubicBezTo>
                    <a:pt x="15271" y="11917"/>
                    <a:pt x="15657" y="9377"/>
                    <a:pt x="14607" y="7406"/>
                  </a:cubicBezTo>
                  <a:cubicBezTo>
                    <a:pt x="14376" y="6974"/>
                    <a:pt x="14076" y="6563"/>
                    <a:pt x="13656" y="6301"/>
                  </a:cubicBezTo>
                  <a:cubicBezTo>
                    <a:pt x="13217" y="6029"/>
                    <a:pt x="12707" y="5960"/>
                    <a:pt x="12200" y="5960"/>
                  </a:cubicBezTo>
                  <a:cubicBezTo>
                    <a:pt x="12045" y="5960"/>
                    <a:pt x="11890" y="5967"/>
                    <a:pt x="11737" y="5976"/>
                  </a:cubicBezTo>
                  <a:cubicBezTo>
                    <a:pt x="11341" y="5997"/>
                    <a:pt x="10816" y="6184"/>
                    <a:pt x="10365" y="6184"/>
                  </a:cubicBezTo>
                  <a:cubicBezTo>
                    <a:pt x="10187" y="6184"/>
                    <a:pt x="10020" y="6154"/>
                    <a:pt x="9878" y="6074"/>
                  </a:cubicBezTo>
                  <a:cubicBezTo>
                    <a:pt x="9634" y="5937"/>
                    <a:pt x="9484" y="5753"/>
                    <a:pt x="9368" y="5569"/>
                  </a:cubicBezTo>
                  <a:cubicBezTo>
                    <a:pt x="9334" y="5517"/>
                    <a:pt x="9304" y="5466"/>
                    <a:pt x="9274" y="5415"/>
                  </a:cubicBezTo>
                  <a:cubicBezTo>
                    <a:pt x="7882" y="3012"/>
                    <a:pt x="7154" y="2836"/>
                    <a:pt x="7013" y="1469"/>
                  </a:cubicBezTo>
                  <a:cubicBezTo>
                    <a:pt x="6978" y="1140"/>
                    <a:pt x="6965" y="638"/>
                    <a:pt x="7120" y="13"/>
                  </a:cubicBezTo>
                  <a:lnTo>
                    <a:pt x="7120" y="13"/>
                  </a:lnTo>
                  <a:cubicBezTo>
                    <a:pt x="6939" y="49"/>
                    <a:pt x="6720" y="76"/>
                    <a:pt x="6469" y="76"/>
                  </a:cubicBezTo>
                  <a:cubicBezTo>
                    <a:pt x="6421" y="76"/>
                    <a:pt x="6373" y="75"/>
                    <a:pt x="6323" y="73"/>
                  </a:cubicBezTo>
                  <a:cubicBezTo>
                    <a:pt x="6104" y="65"/>
                    <a:pt x="5916" y="35"/>
                    <a:pt x="575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28"/>
            <p:cNvSpPr/>
            <p:nvPr/>
          </p:nvSpPr>
          <p:spPr>
            <a:xfrm>
              <a:off x="5616268" y="3439594"/>
              <a:ext cx="215801" cy="127861"/>
            </a:xfrm>
            <a:custGeom>
              <a:rect b="b" l="l" r="r" t="t"/>
              <a:pathLst>
                <a:path extrusionOk="0" h="1121" w="1892">
                  <a:moveTo>
                    <a:pt x="1238" y="0"/>
                  </a:moveTo>
                  <a:cubicBezTo>
                    <a:pt x="1108" y="0"/>
                    <a:pt x="965" y="33"/>
                    <a:pt x="863" y="55"/>
                  </a:cubicBezTo>
                  <a:cubicBezTo>
                    <a:pt x="658" y="102"/>
                    <a:pt x="204" y="201"/>
                    <a:pt x="101" y="526"/>
                  </a:cubicBezTo>
                  <a:cubicBezTo>
                    <a:pt x="0" y="849"/>
                    <a:pt x="287" y="1120"/>
                    <a:pt x="654" y="1120"/>
                  </a:cubicBezTo>
                  <a:cubicBezTo>
                    <a:pt x="726" y="1120"/>
                    <a:pt x="800" y="1110"/>
                    <a:pt x="876" y="1087"/>
                  </a:cubicBezTo>
                  <a:cubicBezTo>
                    <a:pt x="1296" y="963"/>
                    <a:pt x="1891" y="415"/>
                    <a:pt x="1480" y="68"/>
                  </a:cubicBezTo>
                  <a:cubicBezTo>
                    <a:pt x="1421" y="17"/>
                    <a:pt x="1333" y="0"/>
                    <a:pt x="123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28"/>
            <p:cNvSpPr/>
            <p:nvPr/>
          </p:nvSpPr>
          <p:spPr>
            <a:xfrm>
              <a:off x="5327240" y="3390092"/>
              <a:ext cx="427154" cy="913506"/>
            </a:xfrm>
            <a:custGeom>
              <a:rect b="b" l="l" r="r" t="t"/>
              <a:pathLst>
                <a:path extrusionOk="0" h="8009" w="3745">
                  <a:moveTo>
                    <a:pt x="3294" y="1"/>
                  </a:moveTo>
                  <a:cubicBezTo>
                    <a:pt x="3127" y="22"/>
                    <a:pt x="2810" y="108"/>
                    <a:pt x="2416" y="485"/>
                  </a:cubicBezTo>
                  <a:cubicBezTo>
                    <a:pt x="2082" y="802"/>
                    <a:pt x="2039" y="943"/>
                    <a:pt x="1311" y="2661"/>
                  </a:cubicBezTo>
                  <a:cubicBezTo>
                    <a:pt x="1251" y="2819"/>
                    <a:pt x="1183" y="2969"/>
                    <a:pt x="1101" y="3149"/>
                  </a:cubicBezTo>
                  <a:cubicBezTo>
                    <a:pt x="1003" y="3385"/>
                    <a:pt x="883" y="3663"/>
                    <a:pt x="737" y="4070"/>
                  </a:cubicBezTo>
                  <a:cubicBezTo>
                    <a:pt x="733" y="4079"/>
                    <a:pt x="729" y="4091"/>
                    <a:pt x="724" y="4104"/>
                  </a:cubicBezTo>
                  <a:cubicBezTo>
                    <a:pt x="711" y="4143"/>
                    <a:pt x="699" y="4177"/>
                    <a:pt x="686" y="4216"/>
                  </a:cubicBezTo>
                  <a:cubicBezTo>
                    <a:pt x="681" y="4228"/>
                    <a:pt x="677" y="4237"/>
                    <a:pt x="673" y="4250"/>
                  </a:cubicBezTo>
                  <a:cubicBezTo>
                    <a:pt x="656" y="4310"/>
                    <a:pt x="634" y="4370"/>
                    <a:pt x="613" y="4438"/>
                  </a:cubicBezTo>
                  <a:cubicBezTo>
                    <a:pt x="497" y="4802"/>
                    <a:pt x="390" y="5205"/>
                    <a:pt x="292" y="5659"/>
                  </a:cubicBezTo>
                  <a:cubicBezTo>
                    <a:pt x="103" y="6542"/>
                    <a:pt x="30" y="7304"/>
                    <a:pt x="0" y="7857"/>
                  </a:cubicBezTo>
                  <a:cubicBezTo>
                    <a:pt x="150" y="7916"/>
                    <a:pt x="426" y="8009"/>
                    <a:pt x="784" y="8009"/>
                  </a:cubicBezTo>
                  <a:cubicBezTo>
                    <a:pt x="837" y="8009"/>
                    <a:pt x="891" y="8007"/>
                    <a:pt x="947" y="8002"/>
                  </a:cubicBezTo>
                  <a:cubicBezTo>
                    <a:pt x="1371" y="7964"/>
                    <a:pt x="1684" y="7805"/>
                    <a:pt x="1838" y="7711"/>
                  </a:cubicBezTo>
                  <a:cubicBezTo>
                    <a:pt x="2099" y="6160"/>
                    <a:pt x="2665" y="3539"/>
                    <a:pt x="3706" y="2335"/>
                  </a:cubicBezTo>
                  <a:cubicBezTo>
                    <a:pt x="3714" y="2327"/>
                    <a:pt x="3719" y="2322"/>
                    <a:pt x="3723" y="2314"/>
                  </a:cubicBezTo>
                  <a:cubicBezTo>
                    <a:pt x="3727" y="2309"/>
                    <a:pt x="3731" y="2305"/>
                    <a:pt x="3736" y="2301"/>
                  </a:cubicBezTo>
                  <a:cubicBezTo>
                    <a:pt x="3740" y="2297"/>
                    <a:pt x="3740" y="2297"/>
                    <a:pt x="3744" y="2292"/>
                  </a:cubicBezTo>
                  <a:lnTo>
                    <a:pt x="3744" y="2292"/>
                  </a:lnTo>
                  <a:cubicBezTo>
                    <a:pt x="3504" y="2440"/>
                    <a:pt x="3245" y="2513"/>
                    <a:pt x="3009" y="2513"/>
                  </a:cubicBezTo>
                  <a:cubicBezTo>
                    <a:pt x="2785" y="2513"/>
                    <a:pt x="2581" y="2447"/>
                    <a:pt x="2433" y="2318"/>
                  </a:cubicBezTo>
                  <a:cubicBezTo>
                    <a:pt x="1988" y="1920"/>
                    <a:pt x="2215" y="1191"/>
                    <a:pt x="2254" y="1063"/>
                  </a:cubicBezTo>
                  <a:cubicBezTo>
                    <a:pt x="2438" y="489"/>
                    <a:pt x="2926" y="163"/>
                    <a:pt x="329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28"/>
            <p:cNvSpPr/>
            <p:nvPr/>
          </p:nvSpPr>
          <p:spPr>
            <a:xfrm>
              <a:off x="5554447" y="3386214"/>
              <a:ext cx="199377" cy="294731"/>
            </a:xfrm>
            <a:custGeom>
              <a:rect b="b" l="l" r="r" t="t"/>
              <a:pathLst>
                <a:path extrusionOk="0" h="2584" w="1748">
                  <a:moveTo>
                    <a:pt x="1285" y="0"/>
                  </a:moveTo>
                  <a:cubicBezTo>
                    <a:pt x="908" y="176"/>
                    <a:pt x="416" y="502"/>
                    <a:pt x="227" y="1088"/>
                  </a:cubicBezTo>
                  <a:cubicBezTo>
                    <a:pt x="146" y="1350"/>
                    <a:pt x="0" y="2005"/>
                    <a:pt x="420" y="2378"/>
                  </a:cubicBezTo>
                  <a:cubicBezTo>
                    <a:pt x="574" y="2515"/>
                    <a:pt x="788" y="2583"/>
                    <a:pt x="1020" y="2583"/>
                  </a:cubicBezTo>
                  <a:cubicBezTo>
                    <a:pt x="1255" y="2583"/>
                    <a:pt x="1512" y="2511"/>
                    <a:pt x="1748" y="2369"/>
                  </a:cubicBezTo>
                  <a:lnTo>
                    <a:pt x="1714" y="2309"/>
                  </a:lnTo>
                  <a:cubicBezTo>
                    <a:pt x="1485" y="2445"/>
                    <a:pt x="1240" y="2514"/>
                    <a:pt x="1016" y="2514"/>
                  </a:cubicBezTo>
                  <a:cubicBezTo>
                    <a:pt x="803" y="2514"/>
                    <a:pt x="609" y="2452"/>
                    <a:pt x="467" y="2326"/>
                  </a:cubicBezTo>
                  <a:cubicBezTo>
                    <a:pt x="73" y="1979"/>
                    <a:pt x="214" y="1358"/>
                    <a:pt x="296" y="1110"/>
                  </a:cubicBezTo>
                  <a:cubicBezTo>
                    <a:pt x="471" y="549"/>
                    <a:pt x="947" y="232"/>
                    <a:pt x="1315" y="65"/>
                  </a:cubicBezTo>
                  <a:lnTo>
                    <a:pt x="1285"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28"/>
            <p:cNvSpPr/>
            <p:nvPr/>
          </p:nvSpPr>
          <p:spPr>
            <a:xfrm>
              <a:off x="5805037" y="3526166"/>
              <a:ext cx="271805" cy="293020"/>
            </a:xfrm>
            <a:custGeom>
              <a:rect b="b" l="l" r="r" t="t"/>
              <a:pathLst>
                <a:path extrusionOk="0" h="2569" w="2383">
                  <a:moveTo>
                    <a:pt x="559" y="1"/>
                  </a:moveTo>
                  <a:cubicBezTo>
                    <a:pt x="469" y="1"/>
                    <a:pt x="408" y="14"/>
                    <a:pt x="403" y="16"/>
                  </a:cubicBezTo>
                  <a:cubicBezTo>
                    <a:pt x="215" y="54"/>
                    <a:pt x="82" y="148"/>
                    <a:pt x="1" y="225"/>
                  </a:cubicBezTo>
                  <a:lnTo>
                    <a:pt x="159" y="388"/>
                  </a:lnTo>
                  <a:cubicBezTo>
                    <a:pt x="215" y="337"/>
                    <a:pt x="313" y="264"/>
                    <a:pt x="450" y="238"/>
                  </a:cubicBezTo>
                  <a:cubicBezTo>
                    <a:pt x="450" y="238"/>
                    <a:pt x="493" y="230"/>
                    <a:pt x="558" y="230"/>
                  </a:cubicBezTo>
                  <a:cubicBezTo>
                    <a:pt x="661" y="230"/>
                    <a:pt x="820" y="251"/>
                    <a:pt x="956" y="358"/>
                  </a:cubicBezTo>
                  <a:cubicBezTo>
                    <a:pt x="1042" y="431"/>
                    <a:pt x="1123" y="564"/>
                    <a:pt x="1192" y="761"/>
                  </a:cubicBezTo>
                  <a:cubicBezTo>
                    <a:pt x="1273" y="1001"/>
                    <a:pt x="1277" y="1168"/>
                    <a:pt x="1286" y="1318"/>
                  </a:cubicBezTo>
                  <a:cubicBezTo>
                    <a:pt x="1290" y="1408"/>
                    <a:pt x="1294" y="1493"/>
                    <a:pt x="1311" y="1583"/>
                  </a:cubicBezTo>
                  <a:cubicBezTo>
                    <a:pt x="1393" y="1960"/>
                    <a:pt x="1718" y="2294"/>
                    <a:pt x="2284" y="2569"/>
                  </a:cubicBezTo>
                  <a:lnTo>
                    <a:pt x="2382" y="2367"/>
                  </a:lnTo>
                  <a:cubicBezTo>
                    <a:pt x="1885" y="2123"/>
                    <a:pt x="1603" y="1840"/>
                    <a:pt x="1534" y="1536"/>
                  </a:cubicBezTo>
                  <a:cubicBezTo>
                    <a:pt x="1521" y="1463"/>
                    <a:pt x="1517" y="1391"/>
                    <a:pt x="1513" y="1305"/>
                  </a:cubicBezTo>
                  <a:cubicBezTo>
                    <a:pt x="1509" y="1151"/>
                    <a:pt x="1500" y="958"/>
                    <a:pt x="1406" y="688"/>
                  </a:cubicBezTo>
                  <a:cubicBezTo>
                    <a:pt x="1320" y="444"/>
                    <a:pt x="1222" y="281"/>
                    <a:pt x="1097" y="183"/>
                  </a:cubicBezTo>
                  <a:cubicBezTo>
                    <a:pt x="910" y="32"/>
                    <a:pt x="699" y="1"/>
                    <a:pt x="559"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28"/>
            <p:cNvSpPr/>
            <p:nvPr/>
          </p:nvSpPr>
          <p:spPr>
            <a:xfrm>
              <a:off x="5789411" y="3454422"/>
              <a:ext cx="607939" cy="121930"/>
            </a:xfrm>
            <a:custGeom>
              <a:rect b="b" l="l" r="r" t="t"/>
              <a:pathLst>
                <a:path extrusionOk="0" h="1069" w="5330">
                  <a:moveTo>
                    <a:pt x="4775" y="0"/>
                  </a:moveTo>
                  <a:cubicBezTo>
                    <a:pt x="4700" y="0"/>
                    <a:pt x="4624" y="5"/>
                    <a:pt x="4550" y="15"/>
                  </a:cubicBezTo>
                  <a:cubicBezTo>
                    <a:pt x="4434" y="32"/>
                    <a:pt x="4070" y="79"/>
                    <a:pt x="3749" y="349"/>
                  </a:cubicBezTo>
                  <a:cubicBezTo>
                    <a:pt x="3590" y="482"/>
                    <a:pt x="3526" y="597"/>
                    <a:pt x="3483" y="683"/>
                  </a:cubicBezTo>
                  <a:cubicBezTo>
                    <a:pt x="3440" y="760"/>
                    <a:pt x="3423" y="795"/>
                    <a:pt x="3359" y="820"/>
                  </a:cubicBezTo>
                  <a:cubicBezTo>
                    <a:pt x="3334" y="831"/>
                    <a:pt x="3312" y="837"/>
                    <a:pt x="3289" y="837"/>
                  </a:cubicBezTo>
                  <a:cubicBezTo>
                    <a:pt x="3240" y="837"/>
                    <a:pt x="3185" y="812"/>
                    <a:pt x="3080" y="760"/>
                  </a:cubicBezTo>
                  <a:cubicBezTo>
                    <a:pt x="2935" y="687"/>
                    <a:pt x="2729" y="585"/>
                    <a:pt x="2382" y="516"/>
                  </a:cubicBezTo>
                  <a:cubicBezTo>
                    <a:pt x="2369" y="512"/>
                    <a:pt x="2352" y="508"/>
                    <a:pt x="2335" y="508"/>
                  </a:cubicBezTo>
                  <a:cubicBezTo>
                    <a:pt x="2185" y="478"/>
                    <a:pt x="1911" y="422"/>
                    <a:pt x="1568" y="285"/>
                  </a:cubicBezTo>
                  <a:cubicBezTo>
                    <a:pt x="1513" y="263"/>
                    <a:pt x="1461" y="242"/>
                    <a:pt x="1418" y="221"/>
                  </a:cubicBezTo>
                  <a:cubicBezTo>
                    <a:pt x="1276" y="159"/>
                    <a:pt x="1169" y="111"/>
                    <a:pt x="1025" y="111"/>
                  </a:cubicBezTo>
                  <a:cubicBezTo>
                    <a:pt x="1008" y="111"/>
                    <a:pt x="991" y="112"/>
                    <a:pt x="973" y="113"/>
                  </a:cubicBezTo>
                  <a:cubicBezTo>
                    <a:pt x="677" y="135"/>
                    <a:pt x="493" y="298"/>
                    <a:pt x="378" y="396"/>
                  </a:cubicBezTo>
                  <a:cubicBezTo>
                    <a:pt x="211" y="542"/>
                    <a:pt x="78" y="735"/>
                    <a:pt x="1" y="953"/>
                  </a:cubicBezTo>
                  <a:lnTo>
                    <a:pt x="215" y="1030"/>
                  </a:lnTo>
                  <a:cubicBezTo>
                    <a:pt x="262" y="902"/>
                    <a:pt x="352" y="722"/>
                    <a:pt x="528" y="567"/>
                  </a:cubicBezTo>
                  <a:cubicBezTo>
                    <a:pt x="626" y="486"/>
                    <a:pt x="772" y="358"/>
                    <a:pt x="990" y="340"/>
                  </a:cubicBezTo>
                  <a:cubicBezTo>
                    <a:pt x="1002" y="340"/>
                    <a:pt x="1013" y="339"/>
                    <a:pt x="1024" y="339"/>
                  </a:cubicBezTo>
                  <a:cubicBezTo>
                    <a:pt x="1121" y="339"/>
                    <a:pt x="1193" y="373"/>
                    <a:pt x="1324" y="430"/>
                  </a:cubicBezTo>
                  <a:cubicBezTo>
                    <a:pt x="1371" y="448"/>
                    <a:pt x="1423" y="473"/>
                    <a:pt x="1483" y="499"/>
                  </a:cubicBezTo>
                  <a:cubicBezTo>
                    <a:pt x="1843" y="640"/>
                    <a:pt x="2134" y="700"/>
                    <a:pt x="2292" y="730"/>
                  </a:cubicBezTo>
                  <a:cubicBezTo>
                    <a:pt x="2309" y="735"/>
                    <a:pt x="2322" y="735"/>
                    <a:pt x="2339" y="739"/>
                  </a:cubicBezTo>
                  <a:cubicBezTo>
                    <a:pt x="2656" y="803"/>
                    <a:pt x="2841" y="897"/>
                    <a:pt x="2978" y="966"/>
                  </a:cubicBezTo>
                  <a:cubicBezTo>
                    <a:pt x="3089" y="1022"/>
                    <a:pt x="3183" y="1069"/>
                    <a:pt x="3290" y="1069"/>
                  </a:cubicBezTo>
                  <a:cubicBezTo>
                    <a:pt x="3342" y="1069"/>
                    <a:pt x="3393" y="1056"/>
                    <a:pt x="3449" y="1030"/>
                  </a:cubicBezTo>
                  <a:cubicBezTo>
                    <a:pt x="3586" y="970"/>
                    <a:pt x="3633" y="880"/>
                    <a:pt x="3684" y="795"/>
                  </a:cubicBezTo>
                  <a:cubicBezTo>
                    <a:pt x="3723" y="717"/>
                    <a:pt x="3770" y="627"/>
                    <a:pt x="3894" y="525"/>
                  </a:cubicBezTo>
                  <a:cubicBezTo>
                    <a:pt x="4164" y="298"/>
                    <a:pt x="4481" y="255"/>
                    <a:pt x="4584" y="242"/>
                  </a:cubicBezTo>
                  <a:cubicBezTo>
                    <a:pt x="4649" y="233"/>
                    <a:pt x="4715" y="229"/>
                    <a:pt x="4781" y="229"/>
                  </a:cubicBezTo>
                  <a:cubicBezTo>
                    <a:pt x="4941" y="229"/>
                    <a:pt x="5102" y="255"/>
                    <a:pt x="5257" y="306"/>
                  </a:cubicBezTo>
                  <a:lnTo>
                    <a:pt x="5329" y="92"/>
                  </a:lnTo>
                  <a:cubicBezTo>
                    <a:pt x="5152" y="31"/>
                    <a:pt x="4963" y="0"/>
                    <a:pt x="477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28"/>
            <p:cNvSpPr/>
            <p:nvPr/>
          </p:nvSpPr>
          <p:spPr>
            <a:xfrm>
              <a:off x="6007836" y="3409711"/>
              <a:ext cx="230743" cy="117824"/>
            </a:xfrm>
            <a:custGeom>
              <a:rect b="b" l="l" r="r" t="t"/>
              <a:pathLst>
                <a:path extrusionOk="0" h="1033" w="2023">
                  <a:moveTo>
                    <a:pt x="1219" y="0"/>
                  </a:moveTo>
                  <a:cubicBezTo>
                    <a:pt x="1127" y="0"/>
                    <a:pt x="1041" y="24"/>
                    <a:pt x="973" y="77"/>
                  </a:cubicBezTo>
                  <a:cubicBezTo>
                    <a:pt x="866" y="163"/>
                    <a:pt x="857" y="287"/>
                    <a:pt x="853" y="381"/>
                  </a:cubicBezTo>
                  <a:cubicBezTo>
                    <a:pt x="849" y="475"/>
                    <a:pt x="844" y="527"/>
                    <a:pt x="793" y="565"/>
                  </a:cubicBezTo>
                  <a:cubicBezTo>
                    <a:pt x="754" y="595"/>
                    <a:pt x="711" y="608"/>
                    <a:pt x="613" y="630"/>
                  </a:cubicBezTo>
                  <a:cubicBezTo>
                    <a:pt x="549" y="642"/>
                    <a:pt x="467" y="660"/>
                    <a:pt x="360" y="690"/>
                  </a:cubicBezTo>
                  <a:cubicBezTo>
                    <a:pt x="236" y="728"/>
                    <a:pt x="116" y="771"/>
                    <a:pt x="0" y="822"/>
                  </a:cubicBezTo>
                  <a:lnTo>
                    <a:pt x="90" y="1032"/>
                  </a:lnTo>
                  <a:cubicBezTo>
                    <a:pt x="197" y="985"/>
                    <a:pt x="309" y="942"/>
                    <a:pt x="424" y="912"/>
                  </a:cubicBezTo>
                  <a:cubicBezTo>
                    <a:pt x="523" y="882"/>
                    <a:pt x="600" y="865"/>
                    <a:pt x="660" y="852"/>
                  </a:cubicBezTo>
                  <a:cubicBezTo>
                    <a:pt x="771" y="827"/>
                    <a:pt x="849" y="810"/>
                    <a:pt x="934" y="745"/>
                  </a:cubicBezTo>
                  <a:cubicBezTo>
                    <a:pt x="1071" y="642"/>
                    <a:pt x="1076" y="497"/>
                    <a:pt x="1080" y="394"/>
                  </a:cubicBezTo>
                  <a:cubicBezTo>
                    <a:pt x="1084" y="313"/>
                    <a:pt x="1088" y="274"/>
                    <a:pt x="1114" y="257"/>
                  </a:cubicBezTo>
                  <a:cubicBezTo>
                    <a:pt x="1139" y="238"/>
                    <a:pt x="1175" y="229"/>
                    <a:pt x="1218" y="229"/>
                  </a:cubicBezTo>
                  <a:cubicBezTo>
                    <a:pt x="1330" y="229"/>
                    <a:pt x="1485" y="289"/>
                    <a:pt x="1594" y="385"/>
                  </a:cubicBezTo>
                  <a:cubicBezTo>
                    <a:pt x="1765" y="540"/>
                    <a:pt x="1791" y="750"/>
                    <a:pt x="1795" y="831"/>
                  </a:cubicBezTo>
                  <a:lnTo>
                    <a:pt x="2022" y="827"/>
                  </a:lnTo>
                  <a:cubicBezTo>
                    <a:pt x="2018" y="711"/>
                    <a:pt x="1984" y="424"/>
                    <a:pt x="1748" y="214"/>
                  </a:cubicBezTo>
                  <a:cubicBezTo>
                    <a:pt x="1606" y="89"/>
                    <a:pt x="1401" y="0"/>
                    <a:pt x="1219"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28"/>
            <p:cNvSpPr/>
            <p:nvPr/>
          </p:nvSpPr>
          <p:spPr>
            <a:xfrm>
              <a:off x="5873929" y="3382793"/>
              <a:ext cx="181926" cy="103224"/>
            </a:xfrm>
            <a:custGeom>
              <a:rect b="b" l="l" r="r" t="t"/>
              <a:pathLst>
                <a:path extrusionOk="0" h="905" w="1595">
                  <a:moveTo>
                    <a:pt x="1427" y="0"/>
                  </a:moveTo>
                  <a:cubicBezTo>
                    <a:pt x="1160" y="296"/>
                    <a:pt x="918" y="450"/>
                    <a:pt x="695" y="450"/>
                  </a:cubicBezTo>
                  <a:cubicBezTo>
                    <a:pt x="689" y="450"/>
                    <a:pt x="683" y="450"/>
                    <a:pt x="677" y="450"/>
                  </a:cubicBezTo>
                  <a:lnTo>
                    <a:pt x="635" y="450"/>
                  </a:lnTo>
                  <a:cubicBezTo>
                    <a:pt x="603" y="448"/>
                    <a:pt x="566" y="445"/>
                    <a:pt x="525" y="445"/>
                  </a:cubicBezTo>
                  <a:cubicBezTo>
                    <a:pt x="422" y="445"/>
                    <a:pt x="297" y="463"/>
                    <a:pt x="189" y="549"/>
                  </a:cubicBezTo>
                  <a:cubicBezTo>
                    <a:pt x="99" y="617"/>
                    <a:pt x="35" y="716"/>
                    <a:pt x="1" y="844"/>
                  </a:cubicBezTo>
                  <a:lnTo>
                    <a:pt x="223" y="904"/>
                  </a:lnTo>
                  <a:cubicBezTo>
                    <a:pt x="245" y="823"/>
                    <a:pt x="279" y="767"/>
                    <a:pt x="326" y="729"/>
                  </a:cubicBezTo>
                  <a:cubicBezTo>
                    <a:pt x="386" y="684"/>
                    <a:pt x="460" y="672"/>
                    <a:pt x="530" y="672"/>
                  </a:cubicBezTo>
                  <a:cubicBezTo>
                    <a:pt x="560" y="672"/>
                    <a:pt x="590" y="675"/>
                    <a:pt x="618" y="677"/>
                  </a:cubicBezTo>
                  <a:lnTo>
                    <a:pt x="673" y="677"/>
                  </a:lnTo>
                  <a:cubicBezTo>
                    <a:pt x="683" y="678"/>
                    <a:pt x="693" y="678"/>
                    <a:pt x="703" y="678"/>
                  </a:cubicBezTo>
                  <a:cubicBezTo>
                    <a:pt x="989" y="678"/>
                    <a:pt x="1288" y="498"/>
                    <a:pt x="1594" y="150"/>
                  </a:cubicBezTo>
                  <a:lnTo>
                    <a:pt x="1427"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28"/>
            <p:cNvSpPr/>
            <p:nvPr/>
          </p:nvSpPr>
          <p:spPr>
            <a:xfrm>
              <a:off x="5815759" y="3390549"/>
              <a:ext cx="159912" cy="131625"/>
            </a:xfrm>
            <a:custGeom>
              <a:rect b="b" l="l" r="r" t="t"/>
              <a:pathLst>
                <a:path extrusionOk="0" h="1154" w="1402">
                  <a:moveTo>
                    <a:pt x="1402" y="1"/>
                  </a:moveTo>
                  <a:cubicBezTo>
                    <a:pt x="1153" y="1"/>
                    <a:pt x="918" y="52"/>
                    <a:pt x="699" y="159"/>
                  </a:cubicBezTo>
                  <a:cubicBezTo>
                    <a:pt x="558" y="224"/>
                    <a:pt x="326" y="339"/>
                    <a:pt x="164" y="601"/>
                  </a:cubicBezTo>
                  <a:cubicBezTo>
                    <a:pt x="61" y="759"/>
                    <a:pt x="5" y="952"/>
                    <a:pt x="1" y="1149"/>
                  </a:cubicBezTo>
                  <a:lnTo>
                    <a:pt x="228" y="1153"/>
                  </a:lnTo>
                  <a:cubicBezTo>
                    <a:pt x="232" y="999"/>
                    <a:pt x="275" y="849"/>
                    <a:pt x="356" y="721"/>
                  </a:cubicBezTo>
                  <a:cubicBezTo>
                    <a:pt x="485" y="515"/>
                    <a:pt x="665" y="429"/>
                    <a:pt x="798" y="365"/>
                  </a:cubicBezTo>
                  <a:cubicBezTo>
                    <a:pt x="986" y="275"/>
                    <a:pt x="1187" y="228"/>
                    <a:pt x="1402" y="228"/>
                  </a:cubicBezTo>
                  <a:lnTo>
                    <a:pt x="140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28"/>
            <p:cNvSpPr/>
            <p:nvPr/>
          </p:nvSpPr>
          <p:spPr>
            <a:xfrm>
              <a:off x="5865147" y="2982670"/>
              <a:ext cx="676832" cy="642043"/>
            </a:xfrm>
            <a:custGeom>
              <a:rect b="b" l="l" r="r" t="t"/>
              <a:pathLst>
                <a:path extrusionOk="0" h="5629" w="5934">
                  <a:moveTo>
                    <a:pt x="5158" y="0"/>
                  </a:moveTo>
                  <a:lnTo>
                    <a:pt x="5008" y="176"/>
                  </a:lnTo>
                  <a:cubicBezTo>
                    <a:pt x="5595" y="673"/>
                    <a:pt x="5599" y="887"/>
                    <a:pt x="5573" y="955"/>
                  </a:cubicBezTo>
                  <a:cubicBezTo>
                    <a:pt x="5565" y="990"/>
                    <a:pt x="5548" y="1003"/>
                    <a:pt x="5492" y="1037"/>
                  </a:cubicBezTo>
                  <a:cubicBezTo>
                    <a:pt x="5432" y="1080"/>
                    <a:pt x="5346" y="1140"/>
                    <a:pt x="5274" y="1264"/>
                  </a:cubicBezTo>
                  <a:cubicBezTo>
                    <a:pt x="5098" y="1577"/>
                    <a:pt x="5167" y="1979"/>
                    <a:pt x="5308" y="2249"/>
                  </a:cubicBezTo>
                  <a:cubicBezTo>
                    <a:pt x="5368" y="2352"/>
                    <a:pt x="5424" y="2412"/>
                    <a:pt x="5462" y="2455"/>
                  </a:cubicBezTo>
                  <a:cubicBezTo>
                    <a:pt x="5505" y="2502"/>
                    <a:pt x="5526" y="2523"/>
                    <a:pt x="5535" y="2575"/>
                  </a:cubicBezTo>
                  <a:cubicBezTo>
                    <a:pt x="5548" y="2652"/>
                    <a:pt x="5522" y="2699"/>
                    <a:pt x="5471" y="2784"/>
                  </a:cubicBezTo>
                  <a:cubicBezTo>
                    <a:pt x="5424" y="2857"/>
                    <a:pt x="5368" y="2952"/>
                    <a:pt x="5351" y="3089"/>
                  </a:cubicBezTo>
                  <a:cubicBezTo>
                    <a:pt x="5316" y="3367"/>
                    <a:pt x="5471" y="3594"/>
                    <a:pt x="5578" y="3748"/>
                  </a:cubicBezTo>
                  <a:cubicBezTo>
                    <a:pt x="5578" y="3753"/>
                    <a:pt x="5582" y="3757"/>
                    <a:pt x="5586" y="3761"/>
                  </a:cubicBezTo>
                  <a:cubicBezTo>
                    <a:pt x="5505" y="3731"/>
                    <a:pt x="5400" y="3699"/>
                    <a:pt x="5282" y="3699"/>
                  </a:cubicBezTo>
                  <a:cubicBezTo>
                    <a:pt x="5233" y="3699"/>
                    <a:pt x="5181" y="3704"/>
                    <a:pt x="5128" y="3718"/>
                  </a:cubicBezTo>
                  <a:cubicBezTo>
                    <a:pt x="4944" y="3765"/>
                    <a:pt x="4862" y="3881"/>
                    <a:pt x="4772" y="4001"/>
                  </a:cubicBezTo>
                  <a:cubicBezTo>
                    <a:pt x="4717" y="4078"/>
                    <a:pt x="4652" y="4164"/>
                    <a:pt x="4554" y="4249"/>
                  </a:cubicBezTo>
                  <a:cubicBezTo>
                    <a:pt x="4404" y="4386"/>
                    <a:pt x="4297" y="4404"/>
                    <a:pt x="4160" y="4429"/>
                  </a:cubicBezTo>
                  <a:cubicBezTo>
                    <a:pt x="4010" y="4455"/>
                    <a:pt x="3843" y="4489"/>
                    <a:pt x="3616" y="4665"/>
                  </a:cubicBezTo>
                  <a:cubicBezTo>
                    <a:pt x="3415" y="4819"/>
                    <a:pt x="3295" y="4973"/>
                    <a:pt x="3196" y="5098"/>
                  </a:cubicBezTo>
                  <a:cubicBezTo>
                    <a:pt x="3076" y="5256"/>
                    <a:pt x="2999" y="5350"/>
                    <a:pt x="2828" y="5389"/>
                  </a:cubicBezTo>
                  <a:cubicBezTo>
                    <a:pt x="2826" y="5389"/>
                    <a:pt x="2760" y="5401"/>
                    <a:pt x="2667" y="5401"/>
                  </a:cubicBezTo>
                  <a:cubicBezTo>
                    <a:pt x="2534" y="5401"/>
                    <a:pt x="2347" y="5376"/>
                    <a:pt x="2207" y="5256"/>
                  </a:cubicBezTo>
                  <a:cubicBezTo>
                    <a:pt x="2202" y="5252"/>
                    <a:pt x="2198" y="5252"/>
                    <a:pt x="2194" y="5247"/>
                  </a:cubicBezTo>
                  <a:cubicBezTo>
                    <a:pt x="2185" y="5235"/>
                    <a:pt x="2177" y="5226"/>
                    <a:pt x="2155" y="5209"/>
                  </a:cubicBezTo>
                  <a:cubicBezTo>
                    <a:pt x="2052" y="5123"/>
                    <a:pt x="1894" y="5059"/>
                    <a:pt x="1354" y="4875"/>
                  </a:cubicBezTo>
                  <a:cubicBezTo>
                    <a:pt x="1269" y="4845"/>
                    <a:pt x="1196" y="4819"/>
                    <a:pt x="1131" y="4798"/>
                  </a:cubicBezTo>
                  <a:cubicBezTo>
                    <a:pt x="827" y="4695"/>
                    <a:pt x="690" y="4652"/>
                    <a:pt x="493" y="4554"/>
                  </a:cubicBezTo>
                  <a:cubicBezTo>
                    <a:pt x="369" y="4489"/>
                    <a:pt x="245" y="4416"/>
                    <a:pt x="125" y="4339"/>
                  </a:cubicBezTo>
                  <a:lnTo>
                    <a:pt x="1" y="4532"/>
                  </a:lnTo>
                  <a:cubicBezTo>
                    <a:pt x="125" y="4614"/>
                    <a:pt x="258" y="4691"/>
                    <a:pt x="395" y="4755"/>
                  </a:cubicBezTo>
                  <a:cubicBezTo>
                    <a:pt x="605" y="4862"/>
                    <a:pt x="746" y="4909"/>
                    <a:pt x="1059" y="5016"/>
                  </a:cubicBezTo>
                  <a:cubicBezTo>
                    <a:pt x="1123" y="5038"/>
                    <a:pt x="1196" y="5059"/>
                    <a:pt x="1277" y="5089"/>
                  </a:cubicBezTo>
                  <a:cubicBezTo>
                    <a:pt x="1778" y="5260"/>
                    <a:pt x="1937" y="5325"/>
                    <a:pt x="2010" y="5385"/>
                  </a:cubicBezTo>
                  <a:cubicBezTo>
                    <a:pt x="2018" y="5393"/>
                    <a:pt x="2022" y="5397"/>
                    <a:pt x="2027" y="5402"/>
                  </a:cubicBezTo>
                  <a:cubicBezTo>
                    <a:pt x="2035" y="5406"/>
                    <a:pt x="2044" y="5419"/>
                    <a:pt x="2057" y="5432"/>
                  </a:cubicBezTo>
                  <a:cubicBezTo>
                    <a:pt x="2249" y="5594"/>
                    <a:pt x="2489" y="5629"/>
                    <a:pt x="2661" y="5629"/>
                  </a:cubicBezTo>
                  <a:cubicBezTo>
                    <a:pt x="2781" y="5629"/>
                    <a:pt x="2866" y="5612"/>
                    <a:pt x="2875" y="5612"/>
                  </a:cubicBezTo>
                  <a:cubicBezTo>
                    <a:pt x="3128" y="5556"/>
                    <a:pt x="3243" y="5410"/>
                    <a:pt x="3380" y="5239"/>
                  </a:cubicBezTo>
                  <a:cubicBezTo>
                    <a:pt x="3470" y="5119"/>
                    <a:pt x="3577" y="4982"/>
                    <a:pt x="3753" y="4845"/>
                  </a:cubicBezTo>
                  <a:cubicBezTo>
                    <a:pt x="3937" y="4703"/>
                    <a:pt x="4066" y="4678"/>
                    <a:pt x="4203" y="4652"/>
                  </a:cubicBezTo>
                  <a:cubicBezTo>
                    <a:pt x="4353" y="4626"/>
                    <a:pt x="4507" y="4596"/>
                    <a:pt x="4704" y="4421"/>
                  </a:cubicBezTo>
                  <a:cubicBezTo>
                    <a:pt x="4824" y="4318"/>
                    <a:pt x="4897" y="4215"/>
                    <a:pt x="4957" y="4134"/>
                  </a:cubicBezTo>
                  <a:cubicBezTo>
                    <a:pt x="5042" y="4018"/>
                    <a:pt x="5085" y="3962"/>
                    <a:pt x="5184" y="3937"/>
                  </a:cubicBezTo>
                  <a:cubicBezTo>
                    <a:pt x="5214" y="3930"/>
                    <a:pt x="5244" y="3927"/>
                    <a:pt x="5274" y="3927"/>
                  </a:cubicBezTo>
                  <a:cubicBezTo>
                    <a:pt x="5371" y="3927"/>
                    <a:pt x="5464" y="3959"/>
                    <a:pt x="5539" y="3988"/>
                  </a:cubicBezTo>
                  <a:cubicBezTo>
                    <a:pt x="5594" y="4009"/>
                    <a:pt x="5656" y="4032"/>
                    <a:pt x="5715" y="4032"/>
                  </a:cubicBezTo>
                  <a:cubicBezTo>
                    <a:pt x="5762" y="4032"/>
                    <a:pt x="5807" y="4017"/>
                    <a:pt x="5843" y="3975"/>
                  </a:cubicBezTo>
                  <a:cubicBezTo>
                    <a:pt x="5933" y="3864"/>
                    <a:pt x="5848" y="3740"/>
                    <a:pt x="5766" y="3620"/>
                  </a:cubicBezTo>
                  <a:cubicBezTo>
                    <a:pt x="5672" y="3483"/>
                    <a:pt x="5552" y="3307"/>
                    <a:pt x="5578" y="3114"/>
                  </a:cubicBezTo>
                  <a:cubicBezTo>
                    <a:pt x="5591" y="3029"/>
                    <a:pt x="5625" y="2969"/>
                    <a:pt x="5668" y="2900"/>
                  </a:cubicBezTo>
                  <a:cubicBezTo>
                    <a:pt x="5723" y="2810"/>
                    <a:pt x="5788" y="2703"/>
                    <a:pt x="5758" y="2540"/>
                  </a:cubicBezTo>
                  <a:cubicBezTo>
                    <a:pt x="5741" y="2416"/>
                    <a:pt x="5685" y="2356"/>
                    <a:pt x="5629" y="2300"/>
                  </a:cubicBezTo>
                  <a:cubicBezTo>
                    <a:pt x="5591" y="2258"/>
                    <a:pt x="5552" y="2219"/>
                    <a:pt x="5509" y="2138"/>
                  </a:cubicBezTo>
                  <a:cubicBezTo>
                    <a:pt x="5402" y="1936"/>
                    <a:pt x="5342" y="1611"/>
                    <a:pt x="5475" y="1379"/>
                  </a:cubicBezTo>
                  <a:cubicBezTo>
                    <a:pt x="5518" y="1298"/>
                    <a:pt x="5569" y="1264"/>
                    <a:pt x="5621" y="1225"/>
                  </a:cubicBezTo>
                  <a:cubicBezTo>
                    <a:pt x="5685" y="1187"/>
                    <a:pt x="5753" y="1140"/>
                    <a:pt x="5792" y="1033"/>
                  </a:cubicBezTo>
                  <a:cubicBezTo>
                    <a:pt x="5882" y="775"/>
                    <a:pt x="5681" y="446"/>
                    <a:pt x="515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28"/>
            <p:cNvSpPr/>
            <p:nvPr/>
          </p:nvSpPr>
          <p:spPr>
            <a:xfrm>
              <a:off x="5993122" y="3544530"/>
              <a:ext cx="272831" cy="392936"/>
            </a:xfrm>
            <a:custGeom>
              <a:rect b="b" l="l" r="r" t="t"/>
              <a:pathLst>
                <a:path extrusionOk="0" h="3445" w="2392">
                  <a:moveTo>
                    <a:pt x="91" y="0"/>
                  </a:moveTo>
                  <a:cubicBezTo>
                    <a:pt x="22" y="137"/>
                    <a:pt x="1" y="266"/>
                    <a:pt x="27" y="390"/>
                  </a:cubicBezTo>
                  <a:cubicBezTo>
                    <a:pt x="65" y="553"/>
                    <a:pt x="168" y="630"/>
                    <a:pt x="258" y="703"/>
                  </a:cubicBezTo>
                  <a:cubicBezTo>
                    <a:pt x="318" y="750"/>
                    <a:pt x="378" y="793"/>
                    <a:pt x="425" y="865"/>
                  </a:cubicBezTo>
                  <a:cubicBezTo>
                    <a:pt x="528" y="1011"/>
                    <a:pt x="519" y="1161"/>
                    <a:pt x="511" y="1311"/>
                  </a:cubicBezTo>
                  <a:cubicBezTo>
                    <a:pt x="502" y="1469"/>
                    <a:pt x="489" y="1645"/>
                    <a:pt x="639" y="1769"/>
                  </a:cubicBezTo>
                  <a:cubicBezTo>
                    <a:pt x="724" y="1839"/>
                    <a:pt x="828" y="1862"/>
                    <a:pt x="928" y="1862"/>
                  </a:cubicBezTo>
                  <a:cubicBezTo>
                    <a:pt x="1079" y="1862"/>
                    <a:pt x="1222" y="1810"/>
                    <a:pt x="1282" y="1786"/>
                  </a:cubicBezTo>
                  <a:cubicBezTo>
                    <a:pt x="1432" y="1722"/>
                    <a:pt x="1543" y="1624"/>
                    <a:pt x="1629" y="1525"/>
                  </a:cubicBezTo>
                  <a:lnTo>
                    <a:pt x="1629" y="1525"/>
                  </a:lnTo>
                  <a:cubicBezTo>
                    <a:pt x="1599" y="1645"/>
                    <a:pt x="1560" y="1786"/>
                    <a:pt x="1509" y="1958"/>
                  </a:cubicBezTo>
                  <a:cubicBezTo>
                    <a:pt x="1466" y="2103"/>
                    <a:pt x="1427" y="2215"/>
                    <a:pt x="1397" y="2305"/>
                  </a:cubicBezTo>
                  <a:cubicBezTo>
                    <a:pt x="1324" y="2523"/>
                    <a:pt x="1290" y="2622"/>
                    <a:pt x="1324" y="2763"/>
                  </a:cubicBezTo>
                  <a:cubicBezTo>
                    <a:pt x="1402" y="3067"/>
                    <a:pt x="1731" y="3290"/>
                    <a:pt x="2335" y="3444"/>
                  </a:cubicBezTo>
                  <a:lnTo>
                    <a:pt x="2391" y="3221"/>
                  </a:lnTo>
                  <a:cubicBezTo>
                    <a:pt x="1894" y="3093"/>
                    <a:pt x="1599" y="2917"/>
                    <a:pt x="1547" y="2707"/>
                  </a:cubicBezTo>
                  <a:cubicBezTo>
                    <a:pt x="1530" y="2635"/>
                    <a:pt x="1547" y="2583"/>
                    <a:pt x="1616" y="2373"/>
                  </a:cubicBezTo>
                  <a:cubicBezTo>
                    <a:pt x="1646" y="2283"/>
                    <a:pt x="1684" y="2172"/>
                    <a:pt x="1727" y="2022"/>
                  </a:cubicBezTo>
                  <a:cubicBezTo>
                    <a:pt x="1800" y="1791"/>
                    <a:pt x="1856" y="1568"/>
                    <a:pt x="1894" y="1401"/>
                  </a:cubicBezTo>
                  <a:cubicBezTo>
                    <a:pt x="1937" y="1182"/>
                    <a:pt x="1963" y="1024"/>
                    <a:pt x="1843" y="977"/>
                  </a:cubicBezTo>
                  <a:cubicBezTo>
                    <a:pt x="1824" y="969"/>
                    <a:pt x="1807" y="965"/>
                    <a:pt x="1791" y="965"/>
                  </a:cubicBezTo>
                  <a:cubicBezTo>
                    <a:pt x="1711" y="965"/>
                    <a:pt x="1663" y="1052"/>
                    <a:pt x="1620" y="1127"/>
                  </a:cubicBezTo>
                  <a:cubicBezTo>
                    <a:pt x="1547" y="1260"/>
                    <a:pt x="1423" y="1478"/>
                    <a:pt x="1192" y="1577"/>
                  </a:cubicBezTo>
                  <a:cubicBezTo>
                    <a:pt x="1129" y="1601"/>
                    <a:pt x="1022" y="1632"/>
                    <a:pt x="927" y="1632"/>
                  </a:cubicBezTo>
                  <a:cubicBezTo>
                    <a:pt x="872" y="1632"/>
                    <a:pt x="821" y="1622"/>
                    <a:pt x="785" y="1594"/>
                  </a:cubicBezTo>
                  <a:cubicBezTo>
                    <a:pt x="729" y="1547"/>
                    <a:pt x="729" y="1482"/>
                    <a:pt x="738" y="1324"/>
                  </a:cubicBezTo>
                  <a:cubicBezTo>
                    <a:pt x="746" y="1157"/>
                    <a:pt x="759" y="943"/>
                    <a:pt x="613" y="733"/>
                  </a:cubicBezTo>
                  <a:cubicBezTo>
                    <a:pt x="545" y="634"/>
                    <a:pt x="463" y="574"/>
                    <a:pt x="399" y="523"/>
                  </a:cubicBezTo>
                  <a:cubicBezTo>
                    <a:pt x="314" y="454"/>
                    <a:pt x="266" y="416"/>
                    <a:pt x="249" y="339"/>
                  </a:cubicBezTo>
                  <a:cubicBezTo>
                    <a:pt x="236" y="270"/>
                    <a:pt x="249" y="193"/>
                    <a:pt x="296" y="107"/>
                  </a:cubicBezTo>
                  <a:lnTo>
                    <a:pt x="91"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28"/>
            <p:cNvSpPr/>
            <p:nvPr/>
          </p:nvSpPr>
          <p:spPr>
            <a:xfrm>
              <a:off x="6324922" y="2891536"/>
              <a:ext cx="631322" cy="988671"/>
            </a:xfrm>
            <a:custGeom>
              <a:rect b="b" l="l" r="r" t="t"/>
              <a:pathLst>
                <a:path extrusionOk="0" h="8668" w="5535">
                  <a:moveTo>
                    <a:pt x="2925" y="1"/>
                  </a:moveTo>
                  <a:cubicBezTo>
                    <a:pt x="2668" y="1"/>
                    <a:pt x="2386" y="22"/>
                    <a:pt x="2061" y="45"/>
                  </a:cubicBezTo>
                  <a:cubicBezTo>
                    <a:pt x="1701" y="71"/>
                    <a:pt x="1341" y="127"/>
                    <a:pt x="990" y="212"/>
                  </a:cubicBezTo>
                  <a:lnTo>
                    <a:pt x="1041" y="435"/>
                  </a:lnTo>
                  <a:cubicBezTo>
                    <a:pt x="1380" y="354"/>
                    <a:pt x="1731" y="298"/>
                    <a:pt x="2078" y="272"/>
                  </a:cubicBezTo>
                  <a:cubicBezTo>
                    <a:pt x="2394" y="248"/>
                    <a:pt x="2668" y="228"/>
                    <a:pt x="2915" y="228"/>
                  </a:cubicBezTo>
                  <a:cubicBezTo>
                    <a:pt x="3288" y="228"/>
                    <a:pt x="3600" y="275"/>
                    <a:pt x="3907" y="427"/>
                  </a:cubicBezTo>
                  <a:cubicBezTo>
                    <a:pt x="4609" y="769"/>
                    <a:pt x="5291" y="1682"/>
                    <a:pt x="5153" y="2444"/>
                  </a:cubicBezTo>
                  <a:cubicBezTo>
                    <a:pt x="5119" y="2645"/>
                    <a:pt x="5025" y="2808"/>
                    <a:pt x="4939" y="2962"/>
                  </a:cubicBezTo>
                  <a:cubicBezTo>
                    <a:pt x="4806" y="3202"/>
                    <a:pt x="4669" y="3451"/>
                    <a:pt x="4734" y="3810"/>
                  </a:cubicBezTo>
                  <a:cubicBezTo>
                    <a:pt x="4772" y="4016"/>
                    <a:pt x="4854" y="4140"/>
                    <a:pt x="4918" y="4239"/>
                  </a:cubicBezTo>
                  <a:cubicBezTo>
                    <a:pt x="4982" y="4333"/>
                    <a:pt x="5016" y="4389"/>
                    <a:pt x="5008" y="4487"/>
                  </a:cubicBezTo>
                  <a:cubicBezTo>
                    <a:pt x="4965" y="4886"/>
                    <a:pt x="4228" y="5168"/>
                    <a:pt x="3791" y="5335"/>
                  </a:cubicBezTo>
                  <a:cubicBezTo>
                    <a:pt x="3363" y="5502"/>
                    <a:pt x="3093" y="5545"/>
                    <a:pt x="2879" y="5575"/>
                  </a:cubicBezTo>
                  <a:cubicBezTo>
                    <a:pt x="2635" y="5614"/>
                    <a:pt x="2438" y="5644"/>
                    <a:pt x="2181" y="5845"/>
                  </a:cubicBezTo>
                  <a:cubicBezTo>
                    <a:pt x="1692" y="6222"/>
                    <a:pt x="1461" y="6822"/>
                    <a:pt x="1328" y="7182"/>
                  </a:cubicBezTo>
                  <a:cubicBezTo>
                    <a:pt x="1243" y="7404"/>
                    <a:pt x="1195" y="7593"/>
                    <a:pt x="1157" y="7738"/>
                  </a:cubicBezTo>
                  <a:cubicBezTo>
                    <a:pt x="1097" y="7987"/>
                    <a:pt x="1058" y="8137"/>
                    <a:pt x="908" y="8261"/>
                  </a:cubicBezTo>
                  <a:cubicBezTo>
                    <a:pt x="762" y="8382"/>
                    <a:pt x="565" y="8441"/>
                    <a:pt x="315" y="8441"/>
                  </a:cubicBezTo>
                  <a:cubicBezTo>
                    <a:pt x="228" y="8441"/>
                    <a:pt x="134" y="8434"/>
                    <a:pt x="35" y="8420"/>
                  </a:cubicBezTo>
                  <a:lnTo>
                    <a:pt x="0" y="8642"/>
                  </a:lnTo>
                  <a:cubicBezTo>
                    <a:pt x="112" y="8659"/>
                    <a:pt x="219" y="8668"/>
                    <a:pt x="317" y="8668"/>
                  </a:cubicBezTo>
                  <a:cubicBezTo>
                    <a:pt x="621" y="8668"/>
                    <a:pt x="866" y="8591"/>
                    <a:pt x="1054" y="8437"/>
                  </a:cubicBezTo>
                  <a:cubicBezTo>
                    <a:pt x="1260" y="8265"/>
                    <a:pt x="1311" y="8055"/>
                    <a:pt x="1380" y="7794"/>
                  </a:cubicBezTo>
                  <a:cubicBezTo>
                    <a:pt x="1418" y="7644"/>
                    <a:pt x="1461" y="7473"/>
                    <a:pt x="1542" y="7263"/>
                  </a:cubicBezTo>
                  <a:cubicBezTo>
                    <a:pt x="1675" y="6907"/>
                    <a:pt x="1881" y="6363"/>
                    <a:pt x="2322" y="6025"/>
                  </a:cubicBezTo>
                  <a:cubicBezTo>
                    <a:pt x="2532" y="5862"/>
                    <a:pt x="2678" y="5841"/>
                    <a:pt x="2913" y="5802"/>
                  </a:cubicBezTo>
                  <a:cubicBezTo>
                    <a:pt x="3127" y="5768"/>
                    <a:pt x="3423" y="5725"/>
                    <a:pt x="3873" y="5550"/>
                  </a:cubicBezTo>
                  <a:cubicBezTo>
                    <a:pt x="4391" y="5353"/>
                    <a:pt x="5175" y="5048"/>
                    <a:pt x="5235" y="4513"/>
                  </a:cubicBezTo>
                  <a:cubicBezTo>
                    <a:pt x="5252" y="4333"/>
                    <a:pt x="5179" y="4222"/>
                    <a:pt x="5111" y="4115"/>
                  </a:cubicBezTo>
                  <a:cubicBezTo>
                    <a:pt x="5051" y="4025"/>
                    <a:pt x="4991" y="3930"/>
                    <a:pt x="4961" y="3772"/>
                  </a:cubicBezTo>
                  <a:cubicBezTo>
                    <a:pt x="4909" y="3489"/>
                    <a:pt x="5016" y="3296"/>
                    <a:pt x="5141" y="3074"/>
                  </a:cubicBezTo>
                  <a:cubicBezTo>
                    <a:pt x="5231" y="2911"/>
                    <a:pt x="5333" y="2722"/>
                    <a:pt x="5376" y="2487"/>
                  </a:cubicBezTo>
                  <a:cubicBezTo>
                    <a:pt x="5535" y="1609"/>
                    <a:pt x="4798" y="606"/>
                    <a:pt x="4010" y="221"/>
                  </a:cubicBezTo>
                  <a:cubicBezTo>
                    <a:pt x="3663" y="51"/>
                    <a:pt x="3324" y="1"/>
                    <a:pt x="292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28"/>
            <p:cNvSpPr/>
            <p:nvPr/>
          </p:nvSpPr>
          <p:spPr>
            <a:xfrm>
              <a:off x="6462251" y="2946513"/>
              <a:ext cx="408563" cy="173485"/>
            </a:xfrm>
            <a:custGeom>
              <a:rect b="b" l="l" r="r" t="t"/>
              <a:pathLst>
                <a:path extrusionOk="0" h="1521" w="3582">
                  <a:moveTo>
                    <a:pt x="3200" y="0"/>
                  </a:moveTo>
                  <a:lnTo>
                    <a:pt x="3016" y="137"/>
                  </a:lnTo>
                  <a:cubicBezTo>
                    <a:pt x="3273" y="471"/>
                    <a:pt x="3333" y="878"/>
                    <a:pt x="3161" y="1105"/>
                  </a:cubicBezTo>
                  <a:cubicBezTo>
                    <a:pt x="3051" y="1250"/>
                    <a:pt x="2859" y="1293"/>
                    <a:pt x="2670" y="1293"/>
                  </a:cubicBezTo>
                  <a:cubicBezTo>
                    <a:pt x="2447" y="1293"/>
                    <a:pt x="2229" y="1233"/>
                    <a:pt x="2159" y="1212"/>
                  </a:cubicBezTo>
                  <a:cubicBezTo>
                    <a:pt x="1915" y="1135"/>
                    <a:pt x="1782" y="1024"/>
                    <a:pt x="1615" y="878"/>
                  </a:cubicBezTo>
                  <a:cubicBezTo>
                    <a:pt x="1474" y="758"/>
                    <a:pt x="1315" y="621"/>
                    <a:pt x="1058" y="476"/>
                  </a:cubicBezTo>
                  <a:cubicBezTo>
                    <a:pt x="745" y="304"/>
                    <a:pt x="403" y="184"/>
                    <a:pt x="39" y="120"/>
                  </a:cubicBezTo>
                  <a:lnTo>
                    <a:pt x="0" y="343"/>
                  </a:lnTo>
                  <a:cubicBezTo>
                    <a:pt x="338" y="403"/>
                    <a:pt x="660" y="514"/>
                    <a:pt x="947" y="677"/>
                  </a:cubicBezTo>
                  <a:cubicBezTo>
                    <a:pt x="1182" y="810"/>
                    <a:pt x="1332" y="938"/>
                    <a:pt x="1465" y="1050"/>
                  </a:cubicBezTo>
                  <a:cubicBezTo>
                    <a:pt x="1641" y="1200"/>
                    <a:pt x="1803" y="1341"/>
                    <a:pt x="2095" y="1431"/>
                  </a:cubicBezTo>
                  <a:cubicBezTo>
                    <a:pt x="2198" y="1461"/>
                    <a:pt x="2429" y="1521"/>
                    <a:pt x="2673" y="1521"/>
                  </a:cubicBezTo>
                  <a:cubicBezTo>
                    <a:pt x="2917" y="1521"/>
                    <a:pt x="3183" y="1461"/>
                    <a:pt x="3345" y="1247"/>
                  </a:cubicBezTo>
                  <a:cubicBezTo>
                    <a:pt x="3581" y="934"/>
                    <a:pt x="3521" y="420"/>
                    <a:pt x="3200"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28"/>
            <p:cNvSpPr/>
            <p:nvPr/>
          </p:nvSpPr>
          <p:spPr>
            <a:xfrm>
              <a:off x="6169002" y="3001148"/>
              <a:ext cx="436507" cy="907917"/>
            </a:xfrm>
            <a:custGeom>
              <a:rect b="b" l="l" r="r" t="t"/>
              <a:pathLst>
                <a:path extrusionOk="0" h="7960" w="3827">
                  <a:moveTo>
                    <a:pt x="2751" y="1"/>
                  </a:moveTo>
                  <a:lnTo>
                    <a:pt x="2670" y="211"/>
                  </a:lnTo>
                  <a:cubicBezTo>
                    <a:pt x="2807" y="267"/>
                    <a:pt x="3004" y="378"/>
                    <a:pt x="3141" y="588"/>
                  </a:cubicBezTo>
                  <a:cubicBezTo>
                    <a:pt x="3316" y="849"/>
                    <a:pt x="3402" y="1256"/>
                    <a:pt x="3244" y="1427"/>
                  </a:cubicBezTo>
                  <a:cubicBezTo>
                    <a:pt x="3175" y="1504"/>
                    <a:pt x="3059" y="1513"/>
                    <a:pt x="2961" y="1522"/>
                  </a:cubicBezTo>
                  <a:cubicBezTo>
                    <a:pt x="2862" y="1530"/>
                    <a:pt x="2738" y="1539"/>
                    <a:pt x="2708" y="1659"/>
                  </a:cubicBezTo>
                  <a:cubicBezTo>
                    <a:pt x="2670" y="1809"/>
                    <a:pt x="2828" y="1890"/>
                    <a:pt x="3051" y="1997"/>
                  </a:cubicBezTo>
                  <a:cubicBezTo>
                    <a:pt x="3265" y="2104"/>
                    <a:pt x="3556" y="2250"/>
                    <a:pt x="3578" y="2425"/>
                  </a:cubicBezTo>
                  <a:cubicBezTo>
                    <a:pt x="3586" y="2511"/>
                    <a:pt x="3531" y="2575"/>
                    <a:pt x="3432" y="2687"/>
                  </a:cubicBezTo>
                  <a:cubicBezTo>
                    <a:pt x="3312" y="2815"/>
                    <a:pt x="3162" y="2978"/>
                    <a:pt x="3158" y="3248"/>
                  </a:cubicBezTo>
                  <a:cubicBezTo>
                    <a:pt x="3158" y="3415"/>
                    <a:pt x="3214" y="3539"/>
                    <a:pt x="3256" y="3638"/>
                  </a:cubicBezTo>
                  <a:cubicBezTo>
                    <a:pt x="3304" y="3749"/>
                    <a:pt x="3329" y="3805"/>
                    <a:pt x="3295" y="3873"/>
                  </a:cubicBezTo>
                  <a:cubicBezTo>
                    <a:pt x="3252" y="3967"/>
                    <a:pt x="3136" y="4049"/>
                    <a:pt x="3025" y="4062"/>
                  </a:cubicBezTo>
                  <a:cubicBezTo>
                    <a:pt x="3017" y="4062"/>
                    <a:pt x="3010" y="4063"/>
                    <a:pt x="3003" y="4063"/>
                  </a:cubicBezTo>
                  <a:cubicBezTo>
                    <a:pt x="2955" y="4063"/>
                    <a:pt x="2920" y="4050"/>
                    <a:pt x="2871" y="4027"/>
                  </a:cubicBezTo>
                  <a:cubicBezTo>
                    <a:pt x="2808" y="4002"/>
                    <a:pt x="2732" y="3969"/>
                    <a:pt x="2627" y="3969"/>
                  </a:cubicBezTo>
                  <a:cubicBezTo>
                    <a:pt x="2611" y="3969"/>
                    <a:pt x="2593" y="3970"/>
                    <a:pt x="2575" y="3972"/>
                  </a:cubicBezTo>
                  <a:cubicBezTo>
                    <a:pt x="2331" y="3989"/>
                    <a:pt x="2216" y="4087"/>
                    <a:pt x="2160" y="4165"/>
                  </a:cubicBezTo>
                  <a:cubicBezTo>
                    <a:pt x="2070" y="4302"/>
                    <a:pt x="2108" y="4439"/>
                    <a:pt x="2138" y="4559"/>
                  </a:cubicBezTo>
                  <a:cubicBezTo>
                    <a:pt x="2168" y="4666"/>
                    <a:pt x="2194" y="4756"/>
                    <a:pt x="2151" y="4854"/>
                  </a:cubicBezTo>
                  <a:cubicBezTo>
                    <a:pt x="2100" y="4974"/>
                    <a:pt x="1988" y="5047"/>
                    <a:pt x="1950" y="5047"/>
                  </a:cubicBezTo>
                  <a:cubicBezTo>
                    <a:pt x="1933" y="5026"/>
                    <a:pt x="1920" y="4957"/>
                    <a:pt x="1911" y="4914"/>
                  </a:cubicBezTo>
                  <a:cubicBezTo>
                    <a:pt x="1886" y="4798"/>
                    <a:pt x="1856" y="4649"/>
                    <a:pt x="1719" y="4593"/>
                  </a:cubicBezTo>
                  <a:cubicBezTo>
                    <a:pt x="1688" y="4581"/>
                    <a:pt x="1654" y="4576"/>
                    <a:pt x="1619" y="4576"/>
                  </a:cubicBezTo>
                  <a:cubicBezTo>
                    <a:pt x="1475" y="4576"/>
                    <a:pt x="1310" y="4669"/>
                    <a:pt x="1230" y="4807"/>
                  </a:cubicBezTo>
                  <a:cubicBezTo>
                    <a:pt x="1080" y="5073"/>
                    <a:pt x="1290" y="5385"/>
                    <a:pt x="1496" y="5689"/>
                  </a:cubicBezTo>
                  <a:cubicBezTo>
                    <a:pt x="1663" y="5942"/>
                    <a:pt x="1839" y="6203"/>
                    <a:pt x="1757" y="6353"/>
                  </a:cubicBezTo>
                  <a:cubicBezTo>
                    <a:pt x="1712" y="6440"/>
                    <a:pt x="1589" y="6496"/>
                    <a:pt x="1502" y="6496"/>
                  </a:cubicBezTo>
                  <a:cubicBezTo>
                    <a:pt x="1482" y="6496"/>
                    <a:pt x="1463" y="6493"/>
                    <a:pt x="1449" y="6486"/>
                  </a:cubicBezTo>
                  <a:cubicBezTo>
                    <a:pt x="1376" y="6452"/>
                    <a:pt x="1359" y="6268"/>
                    <a:pt x="1346" y="6105"/>
                  </a:cubicBezTo>
                  <a:cubicBezTo>
                    <a:pt x="1329" y="5852"/>
                    <a:pt x="1303" y="5565"/>
                    <a:pt x="1076" y="5437"/>
                  </a:cubicBezTo>
                  <a:cubicBezTo>
                    <a:pt x="1002" y="5395"/>
                    <a:pt x="919" y="5377"/>
                    <a:pt x="837" y="5377"/>
                  </a:cubicBezTo>
                  <a:cubicBezTo>
                    <a:pt x="710" y="5377"/>
                    <a:pt x="585" y="5420"/>
                    <a:pt x="502" y="5480"/>
                  </a:cubicBezTo>
                  <a:cubicBezTo>
                    <a:pt x="1" y="5844"/>
                    <a:pt x="455" y="7189"/>
                    <a:pt x="772" y="7960"/>
                  </a:cubicBezTo>
                  <a:lnTo>
                    <a:pt x="982" y="7874"/>
                  </a:lnTo>
                  <a:cubicBezTo>
                    <a:pt x="515" y="6739"/>
                    <a:pt x="378" y="5852"/>
                    <a:pt x="635" y="5664"/>
                  </a:cubicBezTo>
                  <a:cubicBezTo>
                    <a:pt x="683" y="5629"/>
                    <a:pt x="763" y="5606"/>
                    <a:pt x="839" y="5606"/>
                  </a:cubicBezTo>
                  <a:cubicBezTo>
                    <a:pt x="885" y="5606"/>
                    <a:pt x="929" y="5614"/>
                    <a:pt x="965" y="5634"/>
                  </a:cubicBezTo>
                  <a:cubicBezTo>
                    <a:pt x="1085" y="5707"/>
                    <a:pt x="1102" y="5916"/>
                    <a:pt x="1119" y="6122"/>
                  </a:cubicBezTo>
                  <a:cubicBezTo>
                    <a:pt x="1140" y="6358"/>
                    <a:pt x="1157" y="6606"/>
                    <a:pt x="1355" y="6692"/>
                  </a:cubicBezTo>
                  <a:cubicBezTo>
                    <a:pt x="1401" y="6713"/>
                    <a:pt x="1452" y="6723"/>
                    <a:pt x="1506" y="6723"/>
                  </a:cubicBezTo>
                  <a:cubicBezTo>
                    <a:pt x="1680" y="6723"/>
                    <a:pt x="1873" y="6618"/>
                    <a:pt x="1959" y="6460"/>
                  </a:cubicBezTo>
                  <a:cubicBezTo>
                    <a:pt x="2104" y="6191"/>
                    <a:pt x="1890" y="5874"/>
                    <a:pt x="1684" y="5565"/>
                  </a:cubicBezTo>
                  <a:cubicBezTo>
                    <a:pt x="1522" y="5317"/>
                    <a:pt x="1350" y="5060"/>
                    <a:pt x="1427" y="4918"/>
                  </a:cubicBezTo>
                  <a:cubicBezTo>
                    <a:pt x="1469" y="4847"/>
                    <a:pt x="1567" y="4805"/>
                    <a:pt x="1616" y="4805"/>
                  </a:cubicBezTo>
                  <a:cubicBezTo>
                    <a:pt x="1623" y="4805"/>
                    <a:pt x="1628" y="4806"/>
                    <a:pt x="1633" y="4807"/>
                  </a:cubicBezTo>
                  <a:cubicBezTo>
                    <a:pt x="1659" y="4816"/>
                    <a:pt x="1676" y="4910"/>
                    <a:pt x="1689" y="4961"/>
                  </a:cubicBezTo>
                  <a:cubicBezTo>
                    <a:pt x="1710" y="5077"/>
                    <a:pt x="1744" y="5218"/>
                    <a:pt x="1877" y="5261"/>
                  </a:cubicBezTo>
                  <a:cubicBezTo>
                    <a:pt x="1901" y="5269"/>
                    <a:pt x="1926" y="5273"/>
                    <a:pt x="1951" y="5273"/>
                  </a:cubicBezTo>
                  <a:cubicBezTo>
                    <a:pt x="2111" y="5273"/>
                    <a:pt x="2287" y="5118"/>
                    <a:pt x="2361" y="4944"/>
                  </a:cubicBezTo>
                  <a:cubicBezTo>
                    <a:pt x="2434" y="4773"/>
                    <a:pt x="2391" y="4623"/>
                    <a:pt x="2361" y="4499"/>
                  </a:cubicBezTo>
                  <a:cubicBezTo>
                    <a:pt x="2331" y="4387"/>
                    <a:pt x="2318" y="4336"/>
                    <a:pt x="2348" y="4293"/>
                  </a:cubicBezTo>
                  <a:cubicBezTo>
                    <a:pt x="2370" y="4263"/>
                    <a:pt x="2430" y="4207"/>
                    <a:pt x="2592" y="4199"/>
                  </a:cubicBezTo>
                  <a:cubicBezTo>
                    <a:pt x="2605" y="4197"/>
                    <a:pt x="2617" y="4197"/>
                    <a:pt x="2628" y="4197"/>
                  </a:cubicBezTo>
                  <a:cubicBezTo>
                    <a:pt x="2689" y="4197"/>
                    <a:pt x="2730" y="4216"/>
                    <a:pt x="2781" y="4237"/>
                  </a:cubicBezTo>
                  <a:cubicBezTo>
                    <a:pt x="2836" y="4263"/>
                    <a:pt x="2906" y="4292"/>
                    <a:pt x="3000" y="4292"/>
                  </a:cubicBezTo>
                  <a:cubicBezTo>
                    <a:pt x="3016" y="4292"/>
                    <a:pt x="3033" y="4291"/>
                    <a:pt x="3051" y="4289"/>
                  </a:cubicBezTo>
                  <a:cubicBezTo>
                    <a:pt x="3244" y="4267"/>
                    <a:pt x="3428" y="4135"/>
                    <a:pt x="3505" y="3967"/>
                  </a:cubicBezTo>
                  <a:cubicBezTo>
                    <a:pt x="3578" y="3800"/>
                    <a:pt x="3518" y="3663"/>
                    <a:pt x="3466" y="3543"/>
                  </a:cubicBezTo>
                  <a:cubicBezTo>
                    <a:pt x="3428" y="3458"/>
                    <a:pt x="3385" y="3368"/>
                    <a:pt x="3389" y="3248"/>
                  </a:cubicBezTo>
                  <a:cubicBezTo>
                    <a:pt x="3389" y="3068"/>
                    <a:pt x="3492" y="2957"/>
                    <a:pt x="3599" y="2841"/>
                  </a:cubicBezTo>
                  <a:cubicBezTo>
                    <a:pt x="3706" y="2725"/>
                    <a:pt x="3826" y="2592"/>
                    <a:pt x="3805" y="2400"/>
                  </a:cubicBezTo>
                  <a:cubicBezTo>
                    <a:pt x="3766" y="2100"/>
                    <a:pt x="3411" y="1924"/>
                    <a:pt x="3149" y="1796"/>
                  </a:cubicBezTo>
                  <a:cubicBezTo>
                    <a:pt x="3119" y="1779"/>
                    <a:pt x="3081" y="1761"/>
                    <a:pt x="3047" y="1740"/>
                  </a:cubicBezTo>
                  <a:cubicBezTo>
                    <a:pt x="3162" y="1727"/>
                    <a:pt x="3304" y="1697"/>
                    <a:pt x="3411" y="1582"/>
                  </a:cubicBezTo>
                  <a:cubicBezTo>
                    <a:pt x="3655" y="1320"/>
                    <a:pt x="3561" y="806"/>
                    <a:pt x="3334" y="459"/>
                  </a:cubicBezTo>
                  <a:cubicBezTo>
                    <a:pt x="3158" y="202"/>
                    <a:pt x="2922" y="69"/>
                    <a:pt x="275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28"/>
            <p:cNvSpPr/>
            <p:nvPr/>
          </p:nvSpPr>
          <p:spPr>
            <a:xfrm>
              <a:off x="6279983" y="2992365"/>
              <a:ext cx="622539" cy="890352"/>
            </a:xfrm>
            <a:custGeom>
              <a:rect b="b" l="l" r="r" t="t"/>
              <a:pathLst>
                <a:path extrusionOk="0" h="7806" w="5458">
                  <a:moveTo>
                    <a:pt x="5213" y="1"/>
                  </a:moveTo>
                  <a:lnTo>
                    <a:pt x="5016" y="112"/>
                  </a:lnTo>
                  <a:cubicBezTo>
                    <a:pt x="5081" y="228"/>
                    <a:pt x="5218" y="532"/>
                    <a:pt x="5132" y="883"/>
                  </a:cubicBezTo>
                  <a:cubicBezTo>
                    <a:pt x="5027" y="1306"/>
                    <a:pt x="4640" y="1668"/>
                    <a:pt x="4291" y="1668"/>
                  </a:cubicBezTo>
                  <a:cubicBezTo>
                    <a:pt x="4283" y="1668"/>
                    <a:pt x="4275" y="1668"/>
                    <a:pt x="4267" y="1667"/>
                  </a:cubicBezTo>
                  <a:cubicBezTo>
                    <a:pt x="4044" y="1659"/>
                    <a:pt x="3885" y="1483"/>
                    <a:pt x="3736" y="1312"/>
                  </a:cubicBezTo>
                  <a:cubicBezTo>
                    <a:pt x="3587" y="1144"/>
                    <a:pt x="3435" y="972"/>
                    <a:pt x="3218" y="972"/>
                  </a:cubicBezTo>
                  <a:cubicBezTo>
                    <a:pt x="3197" y="972"/>
                    <a:pt x="3175" y="974"/>
                    <a:pt x="3153" y="977"/>
                  </a:cubicBezTo>
                  <a:cubicBezTo>
                    <a:pt x="2896" y="1020"/>
                    <a:pt x="2690" y="1256"/>
                    <a:pt x="2596" y="1449"/>
                  </a:cubicBezTo>
                  <a:cubicBezTo>
                    <a:pt x="2493" y="1646"/>
                    <a:pt x="2472" y="1838"/>
                    <a:pt x="2545" y="1980"/>
                  </a:cubicBezTo>
                  <a:cubicBezTo>
                    <a:pt x="2650" y="2191"/>
                    <a:pt x="2922" y="2238"/>
                    <a:pt x="3250" y="2238"/>
                  </a:cubicBezTo>
                  <a:cubicBezTo>
                    <a:pt x="3375" y="2238"/>
                    <a:pt x="3507" y="2231"/>
                    <a:pt x="3641" y="2224"/>
                  </a:cubicBezTo>
                  <a:cubicBezTo>
                    <a:pt x="3758" y="2218"/>
                    <a:pt x="3885" y="2213"/>
                    <a:pt x="4005" y="2213"/>
                  </a:cubicBezTo>
                  <a:cubicBezTo>
                    <a:pt x="4260" y="2213"/>
                    <a:pt x="4487" y="2239"/>
                    <a:pt x="4537" y="2352"/>
                  </a:cubicBezTo>
                  <a:cubicBezTo>
                    <a:pt x="4571" y="2425"/>
                    <a:pt x="4549" y="2537"/>
                    <a:pt x="4494" y="2584"/>
                  </a:cubicBezTo>
                  <a:cubicBezTo>
                    <a:pt x="4471" y="2604"/>
                    <a:pt x="4439" y="2613"/>
                    <a:pt x="4399" y="2613"/>
                  </a:cubicBezTo>
                  <a:cubicBezTo>
                    <a:pt x="4272" y="2613"/>
                    <a:pt x="4072" y="2524"/>
                    <a:pt x="3890" y="2442"/>
                  </a:cubicBezTo>
                  <a:cubicBezTo>
                    <a:pt x="3671" y="2344"/>
                    <a:pt x="3444" y="2244"/>
                    <a:pt x="3248" y="2244"/>
                  </a:cubicBezTo>
                  <a:cubicBezTo>
                    <a:pt x="3153" y="2244"/>
                    <a:pt x="3066" y="2268"/>
                    <a:pt x="2990" y="2327"/>
                  </a:cubicBezTo>
                  <a:cubicBezTo>
                    <a:pt x="2797" y="2481"/>
                    <a:pt x="2750" y="2841"/>
                    <a:pt x="2896" y="3046"/>
                  </a:cubicBezTo>
                  <a:cubicBezTo>
                    <a:pt x="2999" y="3187"/>
                    <a:pt x="3162" y="3226"/>
                    <a:pt x="3346" y="3226"/>
                  </a:cubicBezTo>
                  <a:cubicBezTo>
                    <a:pt x="3459" y="3226"/>
                    <a:pt x="3580" y="3211"/>
                    <a:pt x="3701" y="3196"/>
                  </a:cubicBezTo>
                  <a:cubicBezTo>
                    <a:pt x="3813" y="3183"/>
                    <a:pt x="3927" y="3171"/>
                    <a:pt x="4029" y="3171"/>
                  </a:cubicBezTo>
                  <a:cubicBezTo>
                    <a:pt x="4163" y="3171"/>
                    <a:pt x="4277" y="3193"/>
                    <a:pt x="4335" y="3269"/>
                  </a:cubicBezTo>
                  <a:cubicBezTo>
                    <a:pt x="4434" y="3393"/>
                    <a:pt x="4395" y="3633"/>
                    <a:pt x="4297" y="3766"/>
                  </a:cubicBezTo>
                  <a:cubicBezTo>
                    <a:pt x="4247" y="3834"/>
                    <a:pt x="4176" y="3856"/>
                    <a:pt x="4069" y="3856"/>
                  </a:cubicBezTo>
                  <a:cubicBezTo>
                    <a:pt x="3999" y="3856"/>
                    <a:pt x="3915" y="3846"/>
                    <a:pt x="3813" y="3835"/>
                  </a:cubicBezTo>
                  <a:cubicBezTo>
                    <a:pt x="3692" y="3820"/>
                    <a:pt x="3558" y="3803"/>
                    <a:pt x="3414" y="3803"/>
                  </a:cubicBezTo>
                  <a:cubicBezTo>
                    <a:pt x="3224" y="3803"/>
                    <a:pt x="3016" y="3832"/>
                    <a:pt x="2797" y="3929"/>
                  </a:cubicBezTo>
                  <a:cubicBezTo>
                    <a:pt x="2553" y="4040"/>
                    <a:pt x="2391" y="4199"/>
                    <a:pt x="2074" y="4516"/>
                  </a:cubicBezTo>
                  <a:cubicBezTo>
                    <a:pt x="1825" y="4764"/>
                    <a:pt x="1512" y="5073"/>
                    <a:pt x="1307" y="5531"/>
                  </a:cubicBezTo>
                  <a:cubicBezTo>
                    <a:pt x="1170" y="5835"/>
                    <a:pt x="1153" y="6036"/>
                    <a:pt x="1135" y="6212"/>
                  </a:cubicBezTo>
                  <a:cubicBezTo>
                    <a:pt x="1123" y="6362"/>
                    <a:pt x="1114" y="6495"/>
                    <a:pt x="1033" y="6675"/>
                  </a:cubicBezTo>
                  <a:cubicBezTo>
                    <a:pt x="866" y="7047"/>
                    <a:pt x="519" y="7360"/>
                    <a:pt x="0" y="7600"/>
                  </a:cubicBezTo>
                  <a:lnTo>
                    <a:pt x="95" y="7805"/>
                  </a:lnTo>
                  <a:cubicBezTo>
                    <a:pt x="669" y="7544"/>
                    <a:pt x="1054" y="7193"/>
                    <a:pt x="1243" y="6769"/>
                  </a:cubicBezTo>
                  <a:cubicBezTo>
                    <a:pt x="1337" y="6550"/>
                    <a:pt x="1350" y="6388"/>
                    <a:pt x="1362" y="6233"/>
                  </a:cubicBezTo>
                  <a:cubicBezTo>
                    <a:pt x="1380" y="6066"/>
                    <a:pt x="1392" y="5891"/>
                    <a:pt x="1512" y="5625"/>
                  </a:cubicBezTo>
                  <a:cubicBezTo>
                    <a:pt x="1705" y="5205"/>
                    <a:pt x="1988" y="4927"/>
                    <a:pt x="2236" y="4678"/>
                  </a:cubicBezTo>
                  <a:cubicBezTo>
                    <a:pt x="2532" y="4379"/>
                    <a:pt x="2682" y="4229"/>
                    <a:pt x="2892" y="4139"/>
                  </a:cubicBezTo>
                  <a:cubicBezTo>
                    <a:pt x="3078" y="4054"/>
                    <a:pt x="3254" y="4030"/>
                    <a:pt x="3420" y="4030"/>
                  </a:cubicBezTo>
                  <a:cubicBezTo>
                    <a:pt x="3547" y="4030"/>
                    <a:pt x="3669" y="4044"/>
                    <a:pt x="3783" y="4057"/>
                  </a:cubicBezTo>
                  <a:cubicBezTo>
                    <a:pt x="3881" y="4070"/>
                    <a:pt x="3977" y="4081"/>
                    <a:pt x="4068" y="4081"/>
                  </a:cubicBezTo>
                  <a:cubicBezTo>
                    <a:pt x="4231" y="4081"/>
                    <a:pt x="4376" y="4043"/>
                    <a:pt x="4481" y="3903"/>
                  </a:cubicBezTo>
                  <a:cubicBezTo>
                    <a:pt x="4631" y="3698"/>
                    <a:pt x="4686" y="3346"/>
                    <a:pt x="4515" y="3128"/>
                  </a:cubicBezTo>
                  <a:cubicBezTo>
                    <a:pt x="4402" y="2983"/>
                    <a:pt x="4225" y="2943"/>
                    <a:pt x="4034" y="2943"/>
                  </a:cubicBezTo>
                  <a:cubicBezTo>
                    <a:pt x="3915" y="2943"/>
                    <a:pt x="3790" y="2959"/>
                    <a:pt x="3671" y="2974"/>
                  </a:cubicBezTo>
                  <a:cubicBezTo>
                    <a:pt x="3559" y="2985"/>
                    <a:pt x="3444" y="2999"/>
                    <a:pt x="3345" y="2999"/>
                  </a:cubicBezTo>
                  <a:cubicBezTo>
                    <a:pt x="3226" y="2999"/>
                    <a:pt x="3129" y="2979"/>
                    <a:pt x="3084" y="2914"/>
                  </a:cubicBezTo>
                  <a:cubicBezTo>
                    <a:pt x="3007" y="2807"/>
                    <a:pt x="3033" y="2584"/>
                    <a:pt x="3132" y="2507"/>
                  </a:cubicBezTo>
                  <a:cubicBezTo>
                    <a:pt x="3162" y="2484"/>
                    <a:pt x="3202" y="2474"/>
                    <a:pt x="3248" y="2474"/>
                  </a:cubicBezTo>
                  <a:cubicBezTo>
                    <a:pt x="3394" y="2474"/>
                    <a:pt x="3605" y="2568"/>
                    <a:pt x="3800" y="2652"/>
                  </a:cubicBezTo>
                  <a:cubicBezTo>
                    <a:pt x="4007" y="2746"/>
                    <a:pt x="4222" y="2842"/>
                    <a:pt x="4402" y="2842"/>
                  </a:cubicBezTo>
                  <a:cubicBezTo>
                    <a:pt x="4494" y="2842"/>
                    <a:pt x="4576" y="2817"/>
                    <a:pt x="4644" y="2755"/>
                  </a:cubicBezTo>
                  <a:cubicBezTo>
                    <a:pt x="4772" y="2644"/>
                    <a:pt x="4819" y="2421"/>
                    <a:pt x="4746" y="2263"/>
                  </a:cubicBezTo>
                  <a:cubicBezTo>
                    <a:pt x="4646" y="2033"/>
                    <a:pt x="4363" y="1984"/>
                    <a:pt x="4020" y="1984"/>
                  </a:cubicBezTo>
                  <a:cubicBezTo>
                    <a:pt x="3896" y="1984"/>
                    <a:pt x="3763" y="1990"/>
                    <a:pt x="3628" y="1997"/>
                  </a:cubicBezTo>
                  <a:cubicBezTo>
                    <a:pt x="3511" y="2003"/>
                    <a:pt x="3385" y="2009"/>
                    <a:pt x="3264" y="2009"/>
                  </a:cubicBezTo>
                  <a:cubicBezTo>
                    <a:pt x="3019" y="2009"/>
                    <a:pt x="2801" y="1983"/>
                    <a:pt x="2746" y="1877"/>
                  </a:cubicBezTo>
                  <a:cubicBezTo>
                    <a:pt x="2712" y="1804"/>
                    <a:pt x="2729" y="1680"/>
                    <a:pt x="2797" y="1551"/>
                  </a:cubicBezTo>
                  <a:cubicBezTo>
                    <a:pt x="2892" y="1367"/>
                    <a:pt x="3054" y="1226"/>
                    <a:pt x="3192" y="1205"/>
                  </a:cubicBezTo>
                  <a:cubicBezTo>
                    <a:pt x="3202" y="1203"/>
                    <a:pt x="3212" y="1202"/>
                    <a:pt x="3222" y="1202"/>
                  </a:cubicBezTo>
                  <a:cubicBezTo>
                    <a:pt x="3329" y="1202"/>
                    <a:pt x="3427" y="1305"/>
                    <a:pt x="3564" y="1462"/>
                  </a:cubicBezTo>
                  <a:cubicBezTo>
                    <a:pt x="3731" y="1650"/>
                    <a:pt x="3937" y="1881"/>
                    <a:pt x="4254" y="1894"/>
                  </a:cubicBezTo>
                  <a:lnTo>
                    <a:pt x="4288" y="1894"/>
                  </a:lnTo>
                  <a:cubicBezTo>
                    <a:pt x="4742" y="1894"/>
                    <a:pt x="5226" y="1466"/>
                    <a:pt x="5355" y="935"/>
                  </a:cubicBezTo>
                  <a:cubicBezTo>
                    <a:pt x="5458" y="506"/>
                    <a:pt x="5290" y="138"/>
                    <a:pt x="521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28"/>
            <p:cNvSpPr/>
            <p:nvPr/>
          </p:nvSpPr>
          <p:spPr>
            <a:xfrm>
              <a:off x="6368379" y="3224021"/>
              <a:ext cx="594708" cy="696792"/>
            </a:xfrm>
            <a:custGeom>
              <a:rect b="b" l="l" r="r" t="t"/>
              <a:pathLst>
                <a:path extrusionOk="0" h="6109" w="5214">
                  <a:moveTo>
                    <a:pt x="4648" y="0"/>
                  </a:moveTo>
                  <a:lnTo>
                    <a:pt x="4648" y="227"/>
                  </a:lnTo>
                  <a:cubicBezTo>
                    <a:pt x="4785" y="227"/>
                    <a:pt x="4880" y="253"/>
                    <a:pt x="4922" y="309"/>
                  </a:cubicBezTo>
                  <a:cubicBezTo>
                    <a:pt x="4961" y="364"/>
                    <a:pt x="4940" y="446"/>
                    <a:pt x="4897" y="608"/>
                  </a:cubicBezTo>
                  <a:cubicBezTo>
                    <a:pt x="4867" y="724"/>
                    <a:pt x="4828" y="870"/>
                    <a:pt x="4807" y="1045"/>
                  </a:cubicBezTo>
                  <a:cubicBezTo>
                    <a:pt x="4781" y="1315"/>
                    <a:pt x="4820" y="1465"/>
                    <a:pt x="4850" y="1585"/>
                  </a:cubicBezTo>
                  <a:cubicBezTo>
                    <a:pt x="4880" y="1692"/>
                    <a:pt x="4897" y="1761"/>
                    <a:pt x="4862" y="1902"/>
                  </a:cubicBezTo>
                  <a:cubicBezTo>
                    <a:pt x="4798" y="2193"/>
                    <a:pt x="4550" y="2545"/>
                    <a:pt x="4211" y="2656"/>
                  </a:cubicBezTo>
                  <a:cubicBezTo>
                    <a:pt x="4127" y="2686"/>
                    <a:pt x="4050" y="2695"/>
                    <a:pt x="3975" y="2695"/>
                  </a:cubicBezTo>
                  <a:cubicBezTo>
                    <a:pt x="3910" y="2695"/>
                    <a:pt x="3847" y="2688"/>
                    <a:pt x="3783" y="2682"/>
                  </a:cubicBezTo>
                  <a:cubicBezTo>
                    <a:pt x="3718" y="2674"/>
                    <a:pt x="3652" y="2666"/>
                    <a:pt x="3584" y="2666"/>
                  </a:cubicBezTo>
                  <a:cubicBezTo>
                    <a:pt x="3465" y="2666"/>
                    <a:pt x="3341" y="2690"/>
                    <a:pt x="3205" y="2780"/>
                  </a:cubicBezTo>
                  <a:cubicBezTo>
                    <a:pt x="3042" y="2887"/>
                    <a:pt x="2862" y="3084"/>
                    <a:pt x="2901" y="3277"/>
                  </a:cubicBezTo>
                  <a:cubicBezTo>
                    <a:pt x="2939" y="3453"/>
                    <a:pt x="3115" y="3517"/>
                    <a:pt x="3273" y="3573"/>
                  </a:cubicBezTo>
                  <a:cubicBezTo>
                    <a:pt x="3393" y="3616"/>
                    <a:pt x="3517" y="3663"/>
                    <a:pt x="3539" y="3740"/>
                  </a:cubicBezTo>
                  <a:cubicBezTo>
                    <a:pt x="3556" y="3791"/>
                    <a:pt x="3539" y="3868"/>
                    <a:pt x="3500" y="3928"/>
                  </a:cubicBezTo>
                  <a:cubicBezTo>
                    <a:pt x="3475" y="3971"/>
                    <a:pt x="3445" y="3992"/>
                    <a:pt x="3427" y="3997"/>
                  </a:cubicBezTo>
                  <a:cubicBezTo>
                    <a:pt x="3426" y="3997"/>
                    <a:pt x="3425" y="3997"/>
                    <a:pt x="3424" y="3997"/>
                  </a:cubicBezTo>
                  <a:cubicBezTo>
                    <a:pt x="3379" y="3997"/>
                    <a:pt x="3276" y="3840"/>
                    <a:pt x="3213" y="3748"/>
                  </a:cubicBezTo>
                  <a:cubicBezTo>
                    <a:pt x="3068" y="3530"/>
                    <a:pt x="2892" y="3264"/>
                    <a:pt x="2601" y="3251"/>
                  </a:cubicBezTo>
                  <a:cubicBezTo>
                    <a:pt x="2592" y="3251"/>
                    <a:pt x="2583" y="3251"/>
                    <a:pt x="2575" y="3251"/>
                  </a:cubicBezTo>
                  <a:cubicBezTo>
                    <a:pt x="2435" y="3251"/>
                    <a:pt x="2281" y="3314"/>
                    <a:pt x="2168" y="3418"/>
                  </a:cubicBezTo>
                  <a:cubicBezTo>
                    <a:pt x="2082" y="3500"/>
                    <a:pt x="2031" y="3594"/>
                    <a:pt x="2027" y="3688"/>
                  </a:cubicBezTo>
                  <a:cubicBezTo>
                    <a:pt x="2022" y="3890"/>
                    <a:pt x="2224" y="4001"/>
                    <a:pt x="2417" y="4104"/>
                  </a:cubicBezTo>
                  <a:cubicBezTo>
                    <a:pt x="2588" y="4198"/>
                    <a:pt x="2763" y="4297"/>
                    <a:pt x="2772" y="4425"/>
                  </a:cubicBezTo>
                  <a:cubicBezTo>
                    <a:pt x="2781" y="4541"/>
                    <a:pt x="2686" y="4674"/>
                    <a:pt x="2614" y="4686"/>
                  </a:cubicBezTo>
                  <a:cubicBezTo>
                    <a:pt x="2611" y="4687"/>
                    <a:pt x="2608" y="4687"/>
                    <a:pt x="2606" y="4687"/>
                  </a:cubicBezTo>
                  <a:cubicBezTo>
                    <a:pt x="2511" y="4687"/>
                    <a:pt x="2367" y="4472"/>
                    <a:pt x="2271" y="4327"/>
                  </a:cubicBezTo>
                  <a:cubicBezTo>
                    <a:pt x="2130" y="4115"/>
                    <a:pt x="2000" y="3918"/>
                    <a:pt x="1825" y="3918"/>
                  </a:cubicBezTo>
                  <a:cubicBezTo>
                    <a:pt x="1809" y="3918"/>
                    <a:pt x="1791" y="3920"/>
                    <a:pt x="1774" y="3924"/>
                  </a:cubicBezTo>
                  <a:cubicBezTo>
                    <a:pt x="1568" y="3971"/>
                    <a:pt x="1461" y="4275"/>
                    <a:pt x="1504" y="4511"/>
                  </a:cubicBezTo>
                  <a:cubicBezTo>
                    <a:pt x="1530" y="4644"/>
                    <a:pt x="1598" y="4746"/>
                    <a:pt x="1680" y="4832"/>
                  </a:cubicBezTo>
                  <a:cubicBezTo>
                    <a:pt x="1647" y="4828"/>
                    <a:pt x="1613" y="4826"/>
                    <a:pt x="1578" y="4826"/>
                  </a:cubicBezTo>
                  <a:cubicBezTo>
                    <a:pt x="1497" y="4826"/>
                    <a:pt x="1414" y="4839"/>
                    <a:pt x="1333" y="4875"/>
                  </a:cubicBezTo>
                  <a:cubicBezTo>
                    <a:pt x="1161" y="4952"/>
                    <a:pt x="1089" y="5093"/>
                    <a:pt x="1024" y="5226"/>
                  </a:cubicBezTo>
                  <a:cubicBezTo>
                    <a:pt x="982" y="5303"/>
                    <a:pt x="943" y="5389"/>
                    <a:pt x="874" y="5470"/>
                  </a:cubicBezTo>
                  <a:cubicBezTo>
                    <a:pt x="699" y="5689"/>
                    <a:pt x="403" y="5830"/>
                    <a:pt x="1" y="5886"/>
                  </a:cubicBezTo>
                  <a:lnTo>
                    <a:pt x="35" y="6109"/>
                  </a:lnTo>
                  <a:cubicBezTo>
                    <a:pt x="493" y="6049"/>
                    <a:pt x="836" y="5881"/>
                    <a:pt x="1050" y="5616"/>
                  </a:cubicBezTo>
                  <a:cubicBezTo>
                    <a:pt x="1136" y="5513"/>
                    <a:pt x="1183" y="5415"/>
                    <a:pt x="1226" y="5329"/>
                  </a:cubicBezTo>
                  <a:cubicBezTo>
                    <a:pt x="1294" y="5196"/>
                    <a:pt x="1333" y="5128"/>
                    <a:pt x="1427" y="5085"/>
                  </a:cubicBezTo>
                  <a:cubicBezTo>
                    <a:pt x="1477" y="5063"/>
                    <a:pt x="1532" y="5054"/>
                    <a:pt x="1586" y="5054"/>
                  </a:cubicBezTo>
                  <a:cubicBezTo>
                    <a:pt x="1692" y="5054"/>
                    <a:pt x="1798" y="5085"/>
                    <a:pt x="1877" y="5110"/>
                  </a:cubicBezTo>
                  <a:cubicBezTo>
                    <a:pt x="1929" y="5125"/>
                    <a:pt x="1983" y="5141"/>
                    <a:pt x="2032" y="5141"/>
                  </a:cubicBezTo>
                  <a:cubicBezTo>
                    <a:pt x="2084" y="5141"/>
                    <a:pt x="2129" y="5123"/>
                    <a:pt x="2155" y="5068"/>
                  </a:cubicBezTo>
                  <a:cubicBezTo>
                    <a:pt x="2207" y="4961"/>
                    <a:pt x="2108" y="4888"/>
                    <a:pt x="2018" y="4819"/>
                  </a:cubicBezTo>
                  <a:cubicBezTo>
                    <a:pt x="1915" y="4746"/>
                    <a:pt x="1757" y="4626"/>
                    <a:pt x="1727" y="4468"/>
                  </a:cubicBezTo>
                  <a:cubicBezTo>
                    <a:pt x="1701" y="4318"/>
                    <a:pt x="1783" y="4155"/>
                    <a:pt x="1821" y="4147"/>
                  </a:cubicBezTo>
                  <a:cubicBezTo>
                    <a:pt x="1821" y="4147"/>
                    <a:pt x="1847" y="4147"/>
                    <a:pt x="1903" y="4207"/>
                  </a:cubicBezTo>
                  <a:cubicBezTo>
                    <a:pt x="1958" y="4267"/>
                    <a:pt x="2018" y="4357"/>
                    <a:pt x="2082" y="4451"/>
                  </a:cubicBezTo>
                  <a:cubicBezTo>
                    <a:pt x="2235" y="4680"/>
                    <a:pt x="2392" y="4917"/>
                    <a:pt x="2609" y="4917"/>
                  </a:cubicBezTo>
                  <a:cubicBezTo>
                    <a:pt x="2623" y="4917"/>
                    <a:pt x="2637" y="4916"/>
                    <a:pt x="2652" y="4913"/>
                  </a:cubicBezTo>
                  <a:cubicBezTo>
                    <a:pt x="2849" y="4879"/>
                    <a:pt x="3021" y="4635"/>
                    <a:pt x="2999" y="4408"/>
                  </a:cubicBezTo>
                  <a:cubicBezTo>
                    <a:pt x="2978" y="4155"/>
                    <a:pt x="2729" y="4014"/>
                    <a:pt x="2524" y="3907"/>
                  </a:cubicBezTo>
                  <a:cubicBezTo>
                    <a:pt x="2404" y="3838"/>
                    <a:pt x="2254" y="3757"/>
                    <a:pt x="2258" y="3693"/>
                  </a:cubicBezTo>
                  <a:cubicBezTo>
                    <a:pt x="2258" y="3671"/>
                    <a:pt x="2275" y="3633"/>
                    <a:pt x="2322" y="3586"/>
                  </a:cubicBezTo>
                  <a:cubicBezTo>
                    <a:pt x="2392" y="3520"/>
                    <a:pt x="2496" y="3478"/>
                    <a:pt x="2580" y="3478"/>
                  </a:cubicBezTo>
                  <a:cubicBezTo>
                    <a:pt x="2584" y="3478"/>
                    <a:pt x="2588" y="3478"/>
                    <a:pt x="2592" y="3478"/>
                  </a:cubicBezTo>
                  <a:cubicBezTo>
                    <a:pt x="2763" y="3487"/>
                    <a:pt x="2901" y="3693"/>
                    <a:pt x="3021" y="3873"/>
                  </a:cubicBezTo>
                  <a:cubicBezTo>
                    <a:pt x="3142" y="4052"/>
                    <a:pt x="3255" y="4225"/>
                    <a:pt x="3421" y="4225"/>
                  </a:cubicBezTo>
                  <a:cubicBezTo>
                    <a:pt x="3437" y="4225"/>
                    <a:pt x="3453" y="4223"/>
                    <a:pt x="3470" y="4219"/>
                  </a:cubicBezTo>
                  <a:cubicBezTo>
                    <a:pt x="3556" y="4207"/>
                    <a:pt x="3637" y="4142"/>
                    <a:pt x="3697" y="4048"/>
                  </a:cubicBezTo>
                  <a:cubicBezTo>
                    <a:pt x="3766" y="3933"/>
                    <a:pt x="3792" y="3791"/>
                    <a:pt x="3757" y="3675"/>
                  </a:cubicBezTo>
                  <a:cubicBezTo>
                    <a:pt x="3706" y="3487"/>
                    <a:pt x="3509" y="3414"/>
                    <a:pt x="3350" y="3359"/>
                  </a:cubicBezTo>
                  <a:cubicBezTo>
                    <a:pt x="3248" y="3324"/>
                    <a:pt x="3136" y="3281"/>
                    <a:pt x="3128" y="3234"/>
                  </a:cubicBezTo>
                  <a:cubicBezTo>
                    <a:pt x="3115" y="3170"/>
                    <a:pt x="3209" y="3050"/>
                    <a:pt x="3333" y="2969"/>
                  </a:cubicBezTo>
                  <a:cubicBezTo>
                    <a:pt x="3420" y="2911"/>
                    <a:pt x="3498" y="2893"/>
                    <a:pt x="3584" y="2893"/>
                  </a:cubicBezTo>
                  <a:cubicBezTo>
                    <a:pt x="3638" y="2893"/>
                    <a:pt x="3694" y="2900"/>
                    <a:pt x="3757" y="2909"/>
                  </a:cubicBezTo>
                  <a:cubicBezTo>
                    <a:pt x="3824" y="2916"/>
                    <a:pt x="3896" y="2924"/>
                    <a:pt x="3972" y="2924"/>
                  </a:cubicBezTo>
                  <a:cubicBezTo>
                    <a:pt x="4067" y="2924"/>
                    <a:pt x="4170" y="2912"/>
                    <a:pt x="4284" y="2874"/>
                  </a:cubicBezTo>
                  <a:cubicBezTo>
                    <a:pt x="4721" y="2725"/>
                    <a:pt x="5008" y="2296"/>
                    <a:pt x="5085" y="1958"/>
                  </a:cubicBezTo>
                  <a:cubicBezTo>
                    <a:pt x="5132" y="1761"/>
                    <a:pt x="5102" y="1641"/>
                    <a:pt x="5072" y="1525"/>
                  </a:cubicBezTo>
                  <a:cubicBezTo>
                    <a:pt x="5042" y="1414"/>
                    <a:pt x="5012" y="1298"/>
                    <a:pt x="5034" y="1071"/>
                  </a:cubicBezTo>
                  <a:cubicBezTo>
                    <a:pt x="5051" y="908"/>
                    <a:pt x="5085" y="780"/>
                    <a:pt x="5115" y="668"/>
                  </a:cubicBezTo>
                  <a:cubicBezTo>
                    <a:pt x="5167" y="480"/>
                    <a:pt x="5214" y="317"/>
                    <a:pt x="5102" y="172"/>
                  </a:cubicBezTo>
                  <a:cubicBezTo>
                    <a:pt x="5017" y="56"/>
                    <a:pt x="4862" y="0"/>
                    <a:pt x="4648"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28"/>
            <p:cNvSpPr/>
            <p:nvPr/>
          </p:nvSpPr>
          <p:spPr>
            <a:xfrm>
              <a:off x="5584217" y="2722728"/>
              <a:ext cx="1463845" cy="1253747"/>
            </a:xfrm>
            <a:custGeom>
              <a:rect b="b" l="l" r="r" t="t"/>
              <a:pathLst>
                <a:path extrusionOk="0" h="10992" w="12834">
                  <a:moveTo>
                    <a:pt x="9734" y="1010"/>
                  </a:moveTo>
                  <a:cubicBezTo>
                    <a:pt x="9786" y="1010"/>
                    <a:pt x="9823" y="1018"/>
                    <a:pt x="9861" y="1033"/>
                  </a:cubicBezTo>
                  <a:cubicBezTo>
                    <a:pt x="10020" y="1088"/>
                    <a:pt x="10045" y="1195"/>
                    <a:pt x="10170" y="1213"/>
                  </a:cubicBezTo>
                  <a:cubicBezTo>
                    <a:pt x="10180" y="1214"/>
                    <a:pt x="10191" y="1215"/>
                    <a:pt x="10203" y="1215"/>
                  </a:cubicBezTo>
                  <a:cubicBezTo>
                    <a:pt x="10270" y="1215"/>
                    <a:pt x="10362" y="1189"/>
                    <a:pt x="10478" y="1084"/>
                  </a:cubicBezTo>
                  <a:cubicBezTo>
                    <a:pt x="10517" y="1131"/>
                    <a:pt x="10594" y="1230"/>
                    <a:pt x="10735" y="1285"/>
                  </a:cubicBezTo>
                  <a:cubicBezTo>
                    <a:pt x="10816" y="1319"/>
                    <a:pt x="10894" y="1330"/>
                    <a:pt x="10962" y="1330"/>
                  </a:cubicBezTo>
                  <a:cubicBezTo>
                    <a:pt x="11066" y="1330"/>
                    <a:pt x="11145" y="1304"/>
                    <a:pt x="11176" y="1294"/>
                  </a:cubicBezTo>
                  <a:lnTo>
                    <a:pt x="11176" y="1294"/>
                  </a:lnTo>
                  <a:cubicBezTo>
                    <a:pt x="11172" y="1303"/>
                    <a:pt x="11159" y="1470"/>
                    <a:pt x="11296" y="1577"/>
                  </a:cubicBezTo>
                  <a:cubicBezTo>
                    <a:pt x="11353" y="1618"/>
                    <a:pt x="11421" y="1641"/>
                    <a:pt x="11490" y="1641"/>
                  </a:cubicBezTo>
                  <a:cubicBezTo>
                    <a:pt x="11535" y="1641"/>
                    <a:pt x="11580" y="1631"/>
                    <a:pt x="11622" y="1611"/>
                  </a:cubicBezTo>
                  <a:lnTo>
                    <a:pt x="11622" y="1611"/>
                  </a:lnTo>
                  <a:cubicBezTo>
                    <a:pt x="11609" y="1645"/>
                    <a:pt x="11583" y="1722"/>
                    <a:pt x="11605" y="1812"/>
                  </a:cubicBezTo>
                  <a:cubicBezTo>
                    <a:pt x="11635" y="1928"/>
                    <a:pt x="11742" y="2022"/>
                    <a:pt x="11879" y="2048"/>
                  </a:cubicBezTo>
                  <a:cubicBezTo>
                    <a:pt x="11793" y="2104"/>
                    <a:pt x="11755" y="2211"/>
                    <a:pt x="11789" y="2301"/>
                  </a:cubicBezTo>
                  <a:cubicBezTo>
                    <a:pt x="11815" y="2390"/>
                    <a:pt x="11903" y="2450"/>
                    <a:pt x="11998" y="2450"/>
                  </a:cubicBezTo>
                  <a:cubicBezTo>
                    <a:pt x="12013" y="2450"/>
                    <a:pt x="12027" y="2449"/>
                    <a:pt x="12042" y="2446"/>
                  </a:cubicBezTo>
                  <a:cubicBezTo>
                    <a:pt x="12063" y="2570"/>
                    <a:pt x="12110" y="2738"/>
                    <a:pt x="12204" y="2922"/>
                  </a:cubicBezTo>
                  <a:cubicBezTo>
                    <a:pt x="12286" y="3080"/>
                    <a:pt x="12380" y="3200"/>
                    <a:pt x="12457" y="3282"/>
                  </a:cubicBezTo>
                  <a:cubicBezTo>
                    <a:pt x="12359" y="3444"/>
                    <a:pt x="12367" y="3620"/>
                    <a:pt x="12457" y="3701"/>
                  </a:cubicBezTo>
                  <a:cubicBezTo>
                    <a:pt x="12474" y="3714"/>
                    <a:pt x="12521" y="3753"/>
                    <a:pt x="12603" y="3757"/>
                  </a:cubicBezTo>
                  <a:cubicBezTo>
                    <a:pt x="12586" y="3766"/>
                    <a:pt x="12461" y="3851"/>
                    <a:pt x="12440" y="4010"/>
                  </a:cubicBezTo>
                  <a:cubicBezTo>
                    <a:pt x="12423" y="4143"/>
                    <a:pt x="12487" y="4275"/>
                    <a:pt x="12603" y="4352"/>
                  </a:cubicBezTo>
                  <a:cubicBezTo>
                    <a:pt x="12448" y="4477"/>
                    <a:pt x="12384" y="4669"/>
                    <a:pt x="12440" y="4828"/>
                  </a:cubicBezTo>
                  <a:cubicBezTo>
                    <a:pt x="12487" y="4961"/>
                    <a:pt x="12607" y="5029"/>
                    <a:pt x="12641" y="5046"/>
                  </a:cubicBezTo>
                  <a:cubicBezTo>
                    <a:pt x="12590" y="5063"/>
                    <a:pt x="12431" y="5136"/>
                    <a:pt x="12333" y="5316"/>
                  </a:cubicBezTo>
                  <a:cubicBezTo>
                    <a:pt x="12226" y="5505"/>
                    <a:pt x="12251" y="5685"/>
                    <a:pt x="12260" y="5736"/>
                  </a:cubicBezTo>
                  <a:cubicBezTo>
                    <a:pt x="12290" y="5929"/>
                    <a:pt x="12397" y="6053"/>
                    <a:pt x="12440" y="6096"/>
                  </a:cubicBezTo>
                  <a:cubicBezTo>
                    <a:pt x="12277" y="6121"/>
                    <a:pt x="12144" y="6237"/>
                    <a:pt x="12097" y="6387"/>
                  </a:cubicBezTo>
                  <a:cubicBezTo>
                    <a:pt x="12042" y="6558"/>
                    <a:pt x="12106" y="6751"/>
                    <a:pt x="12260" y="6858"/>
                  </a:cubicBezTo>
                  <a:lnTo>
                    <a:pt x="12003" y="7642"/>
                  </a:lnTo>
                  <a:cubicBezTo>
                    <a:pt x="11939" y="7651"/>
                    <a:pt x="11789" y="7681"/>
                    <a:pt x="11660" y="7805"/>
                  </a:cubicBezTo>
                  <a:cubicBezTo>
                    <a:pt x="11425" y="8028"/>
                    <a:pt x="11472" y="8353"/>
                    <a:pt x="11476" y="8387"/>
                  </a:cubicBezTo>
                  <a:cubicBezTo>
                    <a:pt x="11450" y="8384"/>
                    <a:pt x="11424" y="8383"/>
                    <a:pt x="11398" y="8383"/>
                  </a:cubicBezTo>
                  <a:cubicBezTo>
                    <a:pt x="11183" y="8383"/>
                    <a:pt x="11001" y="8493"/>
                    <a:pt x="10932" y="8657"/>
                  </a:cubicBezTo>
                  <a:cubicBezTo>
                    <a:pt x="10881" y="8790"/>
                    <a:pt x="10915" y="8919"/>
                    <a:pt x="10932" y="8966"/>
                  </a:cubicBezTo>
                  <a:cubicBezTo>
                    <a:pt x="10916" y="8963"/>
                    <a:pt x="10881" y="8958"/>
                    <a:pt x="10834" y="8958"/>
                  </a:cubicBezTo>
                  <a:cubicBezTo>
                    <a:pt x="10736" y="8958"/>
                    <a:pt x="10586" y="8978"/>
                    <a:pt x="10444" y="9077"/>
                  </a:cubicBezTo>
                  <a:cubicBezTo>
                    <a:pt x="10170" y="9266"/>
                    <a:pt x="10153" y="9587"/>
                    <a:pt x="10153" y="9621"/>
                  </a:cubicBezTo>
                  <a:cubicBezTo>
                    <a:pt x="10062" y="9524"/>
                    <a:pt x="9943" y="9466"/>
                    <a:pt x="9831" y="9466"/>
                  </a:cubicBezTo>
                  <a:cubicBezTo>
                    <a:pt x="9805" y="9466"/>
                    <a:pt x="9779" y="9469"/>
                    <a:pt x="9754" y="9475"/>
                  </a:cubicBezTo>
                  <a:cubicBezTo>
                    <a:pt x="9553" y="9527"/>
                    <a:pt x="9399" y="9784"/>
                    <a:pt x="9480" y="10067"/>
                  </a:cubicBezTo>
                  <a:cubicBezTo>
                    <a:pt x="9454" y="10053"/>
                    <a:pt x="9357" y="10003"/>
                    <a:pt x="9227" y="10003"/>
                  </a:cubicBezTo>
                  <a:cubicBezTo>
                    <a:pt x="9187" y="10003"/>
                    <a:pt x="9144" y="10007"/>
                    <a:pt x="9099" y="10019"/>
                  </a:cubicBezTo>
                  <a:cubicBezTo>
                    <a:pt x="8872" y="10084"/>
                    <a:pt x="8782" y="10285"/>
                    <a:pt x="8773" y="10311"/>
                  </a:cubicBezTo>
                  <a:cubicBezTo>
                    <a:pt x="8688" y="10203"/>
                    <a:pt x="8562" y="10142"/>
                    <a:pt x="8435" y="10142"/>
                  </a:cubicBezTo>
                  <a:cubicBezTo>
                    <a:pt x="8390" y="10142"/>
                    <a:pt x="8345" y="10150"/>
                    <a:pt x="8302" y="10165"/>
                  </a:cubicBezTo>
                  <a:cubicBezTo>
                    <a:pt x="8152" y="10217"/>
                    <a:pt x="8049" y="10354"/>
                    <a:pt x="8028" y="10512"/>
                  </a:cubicBezTo>
                  <a:cubicBezTo>
                    <a:pt x="7852" y="10546"/>
                    <a:pt x="7677" y="10585"/>
                    <a:pt x="7501" y="10619"/>
                  </a:cubicBezTo>
                  <a:cubicBezTo>
                    <a:pt x="7462" y="10504"/>
                    <a:pt x="7390" y="10336"/>
                    <a:pt x="7227" y="10221"/>
                  </a:cubicBezTo>
                  <a:cubicBezTo>
                    <a:pt x="6978" y="10041"/>
                    <a:pt x="6803" y="10191"/>
                    <a:pt x="6520" y="10019"/>
                  </a:cubicBezTo>
                  <a:cubicBezTo>
                    <a:pt x="6263" y="9861"/>
                    <a:pt x="6267" y="9647"/>
                    <a:pt x="5993" y="9565"/>
                  </a:cubicBezTo>
                  <a:cubicBezTo>
                    <a:pt x="5959" y="9555"/>
                    <a:pt x="5896" y="9536"/>
                    <a:pt x="5829" y="9536"/>
                  </a:cubicBezTo>
                  <a:cubicBezTo>
                    <a:pt x="5786" y="9536"/>
                    <a:pt x="5742" y="9544"/>
                    <a:pt x="5702" y="9565"/>
                  </a:cubicBezTo>
                  <a:cubicBezTo>
                    <a:pt x="5513" y="9673"/>
                    <a:pt x="5492" y="10092"/>
                    <a:pt x="5668" y="10602"/>
                  </a:cubicBezTo>
                  <a:cubicBezTo>
                    <a:pt x="5445" y="10589"/>
                    <a:pt x="5154" y="10551"/>
                    <a:pt x="4832" y="10448"/>
                  </a:cubicBezTo>
                  <a:cubicBezTo>
                    <a:pt x="4794" y="10435"/>
                    <a:pt x="3997" y="10144"/>
                    <a:pt x="3342" y="9437"/>
                  </a:cubicBezTo>
                  <a:cubicBezTo>
                    <a:pt x="3136" y="9210"/>
                    <a:pt x="3003" y="8957"/>
                    <a:pt x="2960" y="8700"/>
                  </a:cubicBezTo>
                  <a:cubicBezTo>
                    <a:pt x="2948" y="8636"/>
                    <a:pt x="2952" y="8546"/>
                    <a:pt x="2956" y="8447"/>
                  </a:cubicBezTo>
                  <a:cubicBezTo>
                    <a:pt x="2965" y="8169"/>
                    <a:pt x="2978" y="7749"/>
                    <a:pt x="2635" y="7437"/>
                  </a:cubicBezTo>
                  <a:cubicBezTo>
                    <a:pt x="2584" y="7389"/>
                    <a:pt x="2464" y="7278"/>
                    <a:pt x="2284" y="7257"/>
                  </a:cubicBezTo>
                  <a:cubicBezTo>
                    <a:pt x="2258" y="7253"/>
                    <a:pt x="2233" y="7251"/>
                    <a:pt x="2207" y="7251"/>
                  </a:cubicBezTo>
                  <a:cubicBezTo>
                    <a:pt x="1875" y="7251"/>
                    <a:pt x="1567" y="7544"/>
                    <a:pt x="1495" y="7612"/>
                  </a:cubicBezTo>
                  <a:cubicBezTo>
                    <a:pt x="1466" y="7638"/>
                    <a:pt x="1384" y="7698"/>
                    <a:pt x="1281" y="7796"/>
                  </a:cubicBezTo>
                  <a:cubicBezTo>
                    <a:pt x="1187" y="7886"/>
                    <a:pt x="1136" y="7929"/>
                    <a:pt x="1046" y="7955"/>
                  </a:cubicBezTo>
                  <a:cubicBezTo>
                    <a:pt x="1005" y="7966"/>
                    <a:pt x="963" y="7971"/>
                    <a:pt x="919" y="7971"/>
                  </a:cubicBezTo>
                  <a:cubicBezTo>
                    <a:pt x="754" y="7971"/>
                    <a:pt x="577" y="7897"/>
                    <a:pt x="472" y="7775"/>
                  </a:cubicBezTo>
                  <a:cubicBezTo>
                    <a:pt x="228" y="7496"/>
                    <a:pt x="395" y="7004"/>
                    <a:pt x="609" y="6760"/>
                  </a:cubicBezTo>
                  <a:cubicBezTo>
                    <a:pt x="789" y="6558"/>
                    <a:pt x="1016" y="6498"/>
                    <a:pt x="1101" y="6477"/>
                  </a:cubicBezTo>
                  <a:cubicBezTo>
                    <a:pt x="1199" y="6451"/>
                    <a:pt x="1293" y="6440"/>
                    <a:pt x="1381" y="6440"/>
                  </a:cubicBezTo>
                  <a:cubicBezTo>
                    <a:pt x="1605" y="6440"/>
                    <a:pt x="1790" y="6509"/>
                    <a:pt x="1898" y="6558"/>
                  </a:cubicBezTo>
                  <a:lnTo>
                    <a:pt x="1984" y="6601"/>
                  </a:lnTo>
                  <a:lnTo>
                    <a:pt x="2035" y="6520"/>
                  </a:lnTo>
                  <a:cubicBezTo>
                    <a:pt x="2134" y="6366"/>
                    <a:pt x="2249" y="6233"/>
                    <a:pt x="2386" y="6126"/>
                  </a:cubicBezTo>
                  <a:cubicBezTo>
                    <a:pt x="2562" y="5984"/>
                    <a:pt x="2729" y="5924"/>
                    <a:pt x="2926" y="5856"/>
                  </a:cubicBezTo>
                  <a:cubicBezTo>
                    <a:pt x="2960" y="5843"/>
                    <a:pt x="2995" y="5830"/>
                    <a:pt x="3029" y="5817"/>
                  </a:cubicBezTo>
                  <a:cubicBezTo>
                    <a:pt x="3307" y="5715"/>
                    <a:pt x="3607" y="5659"/>
                    <a:pt x="3911" y="5659"/>
                  </a:cubicBezTo>
                  <a:cubicBezTo>
                    <a:pt x="4237" y="5659"/>
                    <a:pt x="4563" y="5723"/>
                    <a:pt x="4854" y="5839"/>
                  </a:cubicBezTo>
                  <a:cubicBezTo>
                    <a:pt x="4974" y="5886"/>
                    <a:pt x="5094" y="5942"/>
                    <a:pt x="5209" y="5997"/>
                  </a:cubicBezTo>
                  <a:cubicBezTo>
                    <a:pt x="5526" y="6147"/>
                    <a:pt x="5826" y="6293"/>
                    <a:pt x="6173" y="6293"/>
                  </a:cubicBezTo>
                  <a:cubicBezTo>
                    <a:pt x="6593" y="6293"/>
                    <a:pt x="6948" y="6079"/>
                    <a:pt x="7257" y="5642"/>
                  </a:cubicBezTo>
                  <a:cubicBezTo>
                    <a:pt x="7651" y="5089"/>
                    <a:pt x="7570" y="4391"/>
                    <a:pt x="7480" y="3598"/>
                  </a:cubicBezTo>
                  <a:cubicBezTo>
                    <a:pt x="7377" y="2729"/>
                    <a:pt x="7154" y="2031"/>
                    <a:pt x="7210" y="2014"/>
                  </a:cubicBezTo>
                  <a:cubicBezTo>
                    <a:pt x="7211" y="2013"/>
                    <a:pt x="7211" y="2013"/>
                    <a:pt x="7212" y="2013"/>
                  </a:cubicBezTo>
                  <a:cubicBezTo>
                    <a:pt x="7279" y="2013"/>
                    <a:pt x="7528" y="2828"/>
                    <a:pt x="7709" y="2828"/>
                  </a:cubicBezTo>
                  <a:cubicBezTo>
                    <a:pt x="7712" y="2828"/>
                    <a:pt x="7716" y="2828"/>
                    <a:pt x="7719" y="2827"/>
                  </a:cubicBezTo>
                  <a:cubicBezTo>
                    <a:pt x="7801" y="2815"/>
                    <a:pt x="7844" y="2583"/>
                    <a:pt x="7921" y="2121"/>
                  </a:cubicBezTo>
                  <a:cubicBezTo>
                    <a:pt x="7964" y="1838"/>
                    <a:pt x="7989" y="1697"/>
                    <a:pt x="7955" y="1594"/>
                  </a:cubicBezTo>
                  <a:cubicBezTo>
                    <a:pt x="7839" y="1243"/>
                    <a:pt x="7394" y="1118"/>
                    <a:pt x="7415" y="1076"/>
                  </a:cubicBezTo>
                  <a:cubicBezTo>
                    <a:pt x="7416" y="1073"/>
                    <a:pt x="7419" y="1072"/>
                    <a:pt x="7423" y="1072"/>
                  </a:cubicBezTo>
                  <a:cubicBezTo>
                    <a:pt x="7473" y="1072"/>
                    <a:pt x="7739" y="1243"/>
                    <a:pt x="8114" y="1243"/>
                  </a:cubicBezTo>
                  <a:cubicBezTo>
                    <a:pt x="8409" y="1243"/>
                    <a:pt x="8705" y="1178"/>
                    <a:pt x="8992" y="1118"/>
                  </a:cubicBezTo>
                  <a:cubicBezTo>
                    <a:pt x="9202" y="1076"/>
                    <a:pt x="9304" y="1058"/>
                    <a:pt x="9510" y="1033"/>
                  </a:cubicBezTo>
                  <a:cubicBezTo>
                    <a:pt x="9613" y="1018"/>
                    <a:pt x="9681" y="1010"/>
                    <a:pt x="9734" y="1010"/>
                  </a:cubicBezTo>
                  <a:close/>
                  <a:moveTo>
                    <a:pt x="6625" y="1"/>
                  </a:moveTo>
                  <a:cubicBezTo>
                    <a:pt x="6435" y="1"/>
                    <a:pt x="6254" y="67"/>
                    <a:pt x="6122" y="197"/>
                  </a:cubicBezTo>
                  <a:cubicBezTo>
                    <a:pt x="5903" y="403"/>
                    <a:pt x="5903" y="686"/>
                    <a:pt x="5903" y="741"/>
                  </a:cubicBezTo>
                  <a:cubicBezTo>
                    <a:pt x="6096" y="1011"/>
                    <a:pt x="6289" y="1285"/>
                    <a:pt x="6486" y="1560"/>
                  </a:cubicBezTo>
                  <a:cubicBezTo>
                    <a:pt x="6644" y="1778"/>
                    <a:pt x="6841" y="2095"/>
                    <a:pt x="7000" y="2506"/>
                  </a:cubicBezTo>
                  <a:cubicBezTo>
                    <a:pt x="7038" y="2600"/>
                    <a:pt x="7193" y="3003"/>
                    <a:pt x="7261" y="3624"/>
                  </a:cubicBezTo>
                  <a:cubicBezTo>
                    <a:pt x="7364" y="4528"/>
                    <a:pt x="7402" y="5059"/>
                    <a:pt x="7081" y="5518"/>
                  </a:cubicBezTo>
                  <a:cubicBezTo>
                    <a:pt x="6811" y="5890"/>
                    <a:pt x="6516" y="6074"/>
                    <a:pt x="6173" y="6074"/>
                  </a:cubicBezTo>
                  <a:cubicBezTo>
                    <a:pt x="5878" y="6074"/>
                    <a:pt x="5599" y="5942"/>
                    <a:pt x="5299" y="5800"/>
                  </a:cubicBezTo>
                  <a:cubicBezTo>
                    <a:pt x="5184" y="5745"/>
                    <a:pt x="5059" y="5685"/>
                    <a:pt x="4935" y="5637"/>
                  </a:cubicBezTo>
                  <a:cubicBezTo>
                    <a:pt x="4618" y="5509"/>
                    <a:pt x="4263" y="5440"/>
                    <a:pt x="3911" y="5440"/>
                  </a:cubicBezTo>
                  <a:cubicBezTo>
                    <a:pt x="3582" y="5440"/>
                    <a:pt x="3256" y="5500"/>
                    <a:pt x="2952" y="5612"/>
                  </a:cubicBezTo>
                  <a:cubicBezTo>
                    <a:pt x="2918" y="5625"/>
                    <a:pt x="2883" y="5637"/>
                    <a:pt x="2849" y="5650"/>
                  </a:cubicBezTo>
                  <a:cubicBezTo>
                    <a:pt x="2648" y="5723"/>
                    <a:pt x="2455" y="5792"/>
                    <a:pt x="2254" y="5954"/>
                  </a:cubicBezTo>
                  <a:cubicBezTo>
                    <a:pt x="2121" y="6062"/>
                    <a:pt x="2001" y="6186"/>
                    <a:pt x="1902" y="6323"/>
                  </a:cubicBezTo>
                  <a:cubicBezTo>
                    <a:pt x="1772" y="6273"/>
                    <a:pt x="1588" y="6222"/>
                    <a:pt x="1373" y="6222"/>
                  </a:cubicBezTo>
                  <a:cubicBezTo>
                    <a:pt x="1270" y="6222"/>
                    <a:pt x="1160" y="6234"/>
                    <a:pt x="1046" y="6263"/>
                  </a:cubicBezTo>
                  <a:cubicBezTo>
                    <a:pt x="951" y="6289"/>
                    <a:pt x="664" y="6366"/>
                    <a:pt x="446" y="6614"/>
                  </a:cubicBezTo>
                  <a:cubicBezTo>
                    <a:pt x="142" y="6965"/>
                    <a:pt x="1" y="7565"/>
                    <a:pt x="309" y="7921"/>
                  </a:cubicBezTo>
                  <a:cubicBezTo>
                    <a:pt x="454" y="8086"/>
                    <a:pt x="692" y="8188"/>
                    <a:pt x="921" y="8188"/>
                  </a:cubicBezTo>
                  <a:cubicBezTo>
                    <a:pt x="982" y="8188"/>
                    <a:pt x="1043" y="8180"/>
                    <a:pt x="1101" y="8165"/>
                  </a:cubicBezTo>
                  <a:cubicBezTo>
                    <a:pt x="1247" y="8126"/>
                    <a:pt x="1328" y="8049"/>
                    <a:pt x="1431" y="7955"/>
                  </a:cubicBezTo>
                  <a:cubicBezTo>
                    <a:pt x="1483" y="7903"/>
                    <a:pt x="1547" y="7848"/>
                    <a:pt x="1628" y="7779"/>
                  </a:cubicBezTo>
                  <a:cubicBezTo>
                    <a:pt x="1791" y="7655"/>
                    <a:pt x="1971" y="7544"/>
                    <a:pt x="2155" y="7458"/>
                  </a:cubicBezTo>
                  <a:cubicBezTo>
                    <a:pt x="2185" y="7458"/>
                    <a:pt x="2211" y="7462"/>
                    <a:pt x="2241" y="7467"/>
                  </a:cubicBezTo>
                  <a:cubicBezTo>
                    <a:pt x="2249" y="7471"/>
                    <a:pt x="2378" y="7501"/>
                    <a:pt x="2485" y="7599"/>
                  </a:cubicBezTo>
                  <a:cubicBezTo>
                    <a:pt x="2755" y="7843"/>
                    <a:pt x="2746" y="8173"/>
                    <a:pt x="2738" y="8439"/>
                  </a:cubicBezTo>
                  <a:cubicBezTo>
                    <a:pt x="2733" y="8550"/>
                    <a:pt x="2729" y="8653"/>
                    <a:pt x="2746" y="8734"/>
                  </a:cubicBezTo>
                  <a:cubicBezTo>
                    <a:pt x="2793" y="9034"/>
                    <a:pt x="2948" y="9326"/>
                    <a:pt x="3183" y="9583"/>
                  </a:cubicBezTo>
                  <a:cubicBezTo>
                    <a:pt x="3612" y="10054"/>
                    <a:pt x="4143" y="10409"/>
                    <a:pt x="4755" y="10649"/>
                  </a:cubicBezTo>
                  <a:cubicBezTo>
                    <a:pt x="5329" y="10876"/>
                    <a:pt x="5963" y="10992"/>
                    <a:pt x="6636" y="10992"/>
                  </a:cubicBezTo>
                  <a:cubicBezTo>
                    <a:pt x="7630" y="10992"/>
                    <a:pt x="8675" y="10731"/>
                    <a:pt x="9579" y="10259"/>
                  </a:cubicBezTo>
                  <a:cubicBezTo>
                    <a:pt x="10517" y="9771"/>
                    <a:pt x="11262" y="9090"/>
                    <a:pt x="11733" y="8289"/>
                  </a:cubicBezTo>
                  <a:cubicBezTo>
                    <a:pt x="12277" y="7368"/>
                    <a:pt x="12628" y="6280"/>
                    <a:pt x="12727" y="5235"/>
                  </a:cubicBezTo>
                  <a:cubicBezTo>
                    <a:pt x="12834" y="4095"/>
                    <a:pt x="12637" y="3020"/>
                    <a:pt x="12161" y="2129"/>
                  </a:cubicBezTo>
                  <a:cubicBezTo>
                    <a:pt x="11904" y="1650"/>
                    <a:pt x="11622" y="1311"/>
                    <a:pt x="11288" y="1110"/>
                  </a:cubicBezTo>
                  <a:cubicBezTo>
                    <a:pt x="10949" y="896"/>
                    <a:pt x="10521" y="797"/>
                    <a:pt x="9943" y="797"/>
                  </a:cubicBezTo>
                  <a:cubicBezTo>
                    <a:pt x="9810" y="797"/>
                    <a:pt x="9668" y="801"/>
                    <a:pt x="9497" y="814"/>
                  </a:cubicBezTo>
                  <a:cubicBezTo>
                    <a:pt x="9339" y="823"/>
                    <a:pt x="9146" y="861"/>
                    <a:pt x="8945" y="904"/>
                  </a:cubicBezTo>
                  <a:cubicBezTo>
                    <a:pt x="8670" y="964"/>
                    <a:pt x="8388" y="1024"/>
                    <a:pt x="8114" y="1024"/>
                  </a:cubicBezTo>
                  <a:cubicBezTo>
                    <a:pt x="7959" y="1024"/>
                    <a:pt x="7737" y="1007"/>
                    <a:pt x="7518" y="887"/>
                  </a:cubicBezTo>
                  <a:cubicBezTo>
                    <a:pt x="7111" y="660"/>
                    <a:pt x="6987" y="206"/>
                    <a:pt x="6957" y="69"/>
                  </a:cubicBezTo>
                  <a:cubicBezTo>
                    <a:pt x="6848" y="23"/>
                    <a:pt x="6735" y="1"/>
                    <a:pt x="6625"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 name="Google Shape;1191;p28"/>
            <p:cNvSpPr/>
            <p:nvPr/>
          </p:nvSpPr>
          <p:spPr>
            <a:xfrm>
              <a:off x="6241316" y="2753524"/>
              <a:ext cx="147708" cy="208730"/>
            </a:xfrm>
            <a:custGeom>
              <a:rect b="b" l="l" r="r" t="t"/>
              <a:pathLst>
                <a:path extrusionOk="0" h="1830" w="1295">
                  <a:moveTo>
                    <a:pt x="65" y="0"/>
                  </a:moveTo>
                  <a:lnTo>
                    <a:pt x="1" y="69"/>
                  </a:lnTo>
                  <a:cubicBezTo>
                    <a:pt x="219" y="266"/>
                    <a:pt x="421" y="480"/>
                    <a:pt x="596" y="716"/>
                  </a:cubicBezTo>
                  <a:cubicBezTo>
                    <a:pt x="849" y="1054"/>
                    <a:pt x="1055" y="1431"/>
                    <a:pt x="1209" y="1829"/>
                  </a:cubicBezTo>
                  <a:lnTo>
                    <a:pt x="1295" y="1799"/>
                  </a:lnTo>
                  <a:cubicBezTo>
                    <a:pt x="1140" y="1388"/>
                    <a:pt x="930" y="1007"/>
                    <a:pt x="669" y="660"/>
                  </a:cubicBezTo>
                  <a:cubicBezTo>
                    <a:pt x="489" y="424"/>
                    <a:pt x="288" y="202"/>
                    <a:pt x="65" y="0"/>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28"/>
            <p:cNvSpPr/>
            <p:nvPr/>
          </p:nvSpPr>
          <p:spPr>
            <a:xfrm>
              <a:off x="6243826" y="2726606"/>
              <a:ext cx="131967" cy="155464"/>
            </a:xfrm>
            <a:custGeom>
              <a:rect b="b" l="l" r="r" t="t"/>
              <a:pathLst>
                <a:path extrusionOk="0" h="1363" w="1157">
                  <a:moveTo>
                    <a:pt x="56" y="1"/>
                  </a:moveTo>
                  <a:lnTo>
                    <a:pt x="0" y="69"/>
                  </a:lnTo>
                  <a:cubicBezTo>
                    <a:pt x="232" y="258"/>
                    <a:pt x="442" y="468"/>
                    <a:pt x="630" y="699"/>
                  </a:cubicBezTo>
                  <a:cubicBezTo>
                    <a:pt x="797" y="904"/>
                    <a:pt x="951" y="1131"/>
                    <a:pt x="1080" y="1363"/>
                  </a:cubicBezTo>
                  <a:lnTo>
                    <a:pt x="1157" y="1320"/>
                  </a:lnTo>
                  <a:cubicBezTo>
                    <a:pt x="1028" y="1080"/>
                    <a:pt x="874" y="853"/>
                    <a:pt x="699" y="643"/>
                  </a:cubicBezTo>
                  <a:cubicBezTo>
                    <a:pt x="510" y="408"/>
                    <a:pt x="292" y="189"/>
                    <a:pt x="56" y="1"/>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28"/>
            <p:cNvSpPr/>
            <p:nvPr/>
          </p:nvSpPr>
          <p:spPr>
            <a:xfrm>
              <a:off x="6310209" y="2700258"/>
              <a:ext cx="119421" cy="138811"/>
            </a:xfrm>
            <a:custGeom>
              <a:rect b="b" l="l" r="r" t="t"/>
              <a:pathLst>
                <a:path extrusionOk="0" h="1217" w="1047">
                  <a:moveTo>
                    <a:pt x="91" y="0"/>
                  </a:moveTo>
                  <a:lnTo>
                    <a:pt x="1" y="22"/>
                  </a:lnTo>
                  <a:cubicBezTo>
                    <a:pt x="39" y="172"/>
                    <a:pt x="95" y="317"/>
                    <a:pt x="168" y="450"/>
                  </a:cubicBezTo>
                  <a:cubicBezTo>
                    <a:pt x="399" y="866"/>
                    <a:pt x="755" y="1097"/>
                    <a:pt x="1008" y="1217"/>
                  </a:cubicBezTo>
                  <a:lnTo>
                    <a:pt x="1046" y="1131"/>
                  </a:lnTo>
                  <a:cubicBezTo>
                    <a:pt x="802" y="1020"/>
                    <a:pt x="468" y="801"/>
                    <a:pt x="249" y="407"/>
                  </a:cubicBezTo>
                  <a:cubicBezTo>
                    <a:pt x="181" y="279"/>
                    <a:pt x="125" y="142"/>
                    <a:pt x="91" y="0"/>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28"/>
            <p:cNvSpPr/>
            <p:nvPr/>
          </p:nvSpPr>
          <p:spPr>
            <a:xfrm>
              <a:off x="6268235" y="2716340"/>
              <a:ext cx="159342" cy="174512"/>
            </a:xfrm>
            <a:custGeom>
              <a:rect b="b" l="l" r="r" t="t"/>
              <a:pathLst>
                <a:path extrusionOk="0" h="1530" w="1397">
                  <a:moveTo>
                    <a:pt x="65" y="1"/>
                  </a:moveTo>
                  <a:lnTo>
                    <a:pt x="0" y="69"/>
                  </a:lnTo>
                  <a:cubicBezTo>
                    <a:pt x="159" y="206"/>
                    <a:pt x="309" y="352"/>
                    <a:pt x="455" y="502"/>
                  </a:cubicBezTo>
                  <a:cubicBezTo>
                    <a:pt x="767" y="823"/>
                    <a:pt x="1059" y="1170"/>
                    <a:pt x="1320" y="1530"/>
                  </a:cubicBezTo>
                  <a:lnTo>
                    <a:pt x="1397" y="1478"/>
                  </a:lnTo>
                  <a:cubicBezTo>
                    <a:pt x="1131" y="1110"/>
                    <a:pt x="836" y="763"/>
                    <a:pt x="519" y="438"/>
                  </a:cubicBezTo>
                  <a:cubicBezTo>
                    <a:pt x="373" y="288"/>
                    <a:pt x="219" y="142"/>
                    <a:pt x="65" y="1"/>
                  </a:cubicBezTo>
                  <a:close/>
                </a:path>
              </a:pathLst>
            </a:custGeom>
            <a:solidFill>
              <a:srgbClr val="D9776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28"/>
            <p:cNvSpPr/>
            <p:nvPr/>
          </p:nvSpPr>
          <p:spPr>
            <a:xfrm>
              <a:off x="5622769" y="3445297"/>
              <a:ext cx="202456" cy="136986"/>
            </a:xfrm>
            <a:custGeom>
              <a:rect b="b" l="l" r="r" t="t"/>
              <a:pathLst>
                <a:path extrusionOk="0" h="1201" w="1775">
                  <a:moveTo>
                    <a:pt x="1710" y="1"/>
                  </a:moveTo>
                  <a:cubicBezTo>
                    <a:pt x="1547" y="690"/>
                    <a:pt x="1110" y="1097"/>
                    <a:pt x="858" y="1127"/>
                  </a:cubicBezTo>
                  <a:cubicBezTo>
                    <a:pt x="819" y="1132"/>
                    <a:pt x="780" y="1134"/>
                    <a:pt x="742" y="1134"/>
                  </a:cubicBezTo>
                  <a:cubicBezTo>
                    <a:pt x="492" y="1134"/>
                    <a:pt x="263" y="1048"/>
                    <a:pt x="241" y="1037"/>
                  </a:cubicBezTo>
                  <a:cubicBezTo>
                    <a:pt x="172" y="1003"/>
                    <a:pt x="108" y="956"/>
                    <a:pt x="48" y="900"/>
                  </a:cubicBezTo>
                  <a:lnTo>
                    <a:pt x="1" y="952"/>
                  </a:lnTo>
                  <a:cubicBezTo>
                    <a:pt x="65" y="1012"/>
                    <a:pt x="134" y="1059"/>
                    <a:pt x="211" y="1102"/>
                  </a:cubicBezTo>
                  <a:lnTo>
                    <a:pt x="215" y="1102"/>
                  </a:lnTo>
                  <a:cubicBezTo>
                    <a:pt x="224" y="1106"/>
                    <a:pt x="468" y="1200"/>
                    <a:pt x="742" y="1200"/>
                  </a:cubicBezTo>
                  <a:cubicBezTo>
                    <a:pt x="781" y="1200"/>
                    <a:pt x="823" y="1200"/>
                    <a:pt x="866" y="1196"/>
                  </a:cubicBezTo>
                  <a:cubicBezTo>
                    <a:pt x="1179" y="1157"/>
                    <a:pt x="1616" y="695"/>
                    <a:pt x="1774" y="18"/>
                  </a:cubicBezTo>
                  <a:lnTo>
                    <a:pt x="1710"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28"/>
            <p:cNvSpPr/>
            <p:nvPr/>
          </p:nvSpPr>
          <p:spPr>
            <a:xfrm>
              <a:off x="5609196" y="3535177"/>
              <a:ext cx="211581" cy="74937"/>
            </a:xfrm>
            <a:custGeom>
              <a:rect b="b" l="l" r="r" t="t"/>
              <a:pathLst>
                <a:path extrusionOk="0" h="657" w="1855">
                  <a:moveTo>
                    <a:pt x="1795" y="1"/>
                  </a:moveTo>
                  <a:cubicBezTo>
                    <a:pt x="1761" y="57"/>
                    <a:pt x="1439" y="549"/>
                    <a:pt x="917" y="583"/>
                  </a:cubicBezTo>
                  <a:cubicBezTo>
                    <a:pt x="895" y="585"/>
                    <a:pt x="873" y="586"/>
                    <a:pt x="852" y="586"/>
                  </a:cubicBezTo>
                  <a:cubicBezTo>
                    <a:pt x="636" y="586"/>
                    <a:pt x="459" y="513"/>
                    <a:pt x="424" y="498"/>
                  </a:cubicBezTo>
                  <a:cubicBezTo>
                    <a:pt x="283" y="438"/>
                    <a:pt x="154" y="344"/>
                    <a:pt x="51" y="232"/>
                  </a:cubicBezTo>
                  <a:lnTo>
                    <a:pt x="0" y="279"/>
                  </a:lnTo>
                  <a:cubicBezTo>
                    <a:pt x="111" y="399"/>
                    <a:pt x="248" y="493"/>
                    <a:pt x="394" y="558"/>
                  </a:cubicBezTo>
                  <a:cubicBezTo>
                    <a:pt x="450" y="583"/>
                    <a:pt x="634" y="656"/>
                    <a:pt x="857" y="656"/>
                  </a:cubicBezTo>
                  <a:cubicBezTo>
                    <a:pt x="878" y="656"/>
                    <a:pt x="900" y="652"/>
                    <a:pt x="921" y="652"/>
                  </a:cubicBezTo>
                  <a:cubicBezTo>
                    <a:pt x="1478" y="618"/>
                    <a:pt x="1816" y="95"/>
                    <a:pt x="1855" y="35"/>
                  </a:cubicBezTo>
                  <a:lnTo>
                    <a:pt x="1795" y="1"/>
                  </a:lnTo>
                  <a:close/>
                </a:path>
              </a:pathLst>
            </a:custGeom>
            <a:solidFill>
              <a:srgbClr val="FBC2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28"/>
            <p:cNvSpPr/>
            <p:nvPr/>
          </p:nvSpPr>
          <p:spPr>
            <a:xfrm>
              <a:off x="5654592" y="3493659"/>
              <a:ext cx="132994" cy="60680"/>
            </a:xfrm>
            <a:custGeom>
              <a:rect b="b" l="l" r="r" t="t"/>
              <a:pathLst>
                <a:path extrusionOk="0" h="532" w="1166">
                  <a:moveTo>
                    <a:pt x="1106" y="1"/>
                  </a:moveTo>
                  <a:cubicBezTo>
                    <a:pt x="1033" y="125"/>
                    <a:pt x="870" y="339"/>
                    <a:pt x="600" y="425"/>
                  </a:cubicBezTo>
                  <a:cubicBezTo>
                    <a:pt x="544" y="440"/>
                    <a:pt x="472" y="462"/>
                    <a:pt x="392" y="462"/>
                  </a:cubicBezTo>
                  <a:cubicBezTo>
                    <a:pt x="338" y="462"/>
                    <a:pt x="281" y="452"/>
                    <a:pt x="223" y="425"/>
                  </a:cubicBezTo>
                  <a:cubicBezTo>
                    <a:pt x="159" y="395"/>
                    <a:pt x="103" y="339"/>
                    <a:pt x="56" y="275"/>
                  </a:cubicBezTo>
                  <a:lnTo>
                    <a:pt x="0" y="309"/>
                  </a:lnTo>
                  <a:cubicBezTo>
                    <a:pt x="52" y="391"/>
                    <a:pt x="116" y="451"/>
                    <a:pt x="197" y="485"/>
                  </a:cubicBezTo>
                  <a:cubicBezTo>
                    <a:pt x="262" y="519"/>
                    <a:pt x="330" y="532"/>
                    <a:pt x="390" y="532"/>
                  </a:cubicBezTo>
                  <a:cubicBezTo>
                    <a:pt x="480" y="532"/>
                    <a:pt x="562" y="506"/>
                    <a:pt x="621" y="489"/>
                  </a:cubicBezTo>
                  <a:cubicBezTo>
                    <a:pt x="913" y="399"/>
                    <a:pt x="1088" y="168"/>
                    <a:pt x="1165" y="39"/>
                  </a:cubicBezTo>
                  <a:lnTo>
                    <a:pt x="110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28"/>
            <p:cNvSpPr/>
            <p:nvPr/>
          </p:nvSpPr>
          <p:spPr>
            <a:xfrm>
              <a:off x="5658926" y="3508373"/>
              <a:ext cx="68550" cy="28401"/>
            </a:xfrm>
            <a:custGeom>
              <a:rect b="b" l="l" r="r" t="t"/>
              <a:pathLst>
                <a:path extrusionOk="0" h="249" w="601">
                  <a:moveTo>
                    <a:pt x="57" y="0"/>
                  </a:moveTo>
                  <a:lnTo>
                    <a:pt x="1" y="39"/>
                  </a:lnTo>
                  <a:cubicBezTo>
                    <a:pt x="44" y="103"/>
                    <a:pt x="104" y="159"/>
                    <a:pt x="177" y="193"/>
                  </a:cubicBezTo>
                  <a:cubicBezTo>
                    <a:pt x="254" y="236"/>
                    <a:pt x="335" y="249"/>
                    <a:pt x="404" y="249"/>
                  </a:cubicBezTo>
                  <a:cubicBezTo>
                    <a:pt x="498" y="249"/>
                    <a:pt x="571" y="223"/>
                    <a:pt x="601" y="214"/>
                  </a:cubicBezTo>
                  <a:lnTo>
                    <a:pt x="579" y="150"/>
                  </a:lnTo>
                  <a:cubicBezTo>
                    <a:pt x="552" y="160"/>
                    <a:pt x="486" y="181"/>
                    <a:pt x="404" y="181"/>
                  </a:cubicBezTo>
                  <a:cubicBezTo>
                    <a:pt x="343" y="181"/>
                    <a:pt x="274" y="170"/>
                    <a:pt x="207" y="133"/>
                  </a:cubicBezTo>
                  <a:cubicBezTo>
                    <a:pt x="147" y="103"/>
                    <a:pt x="95" y="56"/>
                    <a:pt x="5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28"/>
            <p:cNvSpPr/>
            <p:nvPr/>
          </p:nvSpPr>
          <p:spPr>
            <a:xfrm>
              <a:off x="6581443" y="2961227"/>
              <a:ext cx="217056" cy="179873"/>
            </a:xfrm>
            <a:custGeom>
              <a:rect b="b" l="l" r="r" t="t"/>
              <a:pathLst>
                <a:path extrusionOk="0" h="1577" w="1903">
                  <a:moveTo>
                    <a:pt x="944" y="0"/>
                  </a:moveTo>
                  <a:cubicBezTo>
                    <a:pt x="596" y="0"/>
                    <a:pt x="247" y="184"/>
                    <a:pt x="129" y="505"/>
                  </a:cubicBezTo>
                  <a:cubicBezTo>
                    <a:pt x="0" y="848"/>
                    <a:pt x="167" y="1255"/>
                    <a:pt x="446" y="1443"/>
                  </a:cubicBezTo>
                  <a:cubicBezTo>
                    <a:pt x="582" y="1535"/>
                    <a:pt x="746" y="1577"/>
                    <a:pt x="912" y="1577"/>
                  </a:cubicBezTo>
                  <a:cubicBezTo>
                    <a:pt x="1311" y="1577"/>
                    <a:pt x="1726" y="1338"/>
                    <a:pt x="1816" y="985"/>
                  </a:cubicBezTo>
                  <a:cubicBezTo>
                    <a:pt x="1902" y="651"/>
                    <a:pt x="1679" y="261"/>
                    <a:pt x="1358" y="98"/>
                  </a:cubicBezTo>
                  <a:cubicBezTo>
                    <a:pt x="1231" y="32"/>
                    <a:pt x="1088" y="0"/>
                    <a:pt x="94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28"/>
            <p:cNvSpPr/>
            <p:nvPr/>
          </p:nvSpPr>
          <p:spPr>
            <a:xfrm>
              <a:off x="6578021" y="2957121"/>
              <a:ext cx="223900" cy="187857"/>
            </a:xfrm>
            <a:custGeom>
              <a:rect b="b" l="l" r="r" t="t"/>
              <a:pathLst>
                <a:path extrusionOk="0" h="1647" w="1963">
                  <a:moveTo>
                    <a:pt x="977" y="70"/>
                  </a:moveTo>
                  <a:cubicBezTo>
                    <a:pt x="1117" y="70"/>
                    <a:pt x="1254" y="101"/>
                    <a:pt x="1375" y="164"/>
                  </a:cubicBezTo>
                  <a:cubicBezTo>
                    <a:pt x="1692" y="327"/>
                    <a:pt x="1889" y="708"/>
                    <a:pt x="1812" y="1012"/>
                  </a:cubicBezTo>
                  <a:cubicBezTo>
                    <a:pt x="1761" y="1227"/>
                    <a:pt x="1572" y="1411"/>
                    <a:pt x="1315" y="1509"/>
                  </a:cubicBezTo>
                  <a:cubicBezTo>
                    <a:pt x="1192" y="1556"/>
                    <a:pt x="1065" y="1580"/>
                    <a:pt x="944" y="1580"/>
                  </a:cubicBezTo>
                  <a:cubicBezTo>
                    <a:pt x="778" y="1580"/>
                    <a:pt x="621" y="1536"/>
                    <a:pt x="497" y="1449"/>
                  </a:cubicBezTo>
                  <a:cubicBezTo>
                    <a:pt x="244" y="1282"/>
                    <a:pt x="60" y="901"/>
                    <a:pt x="189" y="554"/>
                  </a:cubicBezTo>
                  <a:cubicBezTo>
                    <a:pt x="257" y="366"/>
                    <a:pt x="416" y="216"/>
                    <a:pt x="630" y="134"/>
                  </a:cubicBezTo>
                  <a:cubicBezTo>
                    <a:pt x="743" y="91"/>
                    <a:pt x="861" y="70"/>
                    <a:pt x="977" y="70"/>
                  </a:cubicBezTo>
                  <a:close/>
                  <a:moveTo>
                    <a:pt x="976" y="1"/>
                  </a:moveTo>
                  <a:cubicBezTo>
                    <a:pt x="851" y="1"/>
                    <a:pt x="724" y="24"/>
                    <a:pt x="604" y="70"/>
                  </a:cubicBezTo>
                  <a:cubicBezTo>
                    <a:pt x="373" y="160"/>
                    <a:pt x="202" y="323"/>
                    <a:pt x="124" y="533"/>
                  </a:cubicBezTo>
                  <a:cubicBezTo>
                    <a:pt x="0" y="867"/>
                    <a:pt x="146" y="1295"/>
                    <a:pt x="459" y="1509"/>
                  </a:cubicBezTo>
                  <a:cubicBezTo>
                    <a:pt x="596" y="1599"/>
                    <a:pt x="767" y="1646"/>
                    <a:pt x="947" y="1646"/>
                  </a:cubicBezTo>
                  <a:cubicBezTo>
                    <a:pt x="1075" y="1646"/>
                    <a:pt x="1208" y="1625"/>
                    <a:pt x="1337" y="1573"/>
                  </a:cubicBezTo>
                  <a:cubicBezTo>
                    <a:pt x="1619" y="1466"/>
                    <a:pt x="1821" y="1265"/>
                    <a:pt x="1881" y="1029"/>
                  </a:cubicBezTo>
                  <a:cubicBezTo>
                    <a:pt x="1962" y="691"/>
                    <a:pt x="1756" y="284"/>
                    <a:pt x="1405" y="100"/>
                  </a:cubicBezTo>
                  <a:cubicBezTo>
                    <a:pt x="1276" y="34"/>
                    <a:pt x="1128"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28"/>
            <p:cNvSpPr/>
            <p:nvPr/>
          </p:nvSpPr>
          <p:spPr>
            <a:xfrm>
              <a:off x="6599008" y="2977081"/>
              <a:ext cx="165729" cy="151243"/>
            </a:xfrm>
            <a:custGeom>
              <a:rect b="b" l="l" r="r" t="t"/>
              <a:pathLst>
                <a:path extrusionOk="0" h="1326" w="1453">
                  <a:moveTo>
                    <a:pt x="622" y="71"/>
                  </a:moveTo>
                  <a:cubicBezTo>
                    <a:pt x="724" y="71"/>
                    <a:pt x="849" y="96"/>
                    <a:pt x="999" y="161"/>
                  </a:cubicBezTo>
                  <a:cubicBezTo>
                    <a:pt x="1080" y="195"/>
                    <a:pt x="1277" y="285"/>
                    <a:pt x="1345" y="482"/>
                  </a:cubicBezTo>
                  <a:cubicBezTo>
                    <a:pt x="1384" y="602"/>
                    <a:pt x="1354" y="709"/>
                    <a:pt x="1341" y="760"/>
                  </a:cubicBezTo>
                  <a:cubicBezTo>
                    <a:pt x="1341" y="773"/>
                    <a:pt x="1243" y="1141"/>
                    <a:pt x="909" y="1236"/>
                  </a:cubicBezTo>
                  <a:cubicBezTo>
                    <a:pt x="858" y="1250"/>
                    <a:pt x="807" y="1257"/>
                    <a:pt x="755" y="1257"/>
                  </a:cubicBezTo>
                  <a:cubicBezTo>
                    <a:pt x="502" y="1257"/>
                    <a:pt x="247" y="1091"/>
                    <a:pt x="155" y="846"/>
                  </a:cubicBezTo>
                  <a:cubicBezTo>
                    <a:pt x="73" y="640"/>
                    <a:pt x="99" y="345"/>
                    <a:pt x="305" y="178"/>
                  </a:cubicBezTo>
                  <a:cubicBezTo>
                    <a:pt x="373" y="122"/>
                    <a:pt x="476" y="71"/>
                    <a:pt x="622" y="71"/>
                  </a:cubicBezTo>
                  <a:close/>
                  <a:moveTo>
                    <a:pt x="621" y="1"/>
                  </a:moveTo>
                  <a:cubicBezTo>
                    <a:pt x="455" y="1"/>
                    <a:pt x="337" y="60"/>
                    <a:pt x="257" y="126"/>
                  </a:cubicBezTo>
                  <a:cubicBezTo>
                    <a:pt x="30" y="310"/>
                    <a:pt x="0" y="640"/>
                    <a:pt x="90" y="872"/>
                  </a:cubicBezTo>
                  <a:cubicBezTo>
                    <a:pt x="193" y="1146"/>
                    <a:pt x="472" y="1326"/>
                    <a:pt x="754" y="1326"/>
                  </a:cubicBezTo>
                  <a:cubicBezTo>
                    <a:pt x="810" y="1326"/>
                    <a:pt x="870" y="1317"/>
                    <a:pt x="930" y="1304"/>
                  </a:cubicBezTo>
                  <a:cubicBezTo>
                    <a:pt x="1298" y="1197"/>
                    <a:pt x="1405" y="795"/>
                    <a:pt x="1410" y="777"/>
                  </a:cubicBezTo>
                  <a:cubicBezTo>
                    <a:pt x="1423" y="717"/>
                    <a:pt x="1453" y="597"/>
                    <a:pt x="1410" y="460"/>
                  </a:cubicBezTo>
                  <a:cubicBezTo>
                    <a:pt x="1333" y="233"/>
                    <a:pt x="1110" y="135"/>
                    <a:pt x="1024" y="96"/>
                  </a:cubicBezTo>
                  <a:cubicBezTo>
                    <a:pt x="866" y="27"/>
                    <a:pt x="732"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28"/>
            <p:cNvSpPr/>
            <p:nvPr/>
          </p:nvSpPr>
          <p:spPr>
            <a:xfrm>
              <a:off x="6638131" y="3007764"/>
              <a:ext cx="92845" cy="77561"/>
            </a:xfrm>
            <a:custGeom>
              <a:rect b="b" l="l" r="r" t="t"/>
              <a:pathLst>
                <a:path extrusionOk="0" h="680" w="814">
                  <a:moveTo>
                    <a:pt x="322" y="1"/>
                  </a:moveTo>
                  <a:cubicBezTo>
                    <a:pt x="260" y="1"/>
                    <a:pt x="197" y="17"/>
                    <a:pt x="141" y="63"/>
                  </a:cubicBezTo>
                  <a:cubicBezTo>
                    <a:pt x="0" y="183"/>
                    <a:pt x="0" y="431"/>
                    <a:pt x="120" y="568"/>
                  </a:cubicBezTo>
                  <a:cubicBezTo>
                    <a:pt x="219" y="680"/>
                    <a:pt x="364" y="680"/>
                    <a:pt x="394" y="680"/>
                  </a:cubicBezTo>
                  <a:cubicBezTo>
                    <a:pt x="397" y="680"/>
                    <a:pt x="400" y="680"/>
                    <a:pt x="403" y="680"/>
                  </a:cubicBezTo>
                  <a:cubicBezTo>
                    <a:pt x="586" y="680"/>
                    <a:pt x="797" y="557"/>
                    <a:pt x="805" y="384"/>
                  </a:cubicBezTo>
                  <a:cubicBezTo>
                    <a:pt x="814" y="221"/>
                    <a:pt x="630" y="106"/>
                    <a:pt x="600" y="89"/>
                  </a:cubicBezTo>
                  <a:cubicBezTo>
                    <a:pt x="582" y="77"/>
                    <a:pt x="456"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28"/>
            <p:cNvSpPr/>
            <p:nvPr/>
          </p:nvSpPr>
          <p:spPr>
            <a:xfrm>
              <a:off x="6399175" y="3452369"/>
              <a:ext cx="232226" cy="204852"/>
            </a:xfrm>
            <a:custGeom>
              <a:rect b="b" l="l" r="r" t="t"/>
              <a:pathLst>
                <a:path extrusionOk="0" h="1796" w="2036">
                  <a:moveTo>
                    <a:pt x="1075" y="0"/>
                  </a:moveTo>
                  <a:cubicBezTo>
                    <a:pt x="768" y="0"/>
                    <a:pt x="393" y="145"/>
                    <a:pt x="219" y="470"/>
                  </a:cubicBezTo>
                  <a:cubicBezTo>
                    <a:pt x="0" y="872"/>
                    <a:pt x="185" y="1391"/>
                    <a:pt x="514" y="1635"/>
                  </a:cubicBezTo>
                  <a:cubicBezTo>
                    <a:pt x="673" y="1749"/>
                    <a:pt x="858" y="1795"/>
                    <a:pt x="1043" y="1795"/>
                  </a:cubicBezTo>
                  <a:cubicBezTo>
                    <a:pt x="1523" y="1795"/>
                    <a:pt x="2004" y="1486"/>
                    <a:pt x="2022" y="1267"/>
                  </a:cubicBezTo>
                  <a:cubicBezTo>
                    <a:pt x="2035" y="1108"/>
                    <a:pt x="1795" y="1070"/>
                    <a:pt x="1633" y="697"/>
                  </a:cubicBezTo>
                  <a:cubicBezTo>
                    <a:pt x="1500" y="388"/>
                    <a:pt x="1594" y="247"/>
                    <a:pt x="1474" y="127"/>
                  </a:cubicBezTo>
                  <a:cubicBezTo>
                    <a:pt x="1393" y="45"/>
                    <a:pt x="1245"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28"/>
            <p:cNvSpPr/>
            <p:nvPr/>
          </p:nvSpPr>
          <p:spPr>
            <a:xfrm>
              <a:off x="6393815" y="3448491"/>
              <a:ext cx="240438" cy="212380"/>
            </a:xfrm>
            <a:custGeom>
              <a:rect b="b" l="l" r="r" t="t"/>
              <a:pathLst>
                <a:path extrusionOk="0" h="1862" w="2108">
                  <a:moveTo>
                    <a:pt x="1117" y="70"/>
                  </a:moveTo>
                  <a:cubicBezTo>
                    <a:pt x="1281" y="70"/>
                    <a:pt x="1422" y="110"/>
                    <a:pt x="1495" y="187"/>
                  </a:cubicBezTo>
                  <a:cubicBezTo>
                    <a:pt x="1547" y="238"/>
                    <a:pt x="1555" y="294"/>
                    <a:pt x="1560" y="380"/>
                  </a:cubicBezTo>
                  <a:cubicBezTo>
                    <a:pt x="1568" y="470"/>
                    <a:pt x="1581" y="585"/>
                    <a:pt x="1650" y="744"/>
                  </a:cubicBezTo>
                  <a:cubicBezTo>
                    <a:pt x="1735" y="945"/>
                    <a:pt x="1847" y="1056"/>
                    <a:pt x="1928" y="1133"/>
                  </a:cubicBezTo>
                  <a:cubicBezTo>
                    <a:pt x="2005" y="1206"/>
                    <a:pt x="2039" y="1245"/>
                    <a:pt x="2035" y="1301"/>
                  </a:cubicBezTo>
                  <a:cubicBezTo>
                    <a:pt x="2026" y="1412"/>
                    <a:pt x="1859" y="1566"/>
                    <a:pt x="1632" y="1673"/>
                  </a:cubicBezTo>
                  <a:cubicBezTo>
                    <a:pt x="1477" y="1744"/>
                    <a:pt x="1287" y="1794"/>
                    <a:pt x="1095" y="1794"/>
                  </a:cubicBezTo>
                  <a:cubicBezTo>
                    <a:pt x="916" y="1794"/>
                    <a:pt x="736" y="1751"/>
                    <a:pt x="583" y="1639"/>
                  </a:cubicBezTo>
                  <a:cubicBezTo>
                    <a:pt x="275" y="1416"/>
                    <a:pt x="86" y="911"/>
                    <a:pt x="296" y="521"/>
                  </a:cubicBezTo>
                  <a:cubicBezTo>
                    <a:pt x="420" y="290"/>
                    <a:pt x="673" y="123"/>
                    <a:pt x="973" y="80"/>
                  </a:cubicBezTo>
                  <a:cubicBezTo>
                    <a:pt x="1022" y="73"/>
                    <a:pt x="1071" y="70"/>
                    <a:pt x="1117" y="70"/>
                  </a:cubicBezTo>
                  <a:close/>
                  <a:moveTo>
                    <a:pt x="1120" y="0"/>
                  </a:moveTo>
                  <a:cubicBezTo>
                    <a:pt x="1070" y="0"/>
                    <a:pt x="1018" y="4"/>
                    <a:pt x="964" y="11"/>
                  </a:cubicBezTo>
                  <a:cubicBezTo>
                    <a:pt x="643" y="58"/>
                    <a:pt x="369" y="238"/>
                    <a:pt x="236" y="487"/>
                  </a:cubicBezTo>
                  <a:cubicBezTo>
                    <a:pt x="0" y="924"/>
                    <a:pt x="210" y="1455"/>
                    <a:pt x="540" y="1695"/>
                  </a:cubicBezTo>
                  <a:cubicBezTo>
                    <a:pt x="707" y="1815"/>
                    <a:pt x="900" y="1862"/>
                    <a:pt x="1088" y="1862"/>
                  </a:cubicBezTo>
                  <a:cubicBezTo>
                    <a:pt x="1294" y="1862"/>
                    <a:pt x="1495" y="1810"/>
                    <a:pt x="1658" y="1733"/>
                  </a:cubicBezTo>
                  <a:cubicBezTo>
                    <a:pt x="1915" y="1618"/>
                    <a:pt x="2091" y="1446"/>
                    <a:pt x="2104" y="1305"/>
                  </a:cubicBezTo>
                  <a:cubicBezTo>
                    <a:pt x="2108" y="1215"/>
                    <a:pt x="2052" y="1155"/>
                    <a:pt x="1975" y="1082"/>
                  </a:cubicBezTo>
                  <a:cubicBezTo>
                    <a:pt x="1894" y="1005"/>
                    <a:pt x="1795" y="906"/>
                    <a:pt x="1714" y="718"/>
                  </a:cubicBezTo>
                  <a:cubicBezTo>
                    <a:pt x="1645" y="568"/>
                    <a:pt x="1637" y="461"/>
                    <a:pt x="1628" y="375"/>
                  </a:cubicBezTo>
                  <a:cubicBezTo>
                    <a:pt x="1620" y="281"/>
                    <a:pt x="1615" y="208"/>
                    <a:pt x="1547" y="135"/>
                  </a:cubicBezTo>
                  <a:cubicBezTo>
                    <a:pt x="1456" y="48"/>
                    <a:pt x="1302" y="0"/>
                    <a:pt x="1120"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28"/>
            <p:cNvSpPr/>
            <p:nvPr/>
          </p:nvSpPr>
          <p:spPr>
            <a:xfrm>
              <a:off x="6420619" y="3473698"/>
              <a:ext cx="178504" cy="165159"/>
            </a:xfrm>
            <a:custGeom>
              <a:rect b="b" l="l" r="r" t="t"/>
              <a:pathLst>
                <a:path extrusionOk="0" h="1448" w="1565">
                  <a:moveTo>
                    <a:pt x="759" y="69"/>
                  </a:moveTo>
                  <a:cubicBezTo>
                    <a:pt x="785" y="69"/>
                    <a:pt x="811" y="73"/>
                    <a:pt x="836" y="77"/>
                  </a:cubicBezTo>
                  <a:cubicBezTo>
                    <a:pt x="853" y="81"/>
                    <a:pt x="1038" y="116"/>
                    <a:pt x="1132" y="266"/>
                  </a:cubicBezTo>
                  <a:cubicBezTo>
                    <a:pt x="1179" y="343"/>
                    <a:pt x="1179" y="411"/>
                    <a:pt x="1179" y="488"/>
                  </a:cubicBezTo>
                  <a:cubicBezTo>
                    <a:pt x="1183" y="570"/>
                    <a:pt x="1183" y="664"/>
                    <a:pt x="1243" y="767"/>
                  </a:cubicBezTo>
                  <a:cubicBezTo>
                    <a:pt x="1299" y="861"/>
                    <a:pt x="1372" y="904"/>
                    <a:pt x="1419" y="934"/>
                  </a:cubicBezTo>
                  <a:cubicBezTo>
                    <a:pt x="1466" y="960"/>
                    <a:pt x="1487" y="977"/>
                    <a:pt x="1492" y="1007"/>
                  </a:cubicBezTo>
                  <a:cubicBezTo>
                    <a:pt x="1496" y="1041"/>
                    <a:pt x="1474" y="1084"/>
                    <a:pt x="1432" y="1135"/>
                  </a:cubicBezTo>
                  <a:cubicBezTo>
                    <a:pt x="1329" y="1255"/>
                    <a:pt x="1098" y="1375"/>
                    <a:pt x="862" y="1379"/>
                  </a:cubicBezTo>
                  <a:cubicBezTo>
                    <a:pt x="549" y="1379"/>
                    <a:pt x="91" y="1157"/>
                    <a:pt x="74" y="750"/>
                  </a:cubicBezTo>
                  <a:cubicBezTo>
                    <a:pt x="69" y="570"/>
                    <a:pt x="159" y="386"/>
                    <a:pt x="318" y="249"/>
                  </a:cubicBezTo>
                  <a:cubicBezTo>
                    <a:pt x="451" y="137"/>
                    <a:pt x="613" y="69"/>
                    <a:pt x="759" y="69"/>
                  </a:cubicBezTo>
                  <a:close/>
                  <a:moveTo>
                    <a:pt x="754" y="0"/>
                  </a:moveTo>
                  <a:cubicBezTo>
                    <a:pt x="594" y="0"/>
                    <a:pt x="418" y="72"/>
                    <a:pt x="271" y="197"/>
                  </a:cubicBezTo>
                  <a:cubicBezTo>
                    <a:pt x="99" y="347"/>
                    <a:pt x="1" y="548"/>
                    <a:pt x="10" y="750"/>
                  </a:cubicBezTo>
                  <a:cubicBezTo>
                    <a:pt x="22" y="1199"/>
                    <a:pt x="519" y="1448"/>
                    <a:pt x="858" y="1448"/>
                  </a:cubicBezTo>
                  <a:lnTo>
                    <a:pt x="862" y="1448"/>
                  </a:lnTo>
                  <a:cubicBezTo>
                    <a:pt x="1119" y="1444"/>
                    <a:pt x="1367" y="1311"/>
                    <a:pt x="1483" y="1178"/>
                  </a:cubicBezTo>
                  <a:cubicBezTo>
                    <a:pt x="1539" y="1114"/>
                    <a:pt x="1564" y="1054"/>
                    <a:pt x="1560" y="998"/>
                  </a:cubicBezTo>
                  <a:cubicBezTo>
                    <a:pt x="1552" y="934"/>
                    <a:pt x="1504" y="904"/>
                    <a:pt x="1457" y="874"/>
                  </a:cubicBezTo>
                  <a:cubicBezTo>
                    <a:pt x="1406" y="844"/>
                    <a:pt x="1350" y="810"/>
                    <a:pt x="1303" y="733"/>
                  </a:cubicBezTo>
                  <a:cubicBezTo>
                    <a:pt x="1252" y="643"/>
                    <a:pt x="1252" y="570"/>
                    <a:pt x="1247" y="488"/>
                  </a:cubicBezTo>
                  <a:cubicBezTo>
                    <a:pt x="1247" y="407"/>
                    <a:pt x="1247" y="321"/>
                    <a:pt x="1187" y="231"/>
                  </a:cubicBezTo>
                  <a:cubicBezTo>
                    <a:pt x="1080" y="56"/>
                    <a:pt x="871" y="13"/>
                    <a:pt x="845" y="9"/>
                  </a:cubicBezTo>
                  <a:cubicBezTo>
                    <a:pt x="815" y="3"/>
                    <a:pt x="785" y="0"/>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28"/>
            <p:cNvSpPr/>
            <p:nvPr/>
          </p:nvSpPr>
          <p:spPr>
            <a:xfrm>
              <a:off x="6433850" y="3493203"/>
              <a:ext cx="130142" cy="119763"/>
            </a:xfrm>
            <a:custGeom>
              <a:rect b="b" l="l" r="r" t="t"/>
              <a:pathLst>
                <a:path extrusionOk="0" h="1050" w="1141">
                  <a:moveTo>
                    <a:pt x="703" y="69"/>
                  </a:moveTo>
                  <a:cubicBezTo>
                    <a:pt x="755" y="69"/>
                    <a:pt x="793" y="82"/>
                    <a:pt x="814" y="103"/>
                  </a:cubicBezTo>
                  <a:cubicBezTo>
                    <a:pt x="836" y="120"/>
                    <a:pt x="832" y="150"/>
                    <a:pt x="823" y="206"/>
                  </a:cubicBezTo>
                  <a:cubicBezTo>
                    <a:pt x="810" y="270"/>
                    <a:pt x="793" y="360"/>
                    <a:pt x="827" y="476"/>
                  </a:cubicBezTo>
                  <a:cubicBezTo>
                    <a:pt x="866" y="600"/>
                    <a:pt x="939" y="677"/>
                    <a:pt x="990" y="733"/>
                  </a:cubicBezTo>
                  <a:cubicBezTo>
                    <a:pt x="1042" y="784"/>
                    <a:pt x="1063" y="810"/>
                    <a:pt x="1054" y="844"/>
                  </a:cubicBezTo>
                  <a:cubicBezTo>
                    <a:pt x="1037" y="921"/>
                    <a:pt x="874" y="964"/>
                    <a:pt x="720" y="977"/>
                  </a:cubicBezTo>
                  <a:cubicBezTo>
                    <a:pt x="683" y="980"/>
                    <a:pt x="649" y="982"/>
                    <a:pt x="616" y="982"/>
                  </a:cubicBezTo>
                  <a:cubicBezTo>
                    <a:pt x="352" y="982"/>
                    <a:pt x="234" y="880"/>
                    <a:pt x="185" y="789"/>
                  </a:cubicBezTo>
                  <a:cubicBezTo>
                    <a:pt x="82" y="609"/>
                    <a:pt x="193" y="390"/>
                    <a:pt x="206" y="369"/>
                  </a:cubicBezTo>
                  <a:cubicBezTo>
                    <a:pt x="300" y="193"/>
                    <a:pt x="497" y="95"/>
                    <a:pt x="647" y="73"/>
                  </a:cubicBezTo>
                  <a:cubicBezTo>
                    <a:pt x="669" y="69"/>
                    <a:pt x="686" y="69"/>
                    <a:pt x="703" y="69"/>
                  </a:cubicBezTo>
                  <a:close/>
                  <a:moveTo>
                    <a:pt x="701" y="1"/>
                  </a:moveTo>
                  <a:cubicBezTo>
                    <a:pt x="681" y="1"/>
                    <a:pt x="660" y="2"/>
                    <a:pt x="639" y="5"/>
                  </a:cubicBezTo>
                  <a:cubicBezTo>
                    <a:pt x="472" y="30"/>
                    <a:pt x="253" y="142"/>
                    <a:pt x="146" y="335"/>
                  </a:cubicBezTo>
                  <a:cubicBezTo>
                    <a:pt x="133" y="360"/>
                    <a:pt x="1" y="609"/>
                    <a:pt x="125" y="823"/>
                  </a:cubicBezTo>
                  <a:cubicBezTo>
                    <a:pt x="185" y="930"/>
                    <a:pt x="322" y="1050"/>
                    <a:pt x="622" y="1050"/>
                  </a:cubicBezTo>
                  <a:cubicBezTo>
                    <a:pt x="656" y="1050"/>
                    <a:pt x="690" y="1050"/>
                    <a:pt x="729" y="1046"/>
                  </a:cubicBezTo>
                  <a:cubicBezTo>
                    <a:pt x="836" y="1037"/>
                    <a:pt x="1089" y="1003"/>
                    <a:pt x="1123" y="861"/>
                  </a:cubicBezTo>
                  <a:cubicBezTo>
                    <a:pt x="1140" y="789"/>
                    <a:pt x="1093" y="741"/>
                    <a:pt x="1042" y="686"/>
                  </a:cubicBezTo>
                  <a:cubicBezTo>
                    <a:pt x="990" y="630"/>
                    <a:pt x="926" y="566"/>
                    <a:pt x="896" y="455"/>
                  </a:cubicBezTo>
                  <a:cubicBezTo>
                    <a:pt x="866" y="356"/>
                    <a:pt x="879" y="279"/>
                    <a:pt x="887" y="219"/>
                  </a:cubicBezTo>
                  <a:cubicBezTo>
                    <a:pt x="900" y="159"/>
                    <a:pt x="909" y="99"/>
                    <a:pt x="862" y="52"/>
                  </a:cubicBezTo>
                  <a:cubicBezTo>
                    <a:pt x="828" y="18"/>
                    <a:pt x="771" y="1"/>
                    <a:pt x="701"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28"/>
            <p:cNvSpPr/>
            <p:nvPr/>
          </p:nvSpPr>
          <p:spPr>
            <a:xfrm>
              <a:off x="6455977" y="3530272"/>
              <a:ext cx="58627" cy="56003"/>
            </a:xfrm>
            <a:custGeom>
              <a:rect b="b" l="l" r="r" t="t"/>
              <a:pathLst>
                <a:path extrusionOk="0" h="491" w="514">
                  <a:moveTo>
                    <a:pt x="253" y="1"/>
                  </a:moveTo>
                  <a:cubicBezTo>
                    <a:pt x="154" y="1"/>
                    <a:pt x="0" y="162"/>
                    <a:pt x="51" y="322"/>
                  </a:cubicBezTo>
                  <a:cubicBezTo>
                    <a:pt x="89" y="439"/>
                    <a:pt x="211" y="491"/>
                    <a:pt x="308" y="491"/>
                  </a:cubicBezTo>
                  <a:cubicBezTo>
                    <a:pt x="353" y="491"/>
                    <a:pt x="392" y="480"/>
                    <a:pt x="415" y="459"/>
                  </a:cubicBezTo>
                  <a:cubicBezTo>
                    <a:pt x="513" y="369"/>
                    <a:pt x="393" y="14"/>
                    <a:pt x="256" y="1"/>
                  </a:cubicBezTo>
                  <a:cubicBezTo>
                    <a:pt x="255" y="1"/>
                    <a:pt x="254"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28"/>
            <p:cNvSpPr/>
            <p:nvPr/>
          </p:nvSpPr>
          <p:spPr>
            <a:xfrm>
              <a:off x="6281922" y="3053502"/>
              <a:ext cx="546347" cy="711164"/>
            </a:xfrm>
            <a:custGeom>
              <a:rect b="b" l="l" r="r" t="t"/>
              <a:pathLst>
                <a:path extrusionOk="0" h="6235" w="4790">
                  <a:moveTo>
                    <a:pt x="2138" y="0"/>
                  </a:moveTo>
                  <a:cubicBezTo>
                    <a:pt x="2116" y="253"/>
                    <a:pt x="2082" y="523"/>
                    <a:pt x="2027" y="797"/>
                  </a:cubicBezTo>
                  <a:cubicBezTo>
                    <a:pt x="1675" y="2506"/>
                    <a:pt x="720" y="3736"/>
                    <a:pt x="0" y="4477"/>
                  </a:cubicBezTo>
                  <a:cubicBezTo>
                    <a:pt x="30" y="4558"/>
                    <a:pt x="587" y="5920"/>
                    <a:pt x="2027" y="6190"/>
                  </a:cubicBezTo>
                  <a:cubicBezTo>
                    <a:pt x="2186" y="6220"/>
                    <a:pt x="2346" y="6234"/>
                    <a:pt x="2505" y="6234"/>
                  </a:cubicBezTo>
                  <a:cubicBezTo>
                    <a:pt x="3400" y="6234"/>
                    <a:pt x="4266" y="5776"/>
                    <a:pt x="4789" y="4991"/>
                  </a:cubicBezTo>
                  <a:cubicBezTo>
                    <a:pt x="4610" y="3997"/>
                    <a:pt x="4190" y="2515"/>
                    <a:pt x="3110" y="1084"/>
                  </a:cubicBezTo>
                  <a:cubicBezTo>
                    <a:pt x="2789" y="660"/>
                    <a:pt x="2459" y="300"/>
                    <a:pt x="2138" y="0"/>
                  </a:cubicBezTo>
                  <a:close/>
                </a:path>
              </a:pathLst>
            </a:custGeom>
            <a:solidFill>
              <a:srgbClr val="2B2622">
                <a:alpha val="2784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28"/>
            <p:cNvSpPr/>
            <p:nvPr/>
          </p:nvSpPr>
          <p:spPr>
            <a:xfrm>
              <a:off x="6266296" y="2710523"/>
              <a:ext cx="297696" cy="386549"/>
            </a:xfrm>
            <a:custGeom>
              <a:rect b="b" l="l" r="r" t="t"/>
              <a:pathLst>
                <a:path extrusionOk="0" h="3389" w="2610">
                  <a:moveTo>
                    <a:pt x="270" y="0"/>
                  </a:moveTo>
                  <a:lnTo>
                    <a:pt x="0" y="364"/>
                  </a:lnTo>
                  <a:cubicBezTo>
                    <a:pt x="733" y="908"/>
                    <a:pt x="1315" y="1572"/>
                    <a:pt x="1731" y="2343"/>
                  </a:cubicBezTo>
                  <a:cubicBezTo>
                    <a:pt x="1911" y="2673"/>
                    <a:pt x="2061" y="3024"/>
                    <a:pt x="2172" y="3389"/>
                  </a:cubicBezTo>
                  <a:lnTo>
                    <a:pt x="2609" y="3251"/>
                  </a:lnTo>
                  <a:cubicBezTo>
                    <a:pt x="2485" y="2862"/>
                    <a:pt x="2326" y="2485"/>
                    <a:pt x="2134" y="2129"/>
                  </a:cubicBezTo>
                  <a:cubicBezTo>
                    <a:pt x="1684" y="1298"/>
                    <a:pt x="1058" y="579"/>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28"/>
            <p:cNvSpPr/>
            <p:nvPr/>
          </p:nvSpPr>
          <p:spPr>
            <a:xfrm>
              <a:off x="5937917" y="2109085"/>
              <a:ext cx="457951" cy="729984"/>
            </a:xfrm>
            <a:custGeom>
              <a:rect b="b" l="l" r="r" t="t"/>
              <a:pathLst>
                <a:path extrusionOk="0" h="6400" w="4015">
                  <a:moveTo>
                    <a:pt x="399" y="0"/>
                  </a:moveTo>
                  <a:cubicBezTo>
                    <a:pt x="232" y="369"/>
                    <a:pt x="1" y="1028"/>
                    <a:pt x="78" y="1834"/>
                  </a:cubicBezTo>
                  <a:cubicBezTo>
                    <a:pt x="121" y="2266"/>
                    <a:pt x="249" y="2725"/>
                    <a:pt x="678" y="3487"/>
                  </a:cubicBezTo>
                  <a:cubicBezTo>
                    <a:pt x="1406" y="4785"/>
                    <a:pt x="1817" y="4841"/>
                    <a:pt x="2657" y="6057"/>
                  </a:cubicBezTo>
                  <a:cubicBezTo>
                    <a:pt x="2759" y="6203"/>
                    <a:pt x="2845" y="6323"/>
                    <a:pt x="2892" y="6400"/>
                  </a:cubicBezTo>
                  <a:cubicBezTo>
                    <a:pt x="2931" y="6288"/>
                    <a:pt x="3029" y="6049"/>
                    <a:pt x="3273" y="5847"/>
                  </a:cubicBezTo>
                  <a:cubicBezTo>
                    <a:pt x="3578" y="5599"/>
                    <a:pt x="3907" y="5573"/>
                    <a:pt x="4014" y="5569"/>
                  </a:cubicBezTo>
                  <a:cubicBezTo>
                    <a:pt x="3980" y="5517"/>
                    <a:pt x="3950" y="5466"/>
                    <a:pt x="3920" y="5415"/>
                  </a:cubicBezTo>
                  <a:cubicBezTo>
                    <a:pt x="2528" y="3012"/>
                    <a:pt x="1800" y="2836"/>
                    <a:pt x="1659" y="1469"/>
                  </a:cubicBezTo>
                  <a:cubicBezTo>
                    <a:pt x="1624" y="1140"/>
                    <a:pt x="1611" y="638"/>
                    <a:pt x="1766" y="13"/>
                  </a:cubicBezTo>
                  <a:lnTo>
                    <a:pt x="1766" y="13"/>
                  </a:lnTo>
                  <a:cubicBezTo>
                    <a:pt x="1585" y="49"/>
                    <a:pt x="1366" y="76"/>
                    <a:pt x="1115" y="76"/>
                  </a:cubicBezTo>
                  <a:cubicBezTo>
                    <a:pt x="1067" y="76"/>
                    <a:pt x="1019" y="75"/>
                    <a:pt x="969" y="73"/>
                  </a:cubicBezTo>
                  <a:cubicBezTo>
                    <a:pt x="750" y="65"/>
                    <a:pt x="562" y="35"/>
                    <a:pt x="39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28"/>
            <p:cNvSpPr/>
            <p:nvPr/>
          </p:nvSpPr>
          <p:spPr>
            <a:xfrm>
              <a:off x="6264357" y="2740293"/>
              <a:ext cx="138355" cy="99802"/>
            </a:xfrm>
            <a:custGeom>
              <a:rect b="b" l="l" r="r" t="t"/>
              <a:pathLst>
                <a:path extrusionOk="0" h="875" w="1213">
                  <a:moveTo>
                    <a:pt x="1152" y="1"/>
                  </a:moveTo>
                  <a:cubicBezTo>
                    <a:pt x="990" y="9"/>
                    <a:pt x="677" y="52"/>
                    <a:pt x="390" y="288"/>
                  </a:cubicBezTo>
                  <a:cubicBezTo>
                    <a:pt x="163" y="472"/>
                    <a:pt x="52" y="699"/>
                    <a:pt x="0" y="853"/>
                  </a:cubicBezTo>
                  <a:lnTo>
                    <a:pt x="64" y="874"/>
                  </a:lnTo>
                  <a:cubicBezTo>
                    <a:pt x="116" y="729"/>
                    <a:pt x="219" y="515"/>
                    <a:pt x="433" y="339"/>
                  </a:cubicBezTo>
                  <a:cubicBezTo>
                    <a:pt x="707" y="116"/>
                    <a:pt x="1003" y="78"/>
                    <a:pt x="1152" y="69"/>
                  </a:cubicBezTo>
                  <a:lnTo>
                    <a:pt x="1212" y="69"/>
                  </a:lnTo>
                  <a:lnTo>
                    <a:pt x="1174" y="5"/>
                  </a:lnTo>
                  <a:lnTo>
                    <a:pt x="1152" y="13"/>
                  </a:lnTo>
                  <a:lnTo>
                    <a:pt x="1152"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 name="Google Shape;1212;p28"/>
          <p:cNvGrpSpPr/>
          <p:nvPr/>
        </p:nvGrpSpPr>
        <p:grpSpPr>
          <a:xfrm>
            <a:off x="7596815" y="2801174"/>
            <a:ext cx="575164" cy="1537878"/>
            <a:chOff x="7596815" y="2801174"/>
            <a:chExt cx="575164" cy="1537878"/>
          </a:xfrm>
        </p:grpSpPr>
        <p:sp>
          <p:nvSpPr>
            <p:cNvPr id="1213" name="Google Shape;1213;p28"/>
            <p:cNvSpPr/>
            <p:nvPr/>
          </p:nvSpPr>
          <p:spPr>
            <a:xfrm>
              <a:off x="7736657" y="2801174"/>
              <a:ext cx="329284" cy="244435"/>
            </a:xfrm>
            <a:custGeom>
              <a:rect b="b" l="l" r="r" t="t"/>
              <a:pathLst>
                <a:path extrusionOk="0" h="2538" w="3419">
                  <a:moveTo>
                    <a:pt x="1335" y="0"/>
                  </a:moveTo>
                  <a:cubicBezTo>
                    <a:pt x="1301" y="0"/>
                    <a:pt x="1278" y="2"/>
                    <a:pt x="1268" y="2"/>
                  </a:cubicBezTo>
                  <a:cubicBezTo>
                    <a:pt x="1195" y="7"/>
                    <a:pt x="716" y="49"/>
                    <a:pt x="454" y="409"/>
                  </a:cubicBezTo>
                  <a:cubicBezTo>
                    <a:pt x="0" y="1030"/>
                    <a:pt x="364" y="2225"/>
                    <a:pt x="1127" y="2440"/>
                  </a:cubicBezTo>
                  <a:cubicBezTo>
                    <a:pt x="1210" y="2462"/>
                    <a:pt x="1292" y="2472"/>
                    <a:pt x="1372" y="2472"/>
                  </a:cubicBezTo>
                  <a:cubicBezTo>
                    <a:pt x="1817" y="2472"/>
                    <a:pt x="2197" y="2169"/>
                    <a:pt x="2262" y="2118"/>
                  </a:cubicBezTo>
                  <a:cubicBezTo>
                    <a:pt x="2266" y="2148"/>
                    <a:pt x="2318" y="2392"/>
                    <a:pt x="2528" y="2495"/>
                  </a:cubicBezTo>
                  <a:cubicBezTo>
                    <a:pt x="2587" y="2525"/>
                    <a:pt x="2649" y="2538"/>
                    <a:pt x="2711" y="2538"/>
                  </a:cubicBezTo>
                  <a:cubicBezTo>
                    <a:pt x="2887" y="2538"/>
                    <a:pt x="3059" y="2433"/>
                    <a:pt x="3157" y="2328"/>
                  </a:cubicBezTo>
                  <a:cubicBezTo>
                    <a:pt x="3311" y="2157"/>
                    <a:pt x="3418" y="1844"/>
                    <a:pt x="3243" y="1600"/>
                  </a:cubicBezTo>
                  <a:cubicBezTo>
                    <a:pt x="3139" y="1457"/>
                    <a:pt x="2969" y="1376"/>
                    <a:pt x="2792" y="1376"/>
                  </a:cubicBezTo>
                  <a:cubicBezTo>
                    <a:pt x="2698" y="1376"/>
                    <a:pt x="2603" y="1399"/>
                    <a:pt x="2515" y="1446"/>
                  </a:cubicBezTo>
                  <a:cubicBezTo>
                    <a:pt x="2528" y="1382"/>
                    <a:pt x="2635" y="872"/>
                    <a:pt x="2288" y="435"/>
                  </a:cubicBezTo>
                  <a:cubicBezTo>
                    <a:pt x="1972" y="40"/>
                    <a:pt x="1511" y="0"/>
                    <a:pt x="133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28"/>
            <p:cNvSpPr/>
            <p:nvPr/>
          </p:nvSpPr>
          <p:spPr>
            <a:xfrm>
              <a:off x="7937945" y="2929940"/>
              <a:ext cx="52874" cy="80419"/>
            </a:xfrm>
            <a:custGeom>
              <a:rect b="b" l="l" r="r" t="t"/>
              <a:pathLst>
                <a:path extrusionOk="0" h="835" w="549">
                  <a:moveTo>
                    <a:pt x="407" y="0"/>
                  </a:moveTo>
                  <a:cubicBezTo>
                    <a:pt x="401" y="0"/>
                    <a:pt x="396" y="1"/>
                    <a:pt x="390" y="2"/>
                  </a:cubicBezTo>
                  <a:cubicBezTo>
                    <a:pt x="365" y="6"/>
                    <a:pt x="348" y="15"/>
                    <a:pt x="339" y="32"/>
                  </a:cubicBezTo>
                  <a:lnTo>
                    <a:pt x="18" y="708"/>
                  </a:lnTo>
                  <a:cubicBezTo>
                    <a:pt x="1" y="747"/>
                    <a:pt x="31" y="798"/>
                    <a:pt x="82" y="820"/>
                  </a:cubicBezTo>
                  <a:cubicBezTo>
                    <a:pt x="102" y="830"/>
                    <a:pt x="124" y="835"/>
                    <a:pt x="144" y="835"/>
                  </a:cubicBezTo>
                  <a:cubicBezTo>
                    <a:pt x="174" y="835"/>
                    <a:pt x="200" y="823"/>
                    <a:pt x="210" y="803"/>
                  </a:cubicBezTo>
                  <a:lnTo>
                    <a:pt x="532" y="126"/>
                  </a:lnTo>
                  <a:cubicBezTo>
                    <a:pt x="549" y="87"/>
                    <a:pt x="519" y="40"/>
                    <a:pt x="463" y="15"/>
                  </a:cubicBezTo>
                  <a:cubicBezTo>
                    <a:pt x="444" y="5"/>
                    <a:pt x="425" y="0"/>
                    <a:pt x="407"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28"/>
            <p:cNvSpPr/>
            <p:nvPr/>
          </p:nvSpPr>
          <p:spPr>
            <a:xfrm>
              <a:off x="7721826" y="4216353"/>
              <a:ext cx="137434" cy="97658"/>
            </a:xfrm>
            <a:custGeom>
              <a:rect b="b" l="l" r="r" t="t"/>
              <a:pathLst>
                <a:path extrusionOk="0" h="1014" w="1427">
                  <a:moveTo>
                    <a:pt x="895" y="1"/>
                  </a:moveTo>
                  <a:cubicBezTo>
                    <a:pt x="848" y="266"/>
                    <a:pt x="780" y="382"/>
                    <a:pt x="715" y="463"/>
                  </a:cubicBezTo>
                  <a:cubicBezTo>
                    <a:pt x="433" y="836"/>
                    <a:pt x="0" y="913"/>
                    <a:pt x="17" y="986"/>
                  </a:cubicBezTo>
                  <a:cubicBezTo>
                    <a:pt x="20" y="1003"/>
                    <a:pt x="56" y="1013"/>
                    <a:pt x="143" y="1013"/>
                  </a:cubicBezTo>
                  <a:cubicBezTo>
                    <a:pt x="317" y="1013"/>
                    <a:pt x="698" y="971"/>
                    <a:pt x="1426" y="853"/>
                  </a:cubicBezTo>
                  <a:cubicBezTo>
                    <a:pt x="1379" y="643"/>
                    <a:pt x="1349" y="498"/>
                    <a:pt x="1336" y="403"/>
                  </a:cubicBezTo>
                  <a:cubicBezTo>
                    <a:pt x="1332" y="386"/>
                    <a:pt x="1328" y="373"/>
                    <a:pt x="1328" y="352"/>
                  </a:cubicBezTo>
                  <a:cubicBezTo>
                    <a:pt x="1328" y="352"/>
                    <a:pt x="1324" y="339"/>
                    <a:pt x="1324" y="331"/>
                  </a:cubicBezTo>
                  <a:cubicBezTo>
                    <a:pt x="1319" y="271"/>
                    <a:pt x="1358" y="155"/>
                    <a:pt x="1414" y="26"/>
                  </a:cubicBezTo>
                  <a:cubicBezTo>
                    <a:pt x="1242" y="18"/>
                    <a:pt x="1067" y="9"/>
                    <a:pt x="895"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28"/>
            <p:cNvSpPr/>
            <p:nvPr/>
          </p:nvSpPr>
          <p:spPr>
            <a:xfrm>
              <a:off x="7907415" y="4025755"/>
              <a:ext cx="482" cy="24463"/>
            </a:xfrm>
            <a:custGeom>
              <a:rect b="b" l="l" r="r" t="t"/>
              <a:pathLst>
                <a:path extrusionOk="0" h="254" w="5">
                  <a:moveTo>
                    <a:pt x="1" y="1"/>
                  </a:moveTo>
                  <a:cubicBezTo>
                    <a:pt x="1" y="95"/>
                    <a:pt x="1" y="181"/>
                    <a:pt x="5" y="253"/>
                  </a:cubicBezTo>
                  <a:cubicBezTo>
                    <a:pt x="5" y="159"/>
                    <a:pt x="5" y="78"/>
                    <a:pt x="1"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28"/>
            <p:cNvSpPr/>
            <p:nvPr/>
          </p:nvSpPr>
          <p:spPr>
            <a:xfrm>
              <a:off x="7907800" y="3892077"/>
              <a:ext cx="9246" cy="38524"/>
            </a:xfrm>
            <a:custGeom>
              <a:rect b="b" l="l" r="r" t="t"/>
              <a:pathLst>
                <a:path extrusionOk="0" h="400" w="96">
                  <a:moveTo>
                    <a:pt x="95" y="1"/>
                  </a:moveTo>
                  <a:cubicBezTo>
                    <a:pt x="57" y="117"/>
                    <a:pt x="22" y="249"/>
                    <a:pt x="1" y="399"/>
                  </a:cubicBezTo>
                  <a:cubicBezTo>
                    <a:pt x="22" y="262"/>
                    <a:pt x="57" y="138"/>
                    <a:pt x="95"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28"/>
            <p:cNvSpPr/>
            <p:nvPr/>
          </p:nvSpPr>
          <p:spPr>
            <a:xfrm>
              <a:off x="7668566" y="4247750"/>
              <a:ext cx="202251" cy="91302"/>
            </a:xfrm>
            <a:custGeom>
              <a:rect b="b" l="l" r="r" t="t"/>
              <a:pathLst>
                <a:path extrusionOk="0" h="948" w="2100">
                  <a:moveTo>
                    <a:pt x="1889" y="0"/>
                  </a:moveTo>
                  <a:cubicBezTo>
                    <a:pt x="1804" y="142"/>
                    <a:pt x="1714" y="236"/>
                    <a:pt x="1650" y="287"/>
                  </a:cubicBezTo>
                  <a:cubicBezTo>
                    <a:pt x="1380" y="519"/>
                    <a:pt x="1028" y="583"/>
                    <a:pt x="844" y="609"/>
                  </a:cubicBezTo>
                  <a:cubicBezTo>
                    <a:pt x="647" y="638"/>
                    <a:pt x="609" y="613"/>
                    <a:pt x="429" y="660"/>
                  </a:cubicBezTo>
                  <a:cubicBezTo>
                    <a:pt x="245" y="707"/>
                    <a:pt x="0" y="814"/>
                    <a:pt x="9" y="878"/>
                  </a:cubicBezTo>
                  <a:cubicBezTo>
                    <a:pt x="18" y="916"/>
                    <a:pt x="119" y="947"/>
                    <a:pt x="463" y="947"/>
                  </a:cubicBezTo>
                  <a:cubicBezTo>
                    <a:pt x="632" y="947"/>
                    <a:pt x="860" y="940"/>
                    <a:pt x="1166" y="921"/>
                  </a:cubicBezTo>
                  <a:cubicBezTo>
                    <a:pt x="1354" y="866"/>
                    <a:pt x="1543" y="814"/>
                    <a:pt x="1731" y="758"/>
                  </a:cubicBezTo>
                  <a:cubicBezTo>
                    <a:pt x="1744" y="793"/>
                    <a:pt x="1752" y="823"/>
                    <a:pt x="1765" y="857"/>
                  </a:cubicBezTo>
                  <a:cubicBezTo>
                    <a:pt x="1864" y="848"/>
                    <a:pt x="1962" y="840"/>
                    <a:pt x="2061" y="831"/>
                  </a:cubicBezTo>
                  <a:cubicBezTo>
                    <a:pt x="2074" y="776"/>
                    <a:pt x="2095" y="703"/>
                    <a:pt x="2095" y="609"/>
                  </a:cubicBezTo>
                  <a:cubicBezTo>
                    <a:pt x="2099" y="484"/>
                    <a:pt x="2074" y="390"/>
                    <a:pt x="2061" y="339"/>
                  </a:cubicBezTo>
                  <a:cubicBezTo>
                    <a:pt x="2018" y="193"/>
                    <a:pt x="1949" y="77"/>
                    <a:pt x="188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28"/>
            <p:cNvSpPr/>
            <p:nvPr/>
          </p:nvSpPr>
          <p:spPr>
            <a:xfrm>
              <a:off x="7782790" y="3472936"/>
              <a:ext cx="189057" cy="746017"/>
            </a:xfrm>
            <a:custGeom>
              <a:rect b="b" l="l" r="r" t="t"/>
              <a:pathLst>
                <a:path extrusionOk="0" h="7746" w="1963">
                  <a:moveTo>
                    <a:pt x="1612" y="1"/>
                  </a:moveTo>
                  <a:lnTo>
                    <a:pt x="1612" y="1"/>
                  </a:lnTo>
                  <a:cubicBezTo>
                    <a:pt x="1269" y="44"/>
                    <a:pt x="922" y="86"/>
                    <a:pt x="579" y="129"/>
                  </a:cubicBezTo>
                  <a:cubicBezTo>
                    <a:pt x="202" y="1127"/>
                    <a:pt x="82" y="1954"/>
                    <a:pt x="44" y="2524"/>
                  </a:cubicBezTo>
                  <a:cubicBezTo>
                    <a:pt x="1" y="3183"/>
                    <a:pt x="35" y="3847"/>
                    <a:pt x="87" y="4751"/>
                  </a:cubicBezTo>
                  <a:cubicBezTo>
                    <a:pt x="117" y="5295"/>
                    <a:pt x="147" y="5522"/>
                    <a:pt x="172" y="6122"/>
                  </a:cubicBezTo>
                  <a:cubicBezTo>
                    <a:pt x="202" y="6803"/>
                    <a:pt x="202" y="7360"/>
                    <a:pt x="198" y="7720"/>
                  </a:cubicBezTo>
                  <a:lnTo>
                    <a:pt x="262" y="7720"/>
                  </a:lnTo>
                  <a:cubicBezTo>
                    <a:pt x="434" y="7728"/>
                    <a:pt x="609" y="7737"/>
                    <a:pt x="781" y="7745"/>
                  </a:cubicBezTo>
                  <a:lnTo>
                    <a:pt x="828" y="7745"/>
                  </a:lnTo>
                  <a:cubicBezTo>
                    <a:pt x="1200" y="7180"/>
                    <a:pt x="1295" y="6722"/>
                    <a:pt x="1307" y="6400"/>
                  </a:cubicBezTo>
                  <a:cubicBezTo>
                    <a:pt x="1307" y="6388"/>
                    <a:pt x="1303" y="6255"/>
                    <a:pt x="1299" y="5998"/>
                  </a:cubicBezTo>
                  <a:lnTo>
                    <a:pt x="1299" y="5993"/>
                  </a:lnTo>
                  <a:cubicBezTo>
                    <a:pt x="1299" y="5921"/>
                    <a:pt x="1295" y="5835"/>
                    <a:pt x="1295" y="5741"/>
                  </a:cubicBezTo>
                  <a:cubicBezTo>
                    <a:pt x="1286" y="5612"/>
                    <a:pt x="1269" y="5501"/>
                    <a:pt x="1265" y="5381"/>
                  </a:cubicBezTo>
                  <a:cubicBezTo>
                    <a:pt x="1247" y="5132"/>
                    <a:pt x="1265" y="4935"/>
                    <a:pt x="1299" y="4751"/>
                  </a:cubicBezTo>
                  <a:cubicBezTo>
                    <a:pt x="1320" y="4601"/>
                    <a:pt x="1355" y="4469"/>
                    <a:pt x="1393" y="4353"/>
                  </a:cubicBezTo>
                  <a:cubicBezTo>
                    <a:pt x="1475" y="4113"/>
                    <a:pt x="1564" y="3946"/>
                    <a:pt x="1599" y="3882"/>
                  </a:cubicBezTo>
                  <a:cubicBezTo>
                    <a:pt x="1817" y="3462"/>
                    <a:pt x="1963" y="2485"/>
                    <a:pt x="161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28"/>
            <p:cNvSpPr/>
            <p:nvPr/>
          </p:nvSpPr>
          <p:spPr>
            <a:xfrm>
              <a:off x="7880159" y="4214716"/>
              <a:ext cx="135412" cy="93517"/>
            </a:xfrm>
            <a:custGeom>
              <a:rect b="b" l="l" r="r" t="t"/>
              <a:pathLst>
                <a:path extrusionOk="0" h="971" w="1406">
                  <a:moveTo>
                    <a:pt x="832" y="1"/>
                  </a:moveTo>
                  <a:cubicBezTo>
                    <a:pt x="793" y="219"/>
                    <a:pt x="738" y="322"/>
                    <a:pt x="682" y="399"/>
                  </a:cubicBezTo>
                  <a:cubicBezTo>
                    <a:pt x="451" y="729"/>
                    <a:pt x="95" y="844"/>
                    <a:pt x="18" y="917"/>
                  </a:cubicBezTo>
                  <a:cubicBezTo>
                    <a:pt x="5" y="930"/>
                    <a:pt x="1" y="939"/>
                    <a:pt x="1" y="947"/>
                  </a:cubicBezTo>
                  <a:cubicBezTo>
                    <a:pt x="5" y="962"/>
                    <a:pt x="32" y="971"/>
                    <a:pt x="95" y="971"/>
                  </a:cubicBezTo>
                  <a:cubicBezTo>
                    <a:pt x="253" y="971"/>
                    <a:pt x="632" y="916"/>
                    <a:pt x="1406" y="763"/>
                  </a:cubicBezTo>
                  <a:cubicBezTo>
                    <a:pt x="1350" y="553"/>
                    <a:pt x="1316" y="407"/>
                    <a:pt x="1299" y="313"/>
                  </a:cubicBezTo>
                  <a:cubicBezTo>
                    <a:pt x="1295" y="300"/>
                    <a:pt x="1290" y="283"/>
                    <a:pt x="1286" y="266"/>
                  </a:cubicBezTo>
                  <a:cubicBezTo>
                    <a:pt x="1286" y="266"/>
                    <a:pt x="1286" y="262"/>
                    <a:pt x="1286" y="258"/>
                  </a:cubicBezTo>
                  <a:cubicBezTo>
                    <a:pt x="1286" y="253"/>
                    <a:pt x="1286" y="249"/>
                    <a:pt x="1282" y="240"/>
                  </a:cubicBezTo>
                  <a:cubicBezTo>
                    <a:pt x="1277" y="198"/>
                    <a:pt x="1295" y="125"/>
                    <a:pt x="1325" y="39"/>
                  </a:cubicBezTo>
                  <a:cubicBezTo>
                    <a:pt x="1157" y="26"/>
                    <a:pt x="995" y="13"/>
                    <a:pt x="832"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28"/>
            <p:cNvSpPr/>
            <p:nvPr/>
          </p:nvSpPr>
          <p:spPr>
            <a:xfrm>
              <a:off x="7826129" y="4237830"/>
              <a:ext cx="200999" cy="96503"/>
            </a:xfrm>
            <a:custGeom>
              <a:rect b="b" l="l" r="r" t="t"/>
              <a:pathLst>
                <a:path extrusionOk="0" h="1002" w="2087">
                  <a:moveTo>
                    <a:pt x="1860" y="0"/>
                  </a:moveTo>
                  <a:cubicBezTo>
                    <a:pt x="1778" y="142"/>
                    <a:pt x="1688" y="240"/>
                    <a:pt x="1628" y="296"/>
                  </a:cubicBezTo>
                  <a:cubicBezTo>
                    <a:pt x="1367" y="536"/>
                    <a:pt x="1020" y="613"/>
                    <a:pt x="836" y="647"/>
                  </a:cubicBezTo>
                  <a:cubicBezTo>
                    <a:pt x="639" y="686"/>
                    <a:pt x="600" y="656"/>
                    <a:pt x="421" y="712"/>
                  </a:cubicBezTo>
                  <a:cubicBezTo>
                    <a:pt x="241" y="767"/>
                    <a:pt x="1" y="887"/>
                    <a:pt x="14" y="947"/>
                  </a:cubicBezTo>
                  <a:cubicBezTo>
                    <a:pt x="21" y="978"/>
                    <a:pt x="90" y="1002"/>
                    <a:pt x="303" y="1002"/>
                  </a:cubicBezTo>
                  <a:cubicBezTo>
                    <a:pt x="479" y="1002"/>
                    <a:pt x="752" y="985"/>
                    <a:pt x="1170" y="943"/>
                  </a:cubicBezTo>
                  <a:cubicBezTo>
                    <a:pt x="1354" y="883"/>
                    <a:pt x="1543" y="823"/>
                    <a:pt x="1727" y="763"/>
                  </a:cubicBezTo>
                  <a:cubicBezTo>
                    <a:pt x="1740" y="793"/>
                    <a:pt x="1753" y="827"/>
                    <a:pt x="1766" y="857"/>
                  </a:cubicBezTo>
                  <a:cubicBezTo>
                    <a:pt x="1864" y="844"/>
                    <a:pt x="1963" y="831"/>
                    <a:pt x="2057" y="823"/>
                  </a:cubicBezTo>
                  <a:cubicBezTo>
                    <a:pt x="2074" y="767"/>
                    <a:pt x="2087" y="690"/>
                    <a:pt x="2087" y="596"/>
                  </a:cubicBezTo>
                  <a:cubicBezTo>
                    <a:pt x="2087" y="472"/>
                    <a:pt x="2057" y="382"/>
                    <a:pt x="2040" y="330"/>
                  </a:cubicBezTo>
                  <a:cubicBezTo>
                    <a:pt x="1993" y="185"/>
                    <a:pt x="1920" y="73"/>
                    <a:pt x="186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28"/>
            <p:cNvSpPr/>
            <p:nvPr/>
          </p:nvSpPr>
          <p:spPr>
            <a:xfrm>
              <a:off x="7826129" y="4300528"/>
              <a:ext cx="63661" cy="27352"/>
            </a:xfrm>
            <a:custGeom>
              <a:rect b="b" l="l" r="r" t="t"/>
              <a:pathLst>
                <a:path extrusionOk="0" h="284" w="661">
                  <a:moveTo>
                    <a:pt x="648" y="1"/>
                  </a:moveTo>
                  <a:cubicBezTo>
                    <a:pt x="579" y="5"/>
                    <a:pt x="523" y="9"/>
                    <a:pt x="416" y="43"/>
                  </a:cubicBezTo>
                  <a:cubicBezTo>
                    <a:pt x="275" y="86"/>
                    <a:pt x="48" y="185"/>
                    <a:pt x="1" y="262"/>
                  </a:cubicBezTo>
                  <a:lnTo>
                    <a:pt x="39" y="283"/>
                  </a:lnTo>
                  <a:cubicBezTo>
                    <a:pt x="69" y="228"/>
                    <a:pt x="249" y="138"/>
                    <a:pt x="429" y="82"/>
                  </a:cubicBezTo>
                  <a:cubicBezTo>
                    <a:pt x="532" y="52"/>
                    <a:pt x="583" y="48"/>
                    <a:pt x="652" y="39"/>
                  </a:cubicBezTo>
                  <a:lnTo>
                    <a:pt x="660" y="39"/>
                  </a:lnTo>
                  <a:lnTo>
                    <a:pt x="656"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28"/>
            <p:cNvSpPr/>
            <p:nvPr/>
          </p:nvSpPr>
          <p:spPr>
            <a:xfrm>
              <a:off x="7877270" y="3433642"/>
              <a:ext cx="215060" cy="785312"/>
            </a:xfrm>
            <a:custGeom>
              <a:rect b="b" l="l" r="r" t="t"/>
              <a:pathLst>
                <a:path extrusionOk="0" h="8154" w="2233">
                  <a:moveTo>
                    <a:pt x="1198" y="1"/>
                  </a:moveTo>
                  <a:cubicBezTo>
                    <a:pt x="1196" y="1"/>
                    <a:pt x="1194" y="1"/>
                    <a:pt x="1192" y="2"/>
                  </a:cubicBezTo>
                  <a:cubicBezTo>
                    <a:pt x="798" y="195"/>
                    <a:pt x="399" y="387"/>
                    <a:pt x="1" y="576"/>
                  </a:cubicBezTo>
                  <a:cubicBezTo>
                    <a:pt x="215" y="1098"/>
                    <a:pt x="335" y="1565"/>
                    <a:pt x="408" y="1959"/>
                  </a:cubicBezTo>
                  <a:cubicBezTo>
                    <a:pt x="451" y="2195"/>
                    <a:pt x="476" y="2401"/>
                    <a:pt x="494" y="2581"/>
                  </a:cubicBezTo>
                  <a:cubicBezTo>
                    <a:pt x="532" y="3060"/>
                    <a:pt x="494" y="3257"/>
                    <a:pt x="498" y="3857"/>
                  </a:cubicBezTo>
                  <a:cubicBezTo>
                    <a:pt x="498" y="4011"/>
                    <a:pt x="498" y="4187"/>
                    <a:pt x="506" y="4401"/>
                  </a:cubicBezTo>
                  <a:cubicBezTo>
                    <a:pt x="528" y="4984"/>
                    <a:pt x="553" y="5134"/>
                    <a:pt x="618" y="6054"/>
                  </a:cubicBezTo>
                  <a:cubicBezTo>
                    <a:pt x="652" y="6526"/>
                    <a:pt x="695" y="7228"/>
                    <a:pt x="729" y="8098"/>
                  </a:cubicBezTo>
                  <a:cubicBezTo>
                    <a:pt x="776" y="8102"/>
                    <a:pt x="819" y="8106"/>
                    <a:pt x="862" y="8111"/>
                  </a:cubicBezTo>
                  <a:cubicBezTo>
                    <a:pt x="1025" y="8123"/>
                    <a:pt x="1187" y="8136"/>
                    <a:pt x="1355" y="8149"/>
                  </a:cubicBezTo>
                  <a:cubicBezTo>
                    <a:pt x="1376" y="8149"/>
                    <a:pt x="1397" y="8153"/>
                    <a:pt x="1419" y="8153"/>
                  </a:cubicBezTo>
                  <a:cubicBezTo>
                    <a:pt x="1552" y="7862"/>
                    <a:pt x="1646" y="7592"/>
                    <a:pt x="1714" y="7344"/>
                  </a:cubicBezTo>
                  <a:cubicBezTo>
                    <a:pt x="1770" y="7121"/>
                    <a:pt x="1804" y="6920"/>
                    <a:pt x="1826" y="6736"/>
                  </a:cubicBezTo>
                  <a:cubicBezTo>
                    <a:pt x="1830" y="6658"/>
                    <a:pt x="1834" y="6568"/>
                    <a:pt x="1839" y="6474"/>
                  </a:cubicBezTo>
                  <a:cubicBezTo>
                    <a:pt x="1843" y="6393"/>
                    <a:pt x="1843" y="6316"/>
                    <a:pt x="1839" y="6252"/>
                  </a:cubicBezTo>
                  <a:lnTo>
                    <a:pt x="1839" y="6247"/>
                  </a:lnTo>
                  <a:cubicBezTo>
                    <a:pt x="1834" y="6012"/>
                    <a:pt x="1800" y="5845"/>
                    <a:pt x="1783" y="5660"/>
                  </a:cubicBezTo>
                  <a:cubicBezTo>
                    <a:pt x="1766" y="5528"/>
                    <a:pt x="1766" y="5412"/>
                    <a:pt x="1766" y="5301"/>
                  </a:cubicBezTo>
                  <a:cubicBezTo>
                    <a:pt x="1766" y="5292"/>
                    <a:pt x="1770" y="5236"/>
                    <a:pt x="1783" y="5172"/>
                  </a:cubicBezTo>
                  <a:cubicBezTo>
                    <a:pt x="1886" y="4452"/>
                    <a:pt x="2130" y="3754"/>
                    <a:pt x="2203" y="3030"/>
                  </a:cubicBezTo>
                  <a:cubicBezTo>
                    <a:pt x="2233" y="2756"/>
                    <a:pt x="2215" y="2495"/>
                    <a:pt x="2168" y="2238"/>
                  </a:cubicBezTo>
                  <a:cubicBezTo>
                    <a:pt x="2100" y="1852"/>
                    <a:pt x="1958" y="1480"/>
                    <a:pt x="1791" y="1111"/>
                  </a:cubicBezTo>
                  <a:cubicBezTo>
                    <a:pt x="1749" y="1027"/>
                    <a:pt x="1304" y="1"/>
                    <a:pt x="119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28"/>
            <p:cNvSpPr/>
            <p:nvPr/>
          </p:nvSpPr>
          <p:spPr>
            <a:xfrm>
              <a:off x="7909052" y="3595057"/>
              <a:ext cx="21188" cy="305399"/>
            </a:xfrm>
            <a:custGeom>
              <a:rect b="b" l="l" r="r" t="t"/>
              <a:pathLst>
                <a:path extrusionOk="0" h="3171" w="220">
                  <a:moveTo>
                    <a:pt x="44" y="1"/>
                  </a:moveTo>
                  <a:lnTo>
                    <a:pt x="1" y="9"/>
                  </a:lnTo>
                  <a:cubicBezTo>
                    <a:pt x="22" y="104"/>
                    <a:pt x="44" y="193"/>
                    <a:pt x="56" y="283"/>
                  </a:cubicBezTo>
                  <a:cubicBezTo>
                    <a:pt x="95" y="489"/>
                    <a:pt x="125" y="699"/>
                    <a:pt x="142" y="905"/>
                  </a:cubicBezTo>
                  <a:cubicBezTo>
                    <a:pt x="168" y="1204"/>
                    <a:pt x="159" y="1397"/>
                    <a:pt x="155" y="1646"/>
                  </a:cubicBezTo>
                  <a:cubicBezTo>
                    <a:pt x="151" y="1791"/>
                    <a:pt x="146" y="1958"/>
                    <a:pt x="146" y="2181"/>
                  </a:cubicBezTo>
                  <a:cubicBezTo>
                    <a:pt x="146" y="2348"/>
                    <a:pt x="151" y="2528"/>
                    <a:pt x="155" y="2725"/>
                  </a:cubicBezTo>
                  <a:cubicBezTo>
                    <a:pt x="159" y="2892"/>
                    <a:pt x="168" y="3029"/>
                    <a:pt x="176" y="3171"/>
                  </a:cubicBezTo>
                  <a:lnTo>
                    <a:pt x="219" y="3166"/>
                  </a:lnTo>
                  <a:cubicBezTo>
                    <a:pt x="211" y="3029"/>
                    <a:pt x="202" y="2892"/>
                    <a:pt x="198" y="2725"/>
                  </a:cubicBezTo>
                  <a:cubicBezTo>
                    <a:pt x="189" y="2524"/>
                    <a:pt x="189" y="2348"/>
                    <a:pt x="189" y="2181"/>
                  </a:cubicBezTo>
                  <a:cubicBezTo>
                    <a:pt x="185" y="1958"/>
                    <a:pt x="194" y="1791"/>
                    <a:pt x="198" y="1646"/>
                  </a:cubicBezTo>
                  <a:cubicBezTo>
                    <a:pt x="202" y="1397"/>
                    <a:pt x="211" y="1204"/>
                    <a:pt x="185" y="905"/>
                  </a:cubicBezTo>
                  <a:cubicBezTo>
                    <a:pt x="168" y="695"/>
                    <a:pt x="138" y="485"/>
                    <a:pt x="99" y="279"/>
                  </a:cubicBezTo>
                  <a:cubicBezTo>
                    <a:pt x="82" y="185"/>
                    <a:pt x="65" y="95"/>
                    <a:pt x="44"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28"/>
            <p:cNvSpPr/>
            <p:nvPr/>
          </p:nvSpPr>
          <p:spPr>
            <a:xfrm>
              <a:off x="8053036" y="4035675"/>
              <a:ext cx="2119" cy="46710"/>
            </a:xfrm>
            <a:custGeom>
              <a:rect b="b" l="l" r="r" t="t"/>
              <a:pathLst>
                <a:path extrusionOk="0" h="485" w="22">
                  <a:moveTo>
                    <a:pt x="14" y="1"/>
                  </a:moveTo>
                  <a:cubicBezTo>
                    <a:pt x="14" y="14"/>
                    <a:pt x="15" y="27"/>
                    <a:pt x="16" y="40"/>
                  </a:cubicBezTo>
                  <a:lnTo>
                    <a:pt x="16" y="40"/>
                  </a:lnTo>
                  <a:cubicBezTo>
                    <a:pt x="15" y="26"/>
                    <a:pt x="14" y="13"/>
                    <a:pt x="14" y="1"/>
                  </a:cubicBezTo>
                  <a:close/>
                  <a:moveTo>
                    <a:pt x="16" y="40"/>
                  </a:moveTo>
                  <a:cubicBezTo>
                    <a:pt x="18" y="95"/>
                    <a:pt x="17" y="158"/>
                    <a:pt x="14" y="223"/>
                  </a:cubicBezTo>
                  <a:cubicBezTo>
                    <a:pt x="9" y="317"/>
                    <a:pt x="5" y="407"/>
                    <a:pt x="1" y="485"/>
                  </a:cubicBezTo>
                  <a:cubicBezTo>
                    <a:pt x="16" y="321"/>
                    <a:pt x="21" y="172"/>
                    <a:pt x="16" y="40"/>
                  </a:cubicBezTo>
                  <a:close/>
                </a:path>
              </a:pathLst>
            </a:custGeom>
            <a:solidFill>
              <a:srgbClr val="3D47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28"/>
            <p:cNvSpPr/>
            <p:nvPr/>
          </p:nvSpPr>
          <p:spPr>
            <a:xfrm>
              <a:off x="7605002" y="3131806"/>
              <a:ext cx="206778" cy="89568"/>
            </a:xfrm>
            <a:custGeom>
              <a:rect b="b" l="l" r="r" t="t"/>
              <a:pathLst>
                <a:path extrusionOk="0" h="930" w="2147">
                  <a:moveTo>
                    <a:pt x="562" y="0"/>
                  </a:moveTo>
                  <a:cubicBezTo>
                    <a:pt x="373" y="107"/>
                    <a:pt x="185" y="215"/>
                    <a:pt x="1" y="322"/>
                  </a:cubicBezTo>
                  <a:cubicBezTo>
                    <a:pt x="104" y="407"/>
                    <a:pt x="266" y="523"/>
                    <a:pt x="476" y="630"/>
                  </a:cubicBezTo>
                  <a:cubicBezTo>
                    <a:pt x="834" y="809"/>
                    <a:pt x="1289" y="930"/>
                    <a:pt x="1627" y="930"/>
                  </a:cubicBezTo>
                  <a:cubicBezTo>
                    <a:pt x="1840" y="930"/>
                    <a:pt x="2006" y="882"/>
                    <a:pt x="2074" y="771"/>
                  </a:cubicBezTo>
                  <a:cubicBezTo>
                    <a:pt x="2117" y="699"/>
                    <a:pt x="2147" y="553"/>
                    <a:pt x="1975" y="253"/>
                  </a:cubicBezTo>
                  <a:cubicBezTo>
                    <a:pt x="1953" y="254"/>
                    <a:pt x="1931" y="254"/>
                    <a:pt x="1908" y="254"/>
                  </a:cubicBezTo>
                  <a:cubicBezTo>
                    <a:pt x="1743" y="254"/>
                    <a:pt x="1552" y="240"/>
                    <a:pt x="1346" y="210"/>
                  </a:cubicBezTo>
                  <a:cubicBezTo>
                    <a:pt x="1033" y="163"/>
                    <a:pt x="768" y="82"/>
                    <a:pt x="562"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28"/>
            <p:cNvSpPr/>
            <p:nvPr/>
          </p:nvSpPr>
          <p:spPr>
            <a:xfrm>
              <a:off x="7838553" y="2961819"/>
              <a:ext cx="136664" cy="165364"/>
            </a:xfrm>
            <a:custGeom>
              <a:rect b="b" l="l" r="r" t="t"/>
              <a:pathLst>
                <a:path extrusionOk="0" h="1717" w="1419">
                  <a:moveTo>
                    <a:pt x="883" y="1"/>
                  </a:moveTo>
                  <a:lnTo>
                    <a:pt x="883" y="1"/>
                  </a:lnTo>
                  <a:cubicBezTo>
                    <a:pt x="763" y="56"/>
                    <a:pt x="647" y="112"/>
                    <a:pt x="531" y="168"/>
                  </a:cubicBezTo>
                  <a:cubicBezTo>
                    <a:pt x="356" y="249"/>
                    <a:pt x="176" y="335"/>
                    <a:pt x="0" y="420"/>
                  </a:cubicBezTo>
                  <a:cubicBezTo>
                    <a:pt x="17" y="433"/>
                    <a:pt x="304" y="664"/>
                    <a:pt x="266" y="1037"/>
                  </a:cubicBezTo>
                  <a:cubicBezTo>
                    <a:pt x="266" y="1037"/>
                    <a:pt x="266" y="1041"/>
                    <a:pt x="266" y="1041"/>
                  </a:cubicBezTo>
                  <a:cubicBezTo>
                    <a:pt x="244" y="1221"/>
                    <a:pt x="189" y="1431"/>
                    <a:pt x="69" y="1667"/>
                  </a:cubicBezTo>
                  <a:cubicBezTo>
                    <a:pt x="137" y="1684"/>
                    <a:pt x="214" y="1701"/>
                    <a:pt x="292" y="1710"/>
                  </a:cubicBezTo>
                  <a:cubicBezTo>
                    <a:pt x="336" y="1714"/>
                    <a:pt x="380" y="1716"/>
                    <a:pt x="423" y="1716"/>
                  </a:cubicBezTo>
                  <a:cubicBezTo>
                    <a:pt x="881" y="1716"/>
                    <a:pt x="1246" y="1484"/>
                    <a:pt x="1418" y="1358"/>
                  </a:cubicBezTo>
                  <a:cubicBezTo>
                    <a:pt x="1315" y="1273"/>
                    <a:pt x="1093" y="1067"/>
                    <a:pt x="964" y="729"/>
                  </a:cubicBezTo>
                  <a:cubicBezTo>
                    <a:pt x="844" y="412"/>
                    <a:pt x="861" y="133"/>
                    <a:pt x="883"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28"/>
            <p:cNvSpPr/>
            <p:nvPr/>
          </p:nvSpPr>
          <p:spPr>
            <a:xfrm>
              <a:off x="7838553" y="2977903"/>
              <a:ext cx="77241" cy="84271"/>
            </a:xfrm>
            <a:custGeom>
              <a:rect b="b" l="l" r="r" t="t"/>
              <a:pathLst>
                <a:path extrusionOk="0" h="875" w="802">
                  <a:moveTo>
                    <a:pt x="531" y="1"/>
                  </a:moveTo>
                  <a:cubicBezTo>
                    <a:pt x="356" y="82"/>
                    <a:pt x="176" y="168"/>
                    <a:pt x="0" y="253"/>
                  </a:cubicBezTo>
                  <a:cubicBezTo>
                    <a:pt x="17" y="266"/>
                    <a:pt x="304" y="497"/>
                    <a:pt x="266" y="870"/>
                  </a:cubicBezTo>
                  <a:cubicBezTo>
                    <a:pt x="266" y="870"/>
                    <a:pt x="266" y="874"/>
                    <a:pt x="266" y="874"/>
                  </a:cubicBezTo>
                  <a:cubicBezTo>
                    <a:pt x="493" y="806"/>
                    <a:pt x="724" y="600"/>
                    <a:pt x="784" y="365"/>
                  </a:cubicBezTo>
                  <a:cubicBezTo>
                    <a:pt x="801" y="279"/>
                    <a:pt x="797" y="198"/>
                    <a:pt x="784" y="129"/>
                  </a:cubicBezTo>
                  <a:cubicBezTo>
                    <a:pt x="703" y="69"/>
                    <a:pt x="617" y="26"/>
                    <a:pt x="531" y="1"/>
                  </a:cubicBezTo>
                  <a:close/>
                </a:path>
              </a:pathLst>
            </a:custGeom>
            <a:solidFill>
              <a:srgbClr val="2B2622">
                <a:alpha val="2784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28"/>
            <p:cNvSpPr/>
            <p:nvPr/>
          </p:nvSpPr>
          <p:spPr>
            <a:xfrm>
              <a:off x="7783271" y="2827948"/>
              <a:ext cx="165942" cy="199554"/>
            </a:xfrm>
            <a:custGeom>
              <a:rect b="b" l="l" r="r" t="t"/>
              <a:pathLst>
                <a:path extrusionOk="0" h="2072" w="1723">
                  <a:moveTo>
                    <a:pt x="680" y="0"/>
                  </a:moveTo>
                  <a:cubicBezTo>
                    <a:pt x="641" y="0"/>
                    <a:pt x="602" y="5"/>
                    <a:pt x="561" y="16"/>
                  </a:cubicBezTo>
                  <a:cubicBezTo>
                    <a:pt x="279" y="93"/>
                    <a:pt x="167" y="414"/>
                    <a:pt x="116" y="564"/>
                  </a:cubicBezTo>
                  <a:cubicBezTo>
                    <a:pt x="0" y="898"/>
                    <a:pt x="77" y="1189"/>
                    <a:pt x="112" y="1322"/>
                  </a:cubicBezTo>
                  <a:cubicBezTo>
                    <a:pt x="167" y="1515"/>
                    <a:pt x="236" y="1772"/>
                    <a:pt x="484" y="1939"/>
                  </a:cubicBezTo>
                  <a:cubicBezTo>
                    <a:pt x="489" y="1939"/>
                    <a:pt x="497" y="1943"/>
                    <a:pt x="506" y="1952"/>
                  </a:cubicBezTo>
                  <a:cubicBezTo>
                    <a:pt x="618" y="2022"/>
                    <a:pt x="770" y="2072"/>
                    <a:pt x="911" y="2072"/>
                  </a:cubicBezTo>
                  <a:cubicBezTo>
                    <a:pt x="957" y="2072"/>
                    <a:pt x="1003" y="2066"/>
                    <a:pt x="1045" y="2054"/>
                  </a:cubicBezTo>
                  <a:cubicBezTo>
                    <a:pt x="1272" y="1995"/>
                    <a:pt x="1452" y="1746"/>
                    <a:pt x="1478" y="1442"/>
                  </a:cubicBezTo>
                  <a:cubicBezTo>
                    <a:pt x="1508" y="1438"/>
                    <a:pt x="1559" y="1429"/>
                    <a:pt x="1602" y="1395"/>
                  </a:cubicBezTo>
                  <a:cubicBezTo>
                    <a:pt x="1722" y="1288"/>
                    <a:pt x="1697" y="1044"/>
                    <a:pt x="1624" y="1014"/>
                  </a:cubicBezTo>
                  <a:cubicBezTo>
                    <a:pt x="1618" y="1011"/>
                    <a:pt x="1612" y="1010"/>
                    <a:pt x="1605" y="1010"/>
                  </a:cubicBezTo>
                  <a:cubicBezTo>
                    <a:pt x="1585" y="1010"/>
                    <a:pt x="1558" y="1021"/>
                    <a:pt x="1517" y="1056"/>
                  </a:cubicBezTo>
                  <a:cubicBezTo>
                    <a:pt x="1517" y="975"/>
                    <a:pt x="1508" y="470"/>
                    <a:pt x="1127" y="183"/>
                  </a:cubicBezTo>
                  <a:cubicBezTo>
                    <a:pt x="1065" y="136"/>
                    <a:pt x="888" y="0"/>
                    <a:pt x="680"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28"/>
            <p:cNvSpPr/>
            <p:nvPr/>
          </p:nvSpPr>
          <p:spPr>
            <a:xfrm>
              <a:off x="7870336" y="2928688"/>
              <a:ext cx="32264" cy="10979"/>
            </a:xfrm>
            <a:custGeom>
              <a:rect b="b" l="l" r="r" t="t"/>
              <a:pathLst>
                <a:path extrusionOk="0" h="114" w="335">
                  <a:moveTo>
                    <a:pt x="191" y="0"/>
                  </a:moveTo>
                  <a:cubicBezTo>
                    <a:pt x="182" y="0"/>
                    <a:pt x="173" y="1"/>
                    <a:pt x="163" y="2"/>
                  </a:cubicBezTo>
                  <a:cubicBezTo>
                    <a:pt x="81" y="10"/>
                    <a:pt x="26" y="53"/>
                    <a:pt x="0" y="79"/>
                  </a:cubicBezTo>
                  <a:lnTo>
                    <a:pt x="34" y="113"/>
                  </a:lnTo>
                  <a:cubicBezTo>
                    <a:pt x="51" y="96"/>
                    <a:pt x="99" y="58"/>
                    <a:pt x="167" y="49"/>
                  </a:cubicBezTo>
                  <a:cubicBezTo>
                    <a:pt x="173" y="49"/>
                    <a:pt x="178" y="48"/>
                    <a:pt x="184" y="48"/>
                  </a:cubicBezTo>
                  <a:cubicBezTo>
                    <a:pt x="240" y="48"/>
                    <a:pt x="285" y="68"/>
                    <a:pt x="309" y="83"/>
                  </a:cubicBezTo>
                  <a:lnTo>
                    <a:pt x="334" y="45"/>
                  </a:lnTo>
                  <a:cubicBezTo>
                    <a:pt x="308" y="26"/>
                    <a:pt x="258"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28"/>
            <p:cNvSpPr/>
            <p:nvPr/>
          </p:nvSpPr>
          <p:spPr>
            <a:xfrm>
              <a:off x="7877270" y="2929459"/>
              <a:ext cx="17914" cy="16469"/>
            </a:xfrm>
            <a:custGeom>
              <a:rect b="b" l="l" r="r" t="t"/>
              <a:pathLst>
                <a:path extrusionOk="0" h="171" w="186">
                  <a:moveTo>
                    <a:pt x="94" y="1"/>
                  </a:moveTo>
                  <a:cubicBezTo>
                    <a:pt x="89" y="1"/>
                    <a:pt x="83" y="1"/>
                    <a:pt x="78" y="2"/>
                  </a:cubicBezTo>
                  <a:cubicBezTo>
                    <a:pt x="31" y="11"/>
                    <a:pt x="1" y="54"/>
                    <a:pt x="9" y="101"/>
                  </a:cubicBezTo>
                  <a:cubicBezTo>
                    <a:pt x="17" y="143"/>
                    <a:pt x="55" y="171"/>
                    <a:pt x="96" y="171"/>
                  </a:cubicBezTo>
                  <a:cubicBezTo>
                    <a:pt x="101" y="171"/>
                    <a:pt x="107" y="170"/>
                    <a:pt x="112" y="169"/>
                  </a:cubicBezTo>
                  <a:cubicBezTo>
                    <a:pt x="155" y="157"/>
                    <a:pt x="185" y="114"/>
                    <a:pt x="177" y="67"/>
                  </a:cubicBezTo>
                  <a:cubicBezTo>
                    <a:pt x="169" y="29"/>
                    <a:pt x="135" y="1"/>
                    <a:pt x="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28"/>
            <p:cNvSpPr/>
            <p:nvPr/>
          </p:nvSpPr>
          <p:spPr>
            <a:xfrm>
              <a:off x="7859549" y="2902781"/>
              <a:ext cx="47577" cy="14735"/>
            </a:xfrm>
            <a:custGeom>
              <a:rect b="b" l="l" r="r" t="t"/>
              <a:pathLst>
                <a:path extrusionOk="0" h="153" w="494">
                  <a:moveTo>
                    <a:pt x="293" y="0"/>
                  </a:moveTo>
                  <a:cubicBezTo>
                    <a:pt x="269" y="0"/>
                    <a:pt x="245" y="2"/>
                    <a:pt x="219" y="5"/>
                  </a:cubicBezTo>
                  <a:cubicBezTo>
                    <a:pt x="155" y="14"/>
                    <a:pt x="95" y="35"/>
                    <a:pt x="35" y="61"/>
                  </a:cubicBezTo>
                  <a:cubicBezTo>
                    <a:pt x="9" y="74"/>
                    <a:pt x="1" y="104"/>
                    <a:pt x="18" y="129"/>
                  </a:cubicBezTo>
                  <a:cubicBezTo>
                    <a:pt x="27" y="144"/>
                    <a:pt x="41" y="153"/>
                    <a:pt x="56" y="153"/>
                  </a:cubicBezTo>
                  <a:cubicBezTo>
                    <a:pt x="64" y="153"/>
                    <a:pt x="71" y="151"/>
                    <a:pt x="78" y="147"/>
                  </a:cubicBezTo>
                  <a:cubicBezTo>
                    <a:pt x="129" y="125"/>
                    <a:pt x="181" y="108"/>
                    <a:pt x="232" y="100"/>
                  </a:cubicBezTo>
                  <a:cubicBezTo>
                    <a:pt x="254" y="97"/>
                    <a:pt x="274" y="96"/>
                    <a:pt x="294" y="96"/>
                  </a:cubicBezTo>
                  <a:cubicBezTo>
                    <a:pt x="344" y="96"/>
                    <a:pt x="388" y="103"/>
                    <a:pt x="425" y="112"/>
                  </a:cubicBezTo>
                  <a:cubicBezTo>
                    <a:pt x="430" y="114"/>
                    <a:pt x="436" y="115"/>
                    <a:pt x="441" y="115"/>
                  </a:cubicBezTo>
                  <a:cubicBezTo>
                    <a:pt x="460" y="115"/>
                    <a:pt x="478" y="103"/>
                    <a:pt x="485" y="82"/>
                  </a:cubicBezTo>
                  <a:cubicBezTo>
                    <a:pt x="493" y="57"/>
                    <a:pt x="476" y="27"/>
                    <a:pt x="450" y="22"/>
                  </a:cubicBezTo>
                  <a:cubicBezTo>
                    <a:pt x="408" y="10"/>
                    <a:pt x="354" y="0"/>
                    <a:pt x="29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28"/>
            <p:cNvSpPr/>
            <p:nvPr/>
          </p:nvSpPr>
          <p:spPr>
            <a:xfrm>
              <a:off x="7802630" y="2938608"/>
              <a:ext cx="31879" cy="12135"/>
            </a:xfrm>
            <a:custGeom>
              <a:rect b="b" l="l" r="r" t="t"/>
              <a:pathLst>
                <a:path extrusionOk="0" h="126" w="331">
                  <a:moveTo>
                    <a:pt x="205" y="0"/>
                  </a:moveTo>
                  <a:cubicBezTo>
                    <a:pt x="188" y="0"/>
                    <a:pt x="169" y="2"/>
                    <a:pt x="151" y="6"/>
                  </a:cubicBezTo>
                  <a:cubicBezTo>
                    <a:pt x="73" y="19"/>
                    <a:pt x="22" y="66"/>
                    <a:pt x="1" y="96"/>
                  </a:cubicBezTo>
                  <a:lnTo>
                    <a:pt x="39" y="126"/>
                  </a:lnTo>
                  <a:cubicBezTo>
                    <a:pt x="56" y="104"/>
                    <a:pt x="95" y="66"/>
                    <a:pt x="163" y="53"/>
                  </a:cubicBezTo>
                  <a:cubicBezTo>
                    <a:pt x="180" y="49"/>
                    <a:pt x="195" y="47"/>
                    <a:pt x="210" y="47"/>
                  </a:cubicBezTo>
                  <a:cubicBezTo>
                    <a:pt x="256" y="47"/>
                    <a:pt x="293" y="65"/>
                    <a:pt x="309" y="74"/>
                  </a:cubicBezTo>
                  <a:lnTo>
                    <a:pt x="330" y="32"/>
                  </a:lnTo>
                  <a:cubicBezTo>
                    <a:pt x="307" y="18"/>
                    <a:pt x="262" y="0"/>
                    <a:pt x="20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28"/>
            <p:cNvSpPr/>
            <p:nvPr/>
          </p:nvSpPr>
          <p:spPr>
            <a:xfrm>
              <a:off x="7810912" y="2939379"/>
              <a:ext cx="17432" cy="16373"/>
            </a:xfrm>
            <a:custGeom>
              <a:rect b="b" l="l" r="r" t="t"/>
              <a:pathLst>
                <a:path extrusionOk="0" h="170" w="181">
                  <a:moveTo>
                    <a:pt x="96" y="1"/>
                  </a:moveTo>
                  <a:cubicBezTo>
                    <a:pt x="91" y="1"/>
                    <a:pt x="87" y="1"/>
                    <a:pt x="82" y="2"/>
                  </a:cubicBezTo>
                  <a:cubicBezTo>
                    <a:pt x="35" y="7"/>
                    <a:pt x="0" y="45"/>
                    <a:pt x="5" y="92"/>
                  </a:cubicBezTo>
                  <a:cubicBezTo>
                    <a:pt x="9" y="137"/>
                    <a:pt x="47" y="170"/>
                    <a:pt x="91" y="170"/>
                  </a:cubicBezTo>
                  <a:cubicBezTo>
                    <a:pt x="93" y="170"/>
                    <a:pt x="96" y="170"/>
                    <a:pt x="99" y="169"/>
                  </a:cubicBezTo>
                  <a:cubicBezTo>
                    <a:pt x="146" y="165"/>
                    <a:pt x="180" y="122"/>
                    <a:pt x="172" y="75"/>
                  </a:cubicBezTo>
                  <a:cubicBezTo>
                    <a:pt x="168" y="33"/>
                    <a:pt x="136" y="1"/>
                    <a:pt x="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28"/>
            <p:cNvSpPr/>
            <p:nvPr/>
          </p:nvSpPr>
          <p:spPr>
            <a:xfrm>
              <a:off x="7791072" y="2912219"/>
              <a:ext cx="46710" cy="17432"/>
            </a:xfrm>
            <a:custGeom>
              <a:rect b="b" l="l" r="r" t="t"/>
              <a:pathLst>
                <a:path extrusionOk="0" h="181" w="485">
                  <a:moveTo>
                    <a:pt x="345" y="0"/>
                  </a:moveTo>
                  <a:cubicBezTo>
                    <a:pt x="313" y="0"/>
                    <a:pt x="281" y="4"/>
                    <a:pt x="249" y="10"/>
                  </a:cubicBezTo>
                  <a:cubicBezTo>
                    <a:pt x="155" y="23"/>
                    <a:pt x="82" y="57"/>
                    <a:pt x="31" y="91"/>
                  </a:cubicBezTo>
                  <a:cubicBezTo>
                    <a:pt x="5" y="109"/>
                    <a:pt x="1" y="139"/>
                    <a:pt x="18" y="160"/>
                  </a:cubicBezTo>
                  <a:cubicBezTo>
                    <a:pt x="28" y="173"/>
                    <a:pt x="43" y="180"/>
                    <a:pt x="57" y="180"/>
                  </a:cubicBezTo>
                  <a:cubicBezTo>
                    <a:pt x="65" y="180"/>
                    <a:pt x="74" y="178"/>
                    <a:pt x="82" y="173"/>
                  </a:cubicBezTo>
                  <a:cubicBezTo>
                    <a:pt x="125" y="143"/>
                    <a:pt x="189" y="117"/>
                    <a:pt x="262" y="104"/>
                  </a:cubicBezTo>
                  <a:cubicBezTo>
                    <a:pt x="290" y="100"/>
                    <a:pt x="317" y="98"/>
                    <a:pt x="343" y="98"/>
                  </a:cubicBezTo>
                  <a:cubicBezTo>
                    <a:pt x="370" y="98"/>
                    <a:pt x="397" y="100"/>
                    <a:pt x="425" y="104"/>
                  </a:cubicBezTo>
                  <a:cubicBezTo>
                    <a:pt x="427" y="105"/>
                    <a:pt x="429" y="105"/>
                    <a:pt x="432" y="105"/>
                  </a:cubicBezTo>
                  <a:cubicBezTo>
                    <a:pt x="451" y="105"/>
                    <a:pt x="472" y="89"/>
                    <a:pt x="476" y="70"/>
                  </a:cubicBezTo>
                  <a:cubicBezTo>
                    <a:pt x="485" y="40"/>
                    <a:pt x="468" y="14"/>
                    <a:pt x="438" y="10"/>
                  </a:cubicBezTo>
                  <a:cubicBezTo>
                    <a:pt x="408" y="4"/>
                    <a:pt x="377" y="0"/>
                    <a:pt x="34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28"/>
            <p:cNvSpPr/>
            <p:nvPr/>
          </p:nvSpPr>
          <p:spPr>
            <a:xfrm>
              <a:off x="7840191" y="2931674"/>
              <a:ext cx="15313" cy="44688"/>
            </a:xfrm>
            <a:custGeom>
              <a:rect b="b" l="l" r="r" t="t"/>
              <a:pathLst>
                <a:path extrusionOk="0" h="464" w="159">
                  <a:moveTo>
                    <a:pt x="65" y="1"/>
                  </a:moveTo>
                  <a:lnTo>
                    <a:pt x="26" y="14"/>
                  </a:lnTo>
                  <a:cubicBezTo>
                    <a:pt x="52" y="91"/>
                    <a:pt x="60" y="176"/>
                    <a:pt x="48" y="254"/>
                  </a:cubicBezTo>
                  <a:cubicBezTo>
                    <a:pt x="43" y="301"/>
                    <a:pt x="30" y="344"/>
                    <a:pt x="9" y="386"/>
                  </a:cubicBezTo>
                  <a:lnTo>
                    <a:pt x="0" y="408"/>
                  </a:lnTo>
                  <a:lnTo>
                    <a:pt x="142" y="463"/>
                  </a:lnTo>
                  <a:lnTo>
                    <a:pt x="159" y="421"/>
                  </a:lnTo>
                  <a:lnTo>
                    <a:pt x="56" y="382"/>
                  </a:lnTo>
                  <a:cubicBezTo>
                    <a:pt x="73" y="344"/>
                    <a:pt x="86" y="301"/>
                    <a:pt x="90" y="258"/>
                  </a:cubicBezTo>
                  <a:cubicBezTo>
                    <a:pt x="103" y="172"/>
                    <a:pt x="95" y="87"/>
                    <a:pt x="6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28"/>
            <p:cNvSpPr/>
            <p:nvPr/>
          </p:nvSpPr>
          <p:spPr>
            <a:xfrm>
              <a:off x="7850496" y="2984355"/>
              <a:ext cx="36405" cy="19647"/>
            </a:xfrm>
            <a:custGeom>
              <a:rect b="b" l="l" r="r" t="t"/>
              <a:pathLst>
                <a:path extrusionOk="0" h="204" w="378">
                  <a:moveTo>
                    <a:pt x="270" y="1"/>
                  </a:moveTo>
                  <a:cubicBezTo>
                    <a:pt x="226" y="1"/>
                    <a:pt x="173" y="10"/>
                    <a:pt x="120" y="41"/>
                  </a:cubicBezTo>
                  <a:cubicBezTo>
                    <a:pt x="48" y="88"/>
                    <a:pt x="13" y="152"/>
                    <a:pt x="0" y="186"/>
                  </a:cubicBezTo>
                  <a:lnTo>
                    <a:pt x="39" y="203"/>
                  </a:lnTo>
                  <a:cubicBezTo>
                    <a:pt x="52" y="173"/>
                    <a:pt x="82" y="118"/>
                    <a:pt x="142" y="79"/>
                  </a:cubicBezTo>
                  <a:cubicBezTo>
                    <a:pt x="188" y="51"/>
                    <a:pt x="235" y="43"/>
                    <a:pt x="275" y="43"/>
                  </a:cubicBezTo>
                  <a:cubicBezTo>
                    <a:pt x="319" y="43"/>
                    <a:pt x="353" y="53"/>
                    <a:pt x="365" y="58"/>
                  </a:cubicBezTo>
                  <a:lnTo>
                    <a:pt x="377" y="19"/>
                  </a:lnTo>
                  <a:cubicBezTo>
                    <a:pt x="359" y="12"/>
                    <a:pt x="320"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28"/>
            <p:cNvSpPr/>
            <p:nvPr/>
          </p:nvSpPr>
          <p:spPr>
            <a:xfrm>
              <a:off x="7769210" y="2814368"/>
              <a:ext cx="180389" cy="109986"/>
            </a:xfrm>
            <a:custGeom>
              <a:rect b="b" l="l" r="r" t="t"/>
              <a:pathLst>
                <a:path extrusionOk="0" h="1142" w="1873">
                  <a:moveTo>
                    <a:pt x="977" y="0"/>
                  </a:moveTo>
                  <a:cubicBezTo>
                    <a:pt x="944" y="0"/>
                    <a:pt x="919" y="1"/>
                    <a:pt x="904" y="2"/>
                  </a:cubicBezTo>
                  <a:cubicBezTo>
                    <a:pt x="823" y="7"/>
                    <a:pt x="506" y="32"/>
                    <a:pt x="270" y="294"/>
                  </a:cubicBezTo>
                  <a:cubicBezTo>
                    <a:pt x="1" y="602"/>
                    <a:pt x="52" y="983"/>
                    <a:pt x="61" y="1035"/>
                  </a:cubicBezTo>
                  <a:cubicBezTo>
                    <a:pt x="181" y="1013"/>
                    <a:pt x="365" y="975"/>
                    <a:pt x="583" y="906"/>
                  </a:cubicBezTo>
                  <a:cubicBezTo>
                    <a:pt x="955" y="782"/>
                    <a:pt x="1119" y="668"/>
                    <a:pt x="1280" y="668"/>
                  </a:cubicBezTo>
                  <a:cubicBezTo>
                    <a:pt x="1309" y="668"/>
                    <a:pt x="1338" y="671"/>
                    <a:pt x="1367" y="679"/>
                  </a:cubicBezTo>
                  <a:cubicBezTo>
                    <a:pt x="1483" y="709"/>
                    <a:pt x="1633" y="812"/>
                    <a:pt x="1757" y="1142"/>
                  </a:cubicBezTo>
                  <a:cubicBezTo>
                    <a:pt x="1873" y="808"/>
                    <a:pt x="1804" y="452"/>
                    <a:pt x="1581" y="229"/>
                  </a:cubicBezTo>
                  <a:cubicBezTo>
                    <a:pt x="1377" y="26"/>
                    <a:pt x="1112" y="0"/>
                    <a:pt x="9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28"/>
            <p:cNvSpPr/>
            <p:nvPr/>
          </p:nvSpPr>
          <p:spPr>
            <a:xfrm>
              <a:off x="7753126" y="3107440"/>
              <a:ext cx="98718" cy="123084"/>
            </a:xfrm>
            <a:custGeom>
              <a:rect b="b" l="l" r="r" t="t"/>
              <a:pathLst>
                <a:path extrusionOk="0" h="1278" w="1025">
                  <a:moveTo>
                    <a:pt x="1024" y="1"/>
                  </a:moveTo>
                  <a:cubicBezTo>
                    <a:pt x="814" y="95"/>
                    <a:pt x="605" y="193"/>
                    <a:pt x="395" y="296"/>
                  </a:cubicBezTo>
                  <a:cubicBezTo>
                    <a:pt x="288" y="348"/>
                    <a:pt x="180" y="399"/>
                    <a:pt x="73" y="450"/>
                  </a:cubicBezTo>
                  <a:cubicBezTo>
                    <a:pt x="52" y="519"/>
                    <a:pt x="1" y="720"/>
                    <a:pt x="86" y="952"/>
                  </a:cubicBezTo>
                  <a:cubicBezTo>
                    <a:pt x="150" y="1123"/>
                    <a:pt x="253" y="1226"/>
                    <a:pt x="309" y="1277"/>
                  </a:cubicBezTo>
                  <a:lnTo>
                    <a:pt x="1024"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28"/>
            <p:cNvSpPr/>
            <p:nvPr/>
          </p:nvSpPr>
          <p:spPr>
            <a:xfrm>
              <a:off x="7778263" y="3083073"/>
              <a:ext cx="258014" cy="431372"/>
            </a:xfrm>
            <a:custGeom>
              <a:rect b="b" l="l" r="r" t="t"/>
              <a:pathLst>
                <a:path extrusionOk="0" h="4479" w="2679">
                  <a:moveTo>
                    <a:pt x="1971" y="1"/>
                  </a:moveTo>
                  <a:cubicBezTo>
                    <a:pt x="1813" y="104"/>
                    <a:pt x="1556" y="232"/>
                    <a:pt x="1213" y="275"/>
                  </a:cubicBezTo>
                  <a:cubicBezTo>
                    <a:pt x="1129" y="286"/>
                    <a:pt x="1022" y="321"/>
                    <a:pt x="928" y="321"/>
                  </a:cubicBezTo>
                  <a:cubicBezTo>
                    <a:pt x="874" y="321"/>
                    <a:pt x="824" y="309"/>
                    <a:pt x="785" y="275"/>
                  </a:cubicBezTo>
                  <a:cubicBezTo>
                    <a:pt x="776" y="266"/>
                    <a:pt x="768" y="258"/>
                    <a:pt x="763" y="254"/>
                  </a:cubicBezTo>
                  <a:cubicBezTo>
                    <a:pt x="669" y="369"/>
                    <a:pt x="536" y="536"/>
                    <a:pt x="399" y="759"/>
                  </a:cubicBezTo>
                  <a:cubicBezTo>
                    <a:pt x="292" y="935"/>
                    <a:pt x="185" y="1102"/>
                    <a:pt x="134" y="1260"/>
                  </a:cubicBezTo>
                  <a:cubicBezTo>
                    <a:pt x="1" y="1680"/>
                    <a:pt x="228" y="2091"/>
                    <a:pt x="318" y="2284"/>
                  </a:cubicBezTo>
                  <a:cubicBezTo>
                    <a:pt x="511" y="2699"/>
                    <a:pt x="661" y="3372"/>
                    <a:pt x="455" y="4469"/>
                  </a:cubicBezTo>
                  <a:cubicBezTo>
                    <a:pt x="571" y="4475"/>
                    <a:pt x="694" y="4478"/>
                    <a:pt x="822" y="4478"/>
                  </a:cubicBezTo>
                  <a:cubicBezTo>
                    <a:pt x="1050" y="4478"/>
                    <a:pt x="1297" y="4468"/>
                    <a:pt x="1560" y="4443"/>
                  </a:cubicBezTo>
                  <a:cubicBezTo>
                    <a:pt x="1984" y="4400"/>
                    <a:pt x="2361" y="4327"/>
                    <a:pt x="2678" y="4246"/>
                  </a:cubicBezTo>
                  <a:cubicBezTo>
                    <a:pt x="2558" y="4053"/>
                    <a:pt x="2400" y="3758"/>
                    <a:pt x="2318" y="3376"/>
                  </a:cubicBezTo>
                  <a:cubicBezTo>
                    <a:pt x="2275" y="3166"/>
                    <a:pt x="2267" y="2931"/>
                    <a:pt x="2331" y="2143"/>
                  </a:cubicBezTo>
                  <a:cubicBezTo>
                    <a:pt x="2417" y="1132"/>
                    <a:pt x="2631" y="626"/>
                    <a:pt x="2331" y="254"/>
                  </a:cubicBezTo>
                  <a:cubicBezTo>
                    <a:pt x="2215" y="112"/>
                    <a:pt x="2074" y="39"/>
                    <a:pt x="1971"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28"/>
            <p:cNvSpPr/>
            <p:nvPr/>
          </p:nvSpPr>
          <p:spPr>
            <a:xfrm>
              <a:off x="7776626" y="3106669"/>
              <a:ext cx="76470" cy="198880"/>
            </a:xfrm>
            <a:custGeom>
              <a:rect b="b" l="l" r="r" t="t"/>
              <a:pathLst>
                <a:path extrusionOk="0" h="2065" w="794">
                  <a:moveTo>
                    <a:pt x="763" y="0"/>
                  </a:moveTo>
                  <a:cubicBezTo>
                    <a:pt x="630" y="159"/>
                    <a:pt x="510" y="326"/>
                    <a:pt x="399" y="501"/>
                  </a:cubicBezTo>
                  <a:cubicBezTo>
                    <a:pt x="288" y="681"/>
                    <a:pt x="181" y="848"/>
                    <a:pt x="129" y="1011"/>
                  </a:cubicBezTo>
                  <a:cubicBezTo>
                    <a:pt x="1" y="1422"/>
                    <a:pt x="206" y="1838"/>
                    <a:pt x="296" y="2013"/>
                  </a:cubicBezTo>
                  <a:cubicBezTo>
                    <a:pt x="305" y="2026"/>
                    <a:pt x="309" y="2039"/>
                    <a:pt x="313" y="2048"/>
                  </a:cubicBezTo>
                  <a:cubicBezTo>
                    <a:pt x="318" y="2056"/>
                    <a:pt x="318" y="2060"/>
                    <a:pt x="322" y="2065"/>
                  </a:cubicBezTo>
                  <a:lnTo>
                    <a:pt x="361" y="2048"/>
                  </a:lnTo>
                  <a:cubicBezTo>
                    <a:pt x="356" y="2043"/>
                    <a:pt x="356" y="2035"/>
                    <a:pt x="352" y="2030"/>
                  </a:cubicBezTo>
                  <a:cubicBezTo>
                    <a:pt x="348" y="2022"/>
                    <a:pt x="339" y="2009"/>
                    <a:pt x="335" y="1996"/>
                  </a:cubicBezTo>
                  <a:cubicBezTo>
                    <a:pt x="249" y="1821"/>
                    <a:pt x="48" y="1418"/>
                    <a:pt x="172" y="1024"/>
                  </a:cubicBezTo>
                  <a:cubicBezTo>
                    <a:pt x="219" y="865"/>
                    <a:pt x="326" y="698"/>
                    <a:pt x="433" y="523"/>
                  </a:cubicBezTo>
                  <a:cubicBezTo>
                    <a:pt x="545" y="351"/>
                    <a:pt x="665" y="180"/>
                    <a:pt x="793" y="26"/>
                  </a:cubicBezTo>
                  <a:lnTo>
                    <a:pt x="763"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28"/>
            <p:cNvSpPr/>
            <p:nvPr/>
          </p:nvSpPr>
          <p:spPr>
            <a:xfrm>
              <a:off x="7596815" y="2882074"/>
              <a:ext cx="224499" cy="292975"/>
            </a:xfrm>
            <a:custGeom>
              <a:rect b="b" l="l" r="r" t="t"/>
              <a:pathLst>
                <a:path extrusionOk="0" h="3042" w="2331">
                  <a:moveTo>
                    <a:pt x="2062" y="0"/>
                  </a:moveTo>
                  <a:cubicBezTo>
                    <a:pt x="2009" y="0"/>
                    <a:pt x="1951" y="78"/>
                    <a:pt x="1863" y="182"/>
                  </a:cubicBezTo>
                  <a:cubicBezTo>
                    <a:pt x="1799" y="267"/>
                    <a:pt x="1812" y="263"/>
                    <a:pt x="1752" y="336"/>
                  </a:cubicBezTo>
                  <a:cubicBezTo>
                    <a:pt x="1722" y="370"/>
                    <a:pt x="1705" y="387"/>
                    <a:pt x="1696" y="422"/>
                  </a:cubicBezTo>
                  <a:cubicBezTo>
                    <a:pt x="1679" y="482"/>
                    <a:pt x="1701" y="537"/>
                    <a:pt x="1709" y="563"/>
                  </a:cubicBezTo>
                  <a:cubicBezTo>
                    <a:pt x="1735" y="627"/>
                    <a:pt x="1752" y="726"/>
                    <a:pt x="1731" y="888"/>
                  </a:cubicBezTo>
                  <a:cubicBezTo>
                    <a:pt x="1375" y="1167"/>
                    <a:pt x="1101" y="1420"/>
                    <a:pt x="913" y="1612"/>
                  </a:cubicBezTo>
                  <a:cubicBezTo>
                    <a:pt x="754" y="1771"/>
                    <a:pt x="591" y="1951"/>
                    <a:pt x="420" y="2186"/>
                  </a:cubicBezTo>
                  <a:cubicBezTo>
                    <a:pt x="189" y="2512"/>
                    <a:pt x="0" y="2773"/>
                    <a:pt x="86" y="2915"/>
                  </a:cubicBezTo>
                  <a:cubicBezTo>
                    <a:pt x="133" y="2994"/>
                    <a:pt x="269" y="3041"/>
                    <a:pt x="427" y="3041"/>
                  </a:cubicBezTo>
                  <a:cubicBezTo>
                    <a:pt x="544" y="3041"/>
                    <a:pt x="671" y="3016"/>
                    <a:pt x="784" y="2957"/>
                  </a:cubicBezTo>
                  <a:cubicBezTo>
                    <a:pt x="1444" y="2615"/>
                    <a:pt x="1525" y="1210"/>
                    <a:pt x="1906" y="1064"/>
                  </a:cubicBezTo>
                  <a:cubicBezTo>
                    <a:pt x="1932" y="1056"/>
                    <a:pt x="2035" y="1034"/>
                    <a:pt x="2073" y="953"/>
                  </a:cubicBezTo>
                  <a:cubicBezTo>
                    <a:pt x="2116" y="876"/>
                    <a:pt x="2052" y="824"/>
                    <a:pt x="2086" y="687"/>
                  </a:cubicBezTo>
                  <a:cubicBezTo>
                    <a:pt x="2103" y="631"/>
                    <a:pt x="2120" y="559"/>
                    <a:pt x="2185" y="507"/>
                  </a:cubicBezTo>
                  <a:cubicBezTo>
                    <a:pt x="2232" y="469"/>
                    <a:pt x="2283" y="456"/>
                    <a:pt x="2283" y="422"/>
                  </a:cubicBezTo>
                  <a:cubicBezTo>
                    <a:pt x="2283" y="404"/>
                    <a:pt x="2270" y="387"/>
                    <a:pt x="2258" y="379"/>
                  </a:cubicBezTo>
                  <a:cubicBezTo>
                    <a:pt x="2254" y="377"/>
                    <a:pt x="2250" y="377"/>
                    <a:pt x="2245" y="377"/>
                  </a:cubicBezTo>
                  <a:cubicBezTo>
                    <a:pt x="2172" y="377"/>
                    <a:pt x="2048" y="576"/>
                    <a:pt x="2031" y="576"/>
                  </a:cubicBezTo>
                  <a:cubicBezTo>
                    <a:pt x="2031" y="576"/>
                    <a:pt x="2031" y="576"/>
                    <a:pt x="2031" y="576"/>
                  </a:cubicBezTo>
                  <a:cubicBezTo>
                    <a:pt x="2026" y="572"/>
                    <a:pt x="2073" y="426"/>
                    <a:pt x="2202" y="353"/>
                  </a:cubicBezTo>
                  <a:cubicBezTo>
                    <a:pt x="2262" y="315"/>
                    <a:pt x="2322" y="306"/>
                    <a:pt x="2326" y="267"/>
                  </a:cubicBezTo>
                  <a:cubicBezTo>
                    <a:pt x="2330" y="246"/>
                    <a:pt x="2305" y="220"/>
                    <a:pt x="2283" y="212"/>
                  </a:cubicBezTo>
                  <a:cubicBezTo>
                    <a:pt x="2280" y="210"/>
                    <a:pt x="2274" y="209"/>
                    <a:pt x="2265" y="209"/>
                  </a:cubicBezTo>
                  <a:cubicBezTo>
                    <a:pt x="2244" y="209"/>
                    <a:pt x="2207" y="219"/>
                    <a:pt x="2146" y="267"/>
                  </a:cubicBezTo>
                  <a:cubicBezTo>
                    <a:pt x="2022" y="366"/>
                    <a:pt x="1962" y="490"/>
                    <a:pt x="1962" y="490"/>
                  </a:cubicBezTo>
                  <a:cubicBezTo>
                    <a:pt x="1962" y="490"/>
                    <a:pt x="1992" y="396"/>
                    <a:pt x="2086" y="297"/>
                  </a:cubicBezTo>
                  <a:cubicBezTo>
                    <a:pt x="2193" y="190"/>
                    <a:pt x="2292" y="165"/>
                    <a:pt x="2283" y="113"/>
                  </a:cubicBezTo>
                  <a:cubicBezTo>
                    <a:pt x="2279" y="83"/>
                    <a:pt x="2245" y="57"/>
                    <a:pt x="2215" y="57"/>
                  </a:cubicBezTo>
                  <a:cubicBezTo>
                    <a:pt x="2185" y="57"/>
                    <a:pt x="2168" y="79"/>
                    <a:pt x="2129" y="113"/>
                  </a:cubicBezTo>
                  <a:cubicBezTo>
                    <a:pt x="2103" y="139"/>
                    <a:pt x="2060" y="173"/>
                    <a:pt x="2005" y="212"/>
                  </a:cubicBezTo>
                  <a:cubicBezTo>
                    <a:pt x="1868" y="387"/>
                    <a:pt x="1838" y="422"/>
                    <a:pt x="1838" y="422"/>
                  </a:cubicBezTo>
                  <a:cubicBezTo>
                    <a:pt x="1833" y="422"/>
                    <a:pt x="1885" y="297"/>
                    <a:pt x="2005" y="182"/>
                  </a:cubicBezTo>
                  <a:cubicBezTo>
                    <a:pt x="2065" y="126"/>
                    <a:pt x="2125" y="87"/>
                    <a:pt x="2116" y="45"/>
                  </a:cubicBezTo>
                  <a:cubicBezTo>
                    <a:pt x="2112" y="23"/>
                    <a:pt x="2095" y="6"/>
                    <a:pt x="2073" y="2"/>
                  </a:cubicBezTo>
                  <a:cubicBezTo>
                    <a:pt x="2069" y="1"/>
                    <a:pt x="2066" y="0"/>
                    <a:pt x="2062" y="0"/>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28"/>
            <p:cNvSpPr/>
            <p:nvPr/>
          </p:nvSpPr>
          <p:spPr>
            <a:xfrm>
              <a:off x="7633124" y="2879955"/>
              <a:ext cx="190212" cy="297309"/>
            </a:xfrm>
            <a:custGeom>
              <a:rect b="b" l="l" r="r" t="t"/>
              <a:pathLst>
                <a:path extrusionOk="0" h="3087" w="1975">
                  <a:moveTo>
                    <a:pt x="1683" y="0"/>
                  </a:moveTo>
                  <a:cubicBezTo>
                    <a:pt x="1624" y="0"/>
                    <a:pt x="1559" y="78"/>
                    <a:pt x="1469" y="191"/>
                  </a:cubicBezTo>
                  <a:cubicBezTo>
                    <a:pt x="1439" y="234"/>
                    <a:pt x="1422" y="255"/>
                    <a:pt x="1414" y="272"/>
                  </a:cubicBezTo>
                  <a:cubicBezTo>
                    <a:pt x="1401" y="294"/>
                    <a:pt x="1388" y="311"/>
                    <a:pt x="1358" y="345"/>
                  </a:cubicBezTo>
                  <a:lnTo>
                    <a:pt x="1349" y="358"/>
                  </a:lnTo>
                  <a:cubicBezTo>
                    <a:pt x="1324" y="384"/>
                    <a:pt x="1311" y="405"/>
                    <a:pt x="1298" y="439"/>
                  </a:cubicBezTo>
                  <a:cubicBezTo>
                    <a:pt x="1281" y="504"/>
                    <a:pt x="1302" y="559"/>
                    <a:pt x="1311" y="589"/>
                  </a:cubicBezTo>
                  <a:lnTo>
                    <a:pt x="1315" y="594"/>
                  </a:lnTo>
                  <a:cubicBezTo>
                    <a:pt x="1341" y="662"/>
                    <a:pt x="1349" y="743"/>
                    <a:pt x="1337" y="846"/>
                  </a:cubicBezTo>
                  <a:lnTo>
                    <a:pt x="1379" y="851"/>
                  </a:lnTo>
                  <a:cubicBezTo>
                    <a:pt x="1392" y="743"/>
                    <a:pt x="1379" y="649"/>
                    <a:pt x="1354" y="576"/>
                  </a:cubicBezTo>
                  <a:lnTo>
                    <a:pt x="1349" y="572"/>
                  </a:lnTo>
                  <a:cubicBezTo>
                    <a:pt x="1341" y="551"/>
                    <a:pt x="1324" y="499"/>
                    <a:pt x="1341" y="452"/>
                  </a:cubicBezTo>
                  <a:cubicBezTo>
                    <a:pt x="1345" y="426"/>
                    <a:pt x="1358" y="409"/>
                    <a:pt x="1379" y="384"/>
                  </a:cubicBezTo>
                  <a:lnTo>
                    <a:pt x="1392" y="375"/>
                  </a:lnTo>
                  <a:cubicBezTo>
                    <a:pt x="1422" y="337"/>
                    <a:pt x="1435" y="315"/>
                    <a:pt x="1448" y="298"/>
                  </a:cubicBezTo>
                  <a:cubicBezTo>
                    <a:pt x="1461" y="277"/>
                    <a:pt x="1474" y="259"/>
                    <a:pt x="1504" y="221"/>
                  </a:cubicBezTo>
                  <a:cubicBezTo>
                    <a:pt x="1576" y="125"/>
                    <a:pt x="1640" y="44"/>
                    <a:pt x="1683" y="44"/>
                  </a:cubicBezTo>
                  <a:cubicBezTo>
                    <a:pt x="1686" y="44"/>
                    <a:pt x="1689" y="44"/>
                    <a:pt x="1692" y="45"/>
                  </a:cubicBezTo>
                  <a:cubicBezTo>
                    <a:pt x="1705" y="45"/>
                    <a:pt x="1718" y="58"/>
                    <a:pt x="1718" y="71"/>
                  </a:cubicBezTo>
                  <a:cubicBezTo>
                    <a:pt x="1722" y="92"/>
                    <a:pt x="1692" y="122"/>
                    <a:pt x="1654" y="157"/>
                  </a:cubicBezTo>
                  <a:cubicBezTo>
                    <a:pt x="1641" y="165"/>
                    <a:pt x="1628" y="178"/>
                    <a:pt x="1611" y="191"/>
                  </a:cubicBezTo>
                  <a:cubicBezTo>
                    <a:pt x="1499" y="298"/>
                    <a:pt x="1435" y="426"/>
                    <a:pt x="1439" y="444"/>
                  </a:cubicBezTo>
                  <a:lnTo>
                    <a:pt x="1439" y="456"/>
                  </a:lnTo>
                  <a:lnTo>
                    <a:pt x="1448" y="461"/>
                  </a:lnTo>
                  <a:cubicBezTo>
                    <a:pt x="1452" y="464"/>
                    <a:pt x="1454" y="467"/>
                    <a:pt x="1459" y="467"/>
                  </a:cubicBezTo>
                  <a:cubicBezTo>
                    <a:pt x="1473" y="467"/>
                    <a:pt x="1503" y="429"/>
                    <a:pt x="1641" y="251"/>
                  </a:cubicBezTo>
                  <a:cubicBezTo>
                    <a:pt x="1688" y="221"/>
                    <a:pt x="1731" y="187"/>
                    <a:pt x="1769" y="152"/>
                  </a:cubicBezTo>
                  <a:cubicBezTo>
                    <a:pt x="1773" y="148"/>
                    <a:pt x="1778" y="139"/>
                    <a:pt x="1782" y="135"/>
                  </a:cubicBezTo>
                  <a:cubicBezTo>
                    <a:pt x="1808" y="109"/>
                    <a:pt x="1821" y="101"/>
                    <a:pt x="1838" y="101"/>
                  </a:cubicBezTo>
                  <a:cubicBezTo>
                    <a:pt x="1859" y="101"/>
                    <a:pt x="1885" y="122"/>
                    <a:pt x="1885" y="139"/>
                  </a:cubicBezTo>
                  <a:cubicBezTo>
                    <a:pt x="1889" y="152"/>
                    <a:pt x="1863" y="169"/>
                    <a:pt x="1825" y="199"/>
                  </a:cubicBezTo>
                  <a:cubicBezTo>
                    <a:pt x="1791" y="225"/>
                    <a:pt x="1743" y="255"/>
                    <a:pt x="1696" y="302"/>
                  </a:cubicBezTo>
                  <a:cubicBezTo>
                    <a:pt x="1619" y="384"/>
                    <a:pt x="1581" y="469"/>
                    <a:pt x="1568" y="504"/>
                  </a:cubicBezTo>
                  <a:cubicBezTo>
                    <a:pt x="1564" y="512"/>
                    <a:pt x="1564" y="516"/>
                    <a:pt x="1564" y="516"/>
                  </a:cubicBezTo>
                  <a:lnTo>
                    <a:pt x="1568" y="542"/>
                  </a:lnTo>
                  <a:lnTo>
                    <a:pt x="1598" y="529"/>
                  </a:lnTo>
                  <a:lnTo>
                    <a:pt x="1602" y="521"/>
                  </a:lnTo>
                  <a:cubicBezTo>
                    <a:pt x="1615" y="504"/>
                    <a:pt x="1671" y="392"/>
                    <a:pt x="1782" y="307"/>
                  </a:cubicBezTo>
                  <a:cubicBezTo>
                    <a:pt x="1823" y="272"/>
                    <a:pt x="1859" y="251"/>
                    <a:pt x="1883" y="251"/>
                  </a:cubicBezTo>
                  <a:cubicBezTo>
                    <a:pt x="1889" y="251"/>
                    <a:pt x="1893" y="253"/>
                    <a:pt x="1898" y="255"/>
                  </a:cubicBezTo>
                  <a:cubicBezTo>
                    <a:pt x="1915" y="259"/>
                    <a:pt x="1928" y="277"/>
                    <a:pt x="1928" y="289"/>
                  </a:cubicBezTo>
                  <a:cubicBezTo>
                    <a:pt x="1928" y="302"/>
                    <a:pt x="1902" y="311"/>
                    <a:pt x="1872" y="328"/>
                  </a:cubicBezTo>
                  <a:cubicBezTo>
                    <a:pt x="1855" y="337"/>
                    <a:pt x="1833" y="345"/>
                    <a:pt x="1812" y="358"/>
                  </a:cubicBezTo>
                  <a:cubicBezTo>
                    <a:pt x="1683" y="431"/>
                    <a:pt x="1636" y="568"/>
                    <a:pt x="1632" y="594"/>
                  </a:cubicBezTo>
                  <a:cubicBezTo>
                    <a:pt x="1632" y="606"/>
                    <a:pt x="1641" y="611"/>
                    <a:pt x="1641" y="615"/>
                  </a:cubicBezTo>
                  <a:cubicBezTo>
                    <a:pt x="1646" y="618"/>
                    <a:pt x="1650" y="620"/>
                    <a:pt x="1655" y="620"/>
                  </a:cubicBezTo>
                  <a:cubicBezTo>
                    <a:pt x="1668" y="620"/>
                    <a:pt x="1679" y="604"/>
                    <a:pt x="1705" y="572"/>
                  </a:cubicBezTo>
                  <a:cubicBezTo>
                    <a:pt x="1737" y="532"/>
                    <a:pt x="1822" y="421"/>
                    <a:pt x="1864" y="421"/>
                  </a:cubicBezTo>
                  <a:cubicBezTo>
                    <a:pt x="1867" y="421"/>
                    <a:pt x="1870" y="421"/>
                    <a:pt x="1872" y="422"/>
                  </a:cubicBezTo>
                  <a:cubicBezTo>
                    <a:pt x="1881" y="426"/>
                    <a:pt x="1885" y="435"/>
                    <a:pt x="1885" y="444"/>
                  </a:cubicBezTo>
                  <a:cubicBezTo>
                    <a:pt x="1885" y="456"/>
                    <a:pt x="1868" y="465"/>
                    <a:pt x="1846" y="478"/>
                  </a:cubicBezTo>
                  <a:cubicBezTo>
                    <a:pt x="1829" y="486"/>
                    <a:pt x="1812" y="499"/>
                    <a:pt x="1795" y="512"/>
                  </a:cubicBezTo>
                  <a:cubicBezTo>
                    <a:pt x="1726" y="568"/>
                    <a:pt x="1705" y="645"/>
                    <a:pt x="1692" y="705"/>
                  </a:cubicBezTo>
                  <a:cubicBezTo>
                    <a:pt x="1671" y="778"/>
                    <a:pt x="1679" y="829"/>
                    <a:pt x="1688" y="868"/>
                  </a:cubicBezTo>
                  <a:cubicBezTo>
                    <a:pt x="1692" y="906"/>
                    <a:pt x="1696" y="932"/>
                    <a:pt x="1679" y="966"/>
                  </a:cubicBezTo>
                  <a:cubicBezTo>
                    <a:pt x="1645" y="1030"/>
                    <a:pt x="1572" y="1052"/>
                    <a:pt x="1538" y="1065"/>
                  </a:cubicBezTo>
                  <a:cubicBezTo>
                    <a:pt x="1529" y="1065"/>
                    <a:pt x="1525" y="1069"/>
                    <a:pt x="1521" y="1069"/>
                  </a:cubicBezTo>
                  <a:cubicBezTo>
                    <a:pt x="1345" y="1138"/>
                    <a:pt x="1234" y="1446"/>
                    <a:pt x="1105" y="1806"/>
                  </a:cubicBezTo>
                  <a:cubicBezTo>
                    <a:pt x="942" y="2260"/>
                    <a:pt x="758" y="2774"/>
                    <a:pt x="398" y="2962"/>
                  </a:cubicBezTo>
                  <a:cubicBezTo>
                    <a:pt x="301" y="3013"/>
                    <a:pt x="181" y="3042"/>
                    <a:pt x="64" y="3042"/>
                  </a:cubicBezTo>
                  <a:cubicBezTo>
                    <a:pt x="42" y="3042"/>
                    <a:pt x="21" y="3041"/>
                    <a:pt x="0" y="3039"/>
                  </a:cubicBezTo>
                  <a:lnTo>
                    <a:pt x="0" y="3082"/>
                  </a:lnTo>
                  <a:cubicBezTo>
                    <a:pt x="17" y="3087"/>
                    <a:pt x="30" y="3087"/>
                    <a:pt x="47" y="3087"/>
                  </a:cubicBezTo>
                  <a:cubicBezTo>
                    <a:pt x="176" y="3087"/>
                    <a:pt x="308" y="3052"/>
                    <a:pt x="420" y="2997"/>
                  </a:cubicBezTo>
                  <a:cubicBezTo>
                    <a:pt x="793" y="2804"/>
                    <a:pt x="981" y="2281"/>
                    <a:pt x="1144" y="1819"/>
                  </a:cubicBezTo>
                  <a:cubicBezTo>
                    <a:pt x="1272" y="1472"/>
                    <a:pt x="1379" y="1168"/>
                    <a:pt x="1538" y="1108"/>
                  </a:cubicBezTo>
                  <a:cubicBezTo>
                    <a:pt x="1538" y="1108"/>
                    <a:pt x="1546" y="1103"/>
                    <a:pt x="1551" y="1103"/>
                  </a:cubicBezTo>
                  <a:cubicBezTo>
                    <a:pt x="1589" y="1090"/>
                    <a:pt x="1675" y="1065"/>
                    <a:pt x="1718" y="988"/>
                  </a:cubicBezTo>
                  <a:cubicBezTo>
                    <a:pt x="1739" y="940"/>
                    <a:pt x="1735" y="902"/>
                    <a:pt x="1726" y="863"/>
                  </a:cubicBezTo>
                  <a:cubicBezTo>
                    <a:pt x="1722" y="825"/>
                    <a:pt x="1713" y="778"/>
                    <a:pt x="1731" y="713"/>
                  </a:cubicBezTo>
                  <a:cubicBezTo>
                    <a:pt x="1748" y="662"/>
                    <a:pt x="1765" y="594"/>
                    <a:pt x="1821" y="546"/>
                  </a:cubicBezTo>
                  <a:cubicBezTo>
                    <a:pt x="1838" y="534"/>
                    <a:pt x="1851" y="525"/>
                    <a:pt x="1868" y="516"/>
                  </a:cubicBezTo>
                  <a:cubicBezTo>
                    <a:pt x="1898" y="495"/>
                    <a:pt x="1928" y="478"/>
                    <a:pt x="1928" y="444"/>
                  </a:cubicBezTo>
                  <a:cubicBezTo>
                    <a:pt x="1928" y="418"/>
                    <a:pt x="1911" y="392"/>
                    <a:pt x="1885" y="384"/>
                  </a:cubicBezTo>
                  <a:cubicBezTo>
                    <a:pt x="1876" y="379"/>
                    <a:pt x="1868" y="379"/>
                    <a:pt x="1859" y="379"/>
                  </a:cubicBezTo>
                  <a:cubicBezTo>
                    <a:pt x="1868" y="375"/>
                    <a:pt x="1881" y="371"/>
                    <a:pt x="1889" y="366"/>
                  </a:cubicBezTo>
                  <a:cubicBezTo>
                    <a:pt x="1932" y="345"/>
                    <a:pt x="1966" y="328"/>
                    <a:pt x="1970" y="294"/>
                  </a:cubicBezTo>
                  <a:cubicBezTo>
                    <a:pt x="1975" y="259"/>
                    <a:pt x="1945" y="225"/>
                    <a:pt x="1915" y="212"/>
                  </a:cubicBezTo>
                  <a:cubicBezTo>
                    <a:pt x="1906" y="212"/>
                    <a:pt x="1893" y="208"/>
                    <a:pt x="1881" y="208"/>
                  </a:cubicBezTo>
                  <a:cubicBezTo>
                    <a:pt x="1911" y="187"/>
                    <a:pt x="1932" y="165"/>
                    <a:pt x="1928" y="135"/>
                  </a:cubicBezTo>
                  <a:cubicBezTo>
                    <a:pt x="1923" y="92"/>
                    <a:pt x="1876" y="58"/>
                    <a:pt x="1838" y="58"/>
                  </a:cubicBezTo>
                  <a:cubicBezTo>
                    <a:pt x="1803" y="58"/>
                    <a:pt x="1782" y="79"/>
                    <a:pt x="1752" y="105"/>
                  </a:cubicBezTo>
                  <a:cubicBezTo>
                    <a:pt x="1761" y="92"/>
                    <a:pt x="1765" y="79"/>
                    <a:pt x="1761" y="62"/>
                  </a:cubicBezTo>
                  <a:cubicBezTo>
                    <a:pt x="1752" y="32"/>
                    <a:pt x="1731" y="11"/>
                    <a:pt x="1701" y="2"/>
                  </a:cubicBezTo>
                  <a:cubicBezTo>
                    <a:pt x="1695" y="1"/>
                    <a:pt x="1689" y="0"/>
                    <a:pt x="168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28"/>
            <p:cNvSpPr/>
            <p:nvPr/>
          </p:nvSpPr>
          <p:spPr>
            <a:xfrm>
              <a:off x="7894606" y="3127665"/>
              <a:ext cx="277373" cy="284500"/>
            </a:xfrm>
            <a:custGeom>
              <a:rect b="b" l="l" r="r" t="t"/>
              <a:pathLst>
                <a:path extrusionOk="0" h="2954" w="2880">
                  <a:moveTo>
                    <a:pt x="1500" y="1"/>
                  </a:moveTo>
                  <a:cubicBezTo>
                    <a:pt x="1359" y="159"/>
                    <a:pt x="1217" y="317"/>
                    <a:pt x="1080" y="476"/>
                  </a:cubicBezTo>
                  <a:cubicBezTo>
                    <a:pt x="1217" y="639"/>
                    <a:pt x="1359" y="806"/>
                    <a:pt x="1500" y="969"/>
                  </a:cubicBezTo>
                  <a:cubicBezTo>
                    <a:pt x="1650" y="1140"/>
                    <a:pt x="1796" y="1311"/>
                    <a:pt x="1946" y="1487"/>
                  </a:cubicBezTo>
                  <a:cubicBezTo>
                    <a:pt x="1693" y="1663"/>
                    <a:pt x="1432" y="1851"/>
                    <a:pt x="1170" y="2057"/>
                  </a:cubicBezTo>
                  <a:cubicBezTo>
                    <a:pt x="1072" y="2134"/>
                    <a:pt x="973" y="2211"/>
                    <a:pt x="879" y="2288"/>
                  </a:cubicBezTo>
                  <a:cubicBezTo>
                    <a:pt x="831" y="2296"/>
                    <a:pt x="788" y="2299"/>
                    <a:pt x="748" y="2299"/>
                  </a:cubicBezTo>
                  <a:cubicBezTo>
                    <a:pt x="665" y="2299"/>
                    <a:pt x="600" y="2284"/>
                    <a:pt x="553" y="2266"/>
                  </a:cubicBezTo>
                  <a:cubicBezTo>
                    <a:pt x="549" y="2262"/>
                    <a:pt x="549" y="2262"/>
                    <a:pt x="541" y="2262"/>
                  </a:cubicBezTo>
                  <a:cubicBezTo>
                    <a:pt x="517" y="2252"/>
                    <a:pt x="478" y="2237"/>
                    <a:pt x="439" y="2237"/>
                  </a:cubicBezTo>
                  <a:cubicBezTo>
                    <a:pt x="429" y="2237"/>
                    <a:pt x="418" y="2238"/>
                    <a:pt x="408" y="2241"/>
                  </a:cubicBezTo>
                  <a:cubicBezTo>
                    <a:pt x="348" y="2258"/>
                    <a:pt x="305" y="2326"/>
                    <a:pt x="318" y="2348"/>
                  </a:cubicBezTo>
                  <a:cubicBezTo>
                    <a:pt x="321" y="2352"/>
                    <a:pt x="327" y="2354"/>
                    <a:pt x="335" y="2354"/>
                  </a:cubicBezTo>
                  <a:cubicBezTo>
                    <a:pt x="353" y="2354"/>
                    <a:pt x="384" y="2346"/>
                    <a:pt x="427" y="2346"/>
                  </a:cubicBezTo>
                  <a:cubicBezTo>
                    <a:pt x="439" y="2346"/>
                    <a:pt x="451" y="2347"/>
                    <a:pt x="463" y="2348"/>
                  </a:cubicBezTo>
                  <a:cubicBezTo>
                    <a:pt x="498" y="2352"/>
                    <a:pt x="562" y="2369"/>
                    <a:pt x="562" y="2391"/>
                  </a:cubicBezTo>
                  <a:cubicBezTo>
                    <a:pt x="566" y="2429"/>
                    <a:pt x="378" y="2481"/>
                    <a:pt x="301" y="2502"/>
                  </a:cubicBezTo>
                  <a:cubicBezTo>
                    <a:pt x="134" y="2549"/>
                    <a:pt x="39" y="2553"/>
                    <a:pt x="14" y="2618"/>
                  </a:cubicBezTo>
                  <a:cubicBezTo>
                    <a:pt x="14" y="2618"/>
                    <a:pt x="1" y="2656"/>
                    <a:pt x="18" y="2682"/>
                  </a:cubicBezTo>
                  <a:cubicBezTo>
                    <a:pt x="29" y="2695"/>
                    <a:pt x="48" y="2700"/>
                    <a:pt x="74" y="2700"/>
                  </a:cubicBezTo>
                  <a:cubicBezTo>
                    <a:pt x="100" y="2700"/>
                    <a:pt x="134" y="2695"/>
                    <a:pt x="172" y="2686"/>
                  </a:cubicBezTo>
                  <a:cubicBezTo>
                    <a:pt x="360" y="2640"/>
                    <a:pt x="486" y="2566"/>
                    <a:pt x="497" y="2566"/>
                  </a:cubicBezTo>
                  <a:cubicBezTo>
                    <a:pt x="497" y="2566"/>
                    <a:pt x="498" y="2566"/>
                    <a:pt x="498" y="2566"/>
                  </a:cubicBezTo>
                  <a:cubicBezTo>
                    <a:pt x="498" y="2571"/>
                    <a:pt x="408" y="2631"/>
                    <a:pt x="314" y="2686"/>
                  </a:cubicBezTo>
                  <a:cubicBezTo>
                    <a:pt x="241" y="2725"/>
                    <a:pt x="202" y="2746"/>
                    <a:pt x="176" y="2751"/>
                  </a:cubicBezTo>
                  <a:cubicBezTo>
                    <a:pt x="134" y="2763"/>
                    <a:pt x="99" y="2763"/>
                    <a:pt x="82" y="2789"/>
                  </a:cubicBezTo>
                  <a:cubicBezTo>
                    <a:pt x="74" y="2806"/>
                    <a:pt x="74" y="2832"/>
                    <a:pt x="86" y="2849"/>
                  </a:cubicBezTo>
                  <a:cubicBezTo>
                    <a:pt x="96" y="2860"/>
                    <a:pt x="112" y="2865"/>
                    <a:pt x="132" y="2865"/>
                  </a:cubicBezTo>
                  <a:cubicBezTo>
                    <a:pt x="217" y="2865"/>
                    <a:pt x="372" y="2780"/>
                    <a:pt x="382" y="2776"/>
                  </a:cubicBezTo>
                  <a:cubicBezTo>
                    <a:pt x="468" y="2727"/>
                    <a:pt x="527" y="2677"/>
                    <a:pt x="535" y="2677"/>
                  </a:cubicBezTo>
                  <a:cubicBezTo>
                    <a:pt x="536" y="2677"/>
                    <a:pt x="536" y="2678"/>
                    <a:pt x="536" y="2678"/>
                  </a:cubicBezTo>
                  <a:cubicBezTo>
                    <a:pt x="536" y="2678"/>
                    <a:pt x="472" y="2755"/>
                    <a:pt x="369" y="2823"/>
                  </a:cubicBezTo>
                  <a:cubicBezTo>
                    <a:pt x="318" y="2853"/>
                    <a:pt x="275" y="2875"/>
                    <a:pt x="275" y="2905"/>
                  </a:cubicBezTo>
                  <a:cubicBezTo>
                    <a:pt x="275" y="2926"/>
                    <a:pt x="292" y="2943"/>
                    <a:pt x="309" y="2952"/>
                  </a:cubicBezTo>
                  <a:cubicBezTo>
                    <a:pt x="313" y="2953"/>
                    <a:pt x="317" y="2953"/>
                    <a:pt x="321" y="2953"/>
                  </a:cubicBezTo>
                  <a:cubicBezTo>
                    <a:pt x="349" y="2953"/>
                    <a:pt x="386" y="2926"/>
                    <a:pt x="446" y="2866"/>
                  </a:cubicBezTo>
                  <a:cubicBezTo>
                    <a:pt x="532" y="2789"/>
                    <a:pt x="613" y="2699"/>
                    <a:pt x="613" y="2699"/>
                  </a:cubicBezTo>
                  <a:lnTo>
                    <a:pt x="613" y="2699"/>
                  </a:lnTo>
                  <a:cubicBezTo>
                    <a:pt x="618" y="2703"/>
                    <a:pt x="446" y="2875"/>
                    <a:pt x="481" y="2930"/>
                  </a:cubicBezTo>
                  <a:cubicBezTo>
                    <a:pt x="490" y="2942"/>
                    <a:pt x="508" y="2945"/>
                    <a:pt x="522" y="2945"/>
                  </a:cubicBezTo>
                  <a:cubicBezTo>
                    <a:pt x="533" y="2945"/>
                    <a:pt x="543" y="2943"/>
                    <a:pt x="545" y="2943"/>
                  </a:cubicBezTo>
                  <a:cubicBezTo>
                    <a:pt x="626" y="2926"/>
                    <a:pt x="660" y="2823"/>
                    <a:pt x="699" y="2759"/>
                  </a:cubicBezTo>
                  <a:cubicBezTo>
                    <a:pt x="746" y="2678"/>
                    <a:pt x="836" y="2579"/>
                    <a:pt x="1046" y="2515"/>
                  </a:cubicBezTo>
                  <a:cubicBezTo>
                    <a:pt x="1204" y="2476"/>
                    <a:pt x="1419" y="2421"/>
                    <a:pt x="1667" y="2326"/>
                  </a:cubicBezTo>
                  <a:cubicBezTo>
                    <a:pt x="1860" y="2254"/>
                    <a:pt x="2091" y="2164"/>
                    <a:pt x="2352" y="1988"/>
                  </a:cubicBezTo>
                  <a:cubicBezTo>
                    <a:pt x="2652" y="1791"/>
                    <a:pt x="2807" y="1688"/>
                    <a:pt x="2845" y="1513"/>
                  </a:cubicBezTo>
                  <a:cubicBezTo>
                    <a:pt x="2858" y="1453"/>
                    <a:pt x="2879" y="1264"/>
                    <a:pt x="2464" y="797"/>
                  </a:cubicBezTo>
                  <a:cubicBezTo>
                    <a:pt x="2267" y="579"/>
                    <a:pt x="1958" y="279"/>
                    <a:pt x="1500"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28"/>
            <p:cNvSpPr/>
            <p:nvPr/>
          </p:nvSpPr>
          <p:spPr>
            <a:xfrm>
              <a:off x="7892198" y="3340991"/>
              <a:ext cx="158912" cy="73099"/>
            </a:xfrm>
            <a:custGeom>
              <a:rect b="b" l="l" r="r" t="t"/>
              <a:pathLst>
                <a:path extrusionOk="0" h="759" w="1650">
                  <a:moveTo>
                    <a:pt x="463" y="0"/>
                  </a:moveTo>
                  <a:cubicBezTo>
                    <a:pt x="451" y="0"/>
                    <a:pt x="440" y="2"/>
                    <a:pt x="428" y="4"/>
                  </a:cubicBezTo>
                  <a:cubicBezTo>
                    <a:pt x="381" y="17"/>
                    <a:pt x="339" y="60"/>
                    <a:pt x="326" y="99"/>
                  </a:cubicBezTo>
                  <a:cubicBezTo>
                    <a:pt x="317" y="120"/>
                    <a:pt x="321" y="137"/>
                    <a:pt x="326" y="146"/>
                  </a:cubicBezTo>
                  <a:cubicBezTo>
                    <a:pt x="334" y="157"/>
                    <a:pt x="349" y="161"/>
                    <a:pt x="365" y="161"/>
                  </a:cubicBezTo>
                  <a:cubicBezTo>
                    <a:pt x="373" y="161"/>
                    <a:pt x="381" y="160"/>
                    <a:pt x="390" y="159"/>
                  </a:cubicBezTo>
                  <a:cubicBezTo>
                    <a:pt x="405" y="156"/>
                    <a:pt x="427" y="153"/>
                    <a:pt x="453" y="153"/>
                  </a:cubicBezTo>
                  <a:cubicBezTo>
                    <a:pt x="464" y="153"/>
                    <a:pt x="476" y="153"/>
                    <a:pt x="488" y="154"/>
                  </a:cubicBezTo>
                  <a:cubicBezTo>
                    <a:pt x="523" y="159"/>
                    <a:pt x="553" y="171"/>
                    <a:pt x="566" y="176"/>
                  </a:cubicBezTo>
                  <a:cubicBezTo>
                    <a:pt x="553" y="189"/>
                    <a:pt x="501" y="219"/>
                    <a:pt x="321" y="266"/>
                  </a:cubicBezTo>
                  <a:cubicBezTo>
                    <a:pt x="279" y="279"/>
                    <a:pt x="244" y="287"/>
                    <a:pt x="210" y="296"/>
                  </a:cubicBezTo>
                  <a:cubicBezTo>
                    <a:pt x="107" y="321"/>
                    <a:pt x="43" y="334"/>
                    <a:pt x="22" y="394"/>
                  </a:cubicBezTo>
                  <a:cubicBezTo>
                    <a:pt x="17" y="398"/>
                    <a:pt x="0" y="446"/>
                    <a:pt x="26" y="476"/>
                  </a:cubicBezTo>
                  <a:cubicBezTo>
                    <a:pt x="39" y="498"/>
                    <a:pt x="63" y="506"/>
                    <a:pt x="95" y="506"/>
                  </a:cubicBezTo>
                  <a:cubicBezTo>
                    <a:pt x="125" y="506"/>
                    <a:pt x="162" y="499"/>
                    <a:pt x="206" y="488"/>
                  </a:cubicBezTo>
                  <a:cubicBezTo>
                    <a:pt x="244" y="480"/>
                    <a:pt x="283" y="467"/>
                    <a:pt x="317" y="458"/>
                  </a:cubicBezTo>
                  <a:lnTo>
                    <a:pt x="317" y="458"/>
                  </a:lnTo>
                  <a:cubicBezTo>
                    <a:pt x="257" y="493"/>
                    <a:pt x="219" y="510"/>
                    <a:pt x="197" y="518"/>
                  </a:cubicBezTo>
                  <a:cubicBezTo>
                    <a:pt x="189" y="518"/>
                    <a:pt x="180" y="523"/>
                    <a:pt x="171" y="523"/>
                  </a:cubicBezTo>
                  <a:cubicBezTo>
                    <a:pt x="137" y="527"/>
                    <a:pt x="107" y="536"/>
                    <a:pt x="90" y="561"/>
                  </a:cubicBezTo>
                  <a:cubicBezTo>
                    <a:pt x="77" y="587"/>
                    <a:pt x="73" y="625"/>
                    <a:pt x="94" y="647"/>
                  </a:cubicBezTo>
                  <a:cubicBezTo>
                    <a:pt x="109" y="663"/>
                    <a:pt x="132" y="670"/>
                    <a:pt x="160" y="670"/>
                  </a:cubicBezTo>
                  <a:cubicBezTo>
                    <a:pt x="211" y="670"/>
                    <a:pt x="278" y="646"/>
                    <a:pt x="334" y="621"/>
                  </a:cubicBezTo>
                  <a:lnTo>
                    <a:pt x="334" y="621"/>
                  </a:lnTo>
                  <a:cubicBezTo>
                    <a:pt x="304" y="638"/>
                    <a:pt x="283" y="660"/>
                    <a:pt x="279" y="690"/>
                  </a:cubicBezTo>
                  <a:cubicBezTo>
                    <a:pt x="279" y="720"/>
                    <a:pt x="300" y="745"/>
                    <a:pt x="326" y="754"/>
                  </a:cubicBezTo>
                  <a:cubicBezTo>
                    <a:pt x="334" y="758"/>
                    <a:pt x="343" y="758"/>
                    <a:pt x="347" y="758"/>
                  </a:cubicBezTo>
                  <a:cubicBezTo>
                    <a:pt x="386" y="758"/>
                    <a:pt x="428" y="724"/>
                    <a:pt x="484" y="668"/>
                  </a:cubicBezTo>
                  <a:lnTo>
                    <a:pt x="484" y="668"/>
                  </a:lnTo>
                  <a:cubicBezTo>
                    <a:pt x="476" y="694"/>
                    <a:pt x="480" y="711"/>
                    <a:pt x="488" y="724"/>
                  </a:cubicBezTo>
                  <a:cubicBezTo>
                    <a:pt x="503" y="747"/>
                    <a:pt x="528" y="751"/>
                    <a:pt x="549" y="751"/>
                  </a:cubicBezTo>
                  <a:cubicBezTo>
                    <a:pt x="559" y="751"/>
                    <a:pt x="568" y="750"/>
                    <a:pt x="574" y="750"/>
                  </a:cubicBezTo>
                  <a:cubicBezTo>
                    <a:pt x="651" y="733"/>
                    <a:pt x="690" y="655"/>
                    <a:pt x="720" y="595"/>
                  </a:cubicBezTo>
                  <a:cubicBezTo>
                    <a:pt x="728" y="578"/>
                    <a:pt x="733" y="566"/>
                    <a:pt x="741" y="553"/>
                  </a:cubicBezTo>
                  <a:cubicBezTo>
                    <a:pt x="801" y="450"/>
                    <a:pt x="913" y="373"/>
                    <a:pt x="1075" y="321"/>
                  </a:cubicBezTo>
                  <a:cubicBezTo>
                    <a:pt x="1268" y="274"/>
                    <a:pt x="1461" y="219"/>
                    <a:pt x="1649" y="150"/>
                  </a:cubicBezTo>
                  <a:lnTo>
                    <a:pt x="1632" y="111"/>
                  </a:lnTo>
                  <a:cubicBezTo>
                    <a:pt x="1448" y="180"/>
                    <a:pt x="1255" y="236"/>
                    <a:pt x="1067" y="279"/>
                  </a:cubicBezTo>
                  <a:cubicBezTo>
                    <a:pt x="891" y="334"/>
                    <a:pt x="767" y="420"/>
                    <a:pt x="703" y="531"/>
                  </a:cubicBezTo>
                  <a:cubicBezTo>
                    <a:pt x="698" y="544"/>
                    <a:pt x="690" y="561"/>
                    <a:pt x="681" y="574"/>
                  </a:cubicBezTo>
                  <a:cubicBezTo>
                    <a:pt x="655" y="630"/>
                    <a:pt x="621" y="698"/>
                    <a:pt x="566" y="707"/>
                  </a:cubicBezTo>
                  <a:cubicBezTo>
                    <a:pt x="561" y="708"/>
                    <a:pt x="555" y="709"/>
                    <a:pt x="550" y="709"/>
                  </a:cubicBezTo>
                  <a:cubicBezTo>
                    <a:pt x="537" y="709"/>
                    <a:pt x="526" y="706"/>
                    <a:pt x="523" y="703"/>
                  </a:cubicBezTo>
                  <a:cubicBezTo>
                    <a:pt x="518" y="698"/>
                    <a:pt x="510" y="664"/>
                    <a:pt x="643" y="514"/>
                  </a:cubicBezTo>
                  <a:cubicBezTo>
                    <a:pt x="660" y="497"/>
                    <a:pt x="664" y="493"/>
                    <a:pt x="660" y="484"/>
                  </a:cubicBezTo>
                  <a:lnTo>
                    <a:pt x="660" y="476"/>
                  </a:lnTo>
                  <a:lnTo>
                    <a:pt x="655" y="471"/>
                  </a:lnTo>
                  <a:cubicBezTo>
                    <a:pt x="650" y="467"/>
                    <a:pt x="645" y="466"/>
                    <a:pt x="641" y="466"/>
                  </a:cubicBezTo>
                  <a:cubicBezTo>
                    <a:pt x="631" y="466"/>
                    <a:pt x="623" y="474"/>
                    <a:pt x="617" y="480"/>
                  </a:cubicBezTo>
                  <a:cubicBezTo>
                    <a:pt x="608" y="484"/>
                    <a:pt x="600" y="493"/>
                    <a:pt x="591" y="506"/>
                  </a:cubicBezTo>
                  <a:cubicBezTo>
                    <a:pt x="557" y="540"/>
                    <a:pt x="510" y="591"/>
                    <a:pt x="458" y="638"/>
                  </a:cubicBezTo>
                  <a:cubicBezTo>
                    <a:pt x="405" y="688"/>
                    <a:pt x="369" y="717"/>
                    <a:pt x="349" y="717"/>
                  </a:cubicBezTo>
                  <a:cubicBezTo>
                    <a:pt x="347" y="717"/>
                    <a:pt x="345" y="716"/>
                    <a:pt x="343" y="715"/>
                  </a:cubicBezTo>
                  <a:cubicBezTo>
                    <a:pt x="330" y="711"/>
                    <a:pt x="321" y="698"/>
                    <a:pt x="321" y="690"/>
                  </a:cubicBezTo>
                  <a:cubicBezTo>
                    <a:pt x="321" y="677"/>
                    <a:pt x="351" y="660"/>
                    <a:pt x="381" y="643"/>
                  </a:cubicBezTo>
                  <a:cubicBezTo>
                    <a:pt x="386" y="638"/>
                    <a:pt x="394" y="630"/>
                    <a:pt x="403" y="625"/>
                  </a:cubicBezTo>
                  <a:cubicBezTo>
                    <a:pt x="501" y="566"/>
                    <a:pt x="578" y="484"/>
                    <a:pt x="578" y="463"/>
                  </a:cubicBezTo>
                  <a:lnTo>
                    <a:pt x="583" y="454"/>
                  </a:lnTo>
                  <a:lnTo>
                    <a:pt x="574" y="450"/>
                  </a:lnTo>
                  <a:cubicBezTo>
                    <a:pt x="569" y="443"/>
                    <a:pt x="564" y="441"/>
                    <a:pt x="559" y="441"/>
                  </a:cubicBezTo>
                  <a:cubicBezTo>
                    <a:pt x="550" y="441"/>
                    <a:pt x="540" y="448"/>
                    <a:pt x="527" y="458"/>
                  </a:cubicBezTo>
                  <a:cubicBezTo>
                    <a:pt x="501" y="476"/>
                    <a:pt x="454" y="510"/>
                    <a:pt x="394" y="544"/>
                  </a:cubicBezTo>
                  <a:cubicBezTo>
                    <a:pt x="310" y="591"/>
                    <a:pt x="207" y="630"/>
                    <a:pt x="157" y="630"/>
                  </a:cubicBezTo>
                  <a:cubicBezTo>
                    <a:pt x="143" y="630"/>
                    <a:pt x="133" y="628"/>
                    <a:pt x="129" y="621"/>
                  </a:cubicBezTo>
                  <a:cubicBezTo>
                    <a:pt x="120" y="613"/>
                    <a:pt x="120" y="595"/>
                    <a:pt x="129" y="583"/>
                  </a:cubicBezTo>
                  <a:cubicBezTo>
                    <a:pt x="133" y="574"/>
                    <a:pt x="150" y="570"/>
                    <a:pt x="176" y="566"/>
                  </a:cubicBezTo>
                  <a:cubicBezTo>
                    <a:pt x="184" y="561"/>
                    <a:pt x="197" y="561"/>
                    <a:pt x="206" y="557"/>
                  </a:cubicBezTo>
                  <a:cubicBezTo>
                    <a:pt x="236" y="553"/>
                    <a:pt x="274" y="531"/>
                    <a:pt x="351" y="488"/>
                  </a:cubicBezTo>
                  <a:cubicBezTo>
                    <a:pt x="351" y="488"/>
                    <a:pt x="536" y="386"/>
                    <a:pt x="540" y="360"/>
                  </a:cubicBezTo>
                  <a:lnTo>
                    <a:pt x="544" y="351"/>
                  </a:lnTo>
                  <a:lnTo>
                    <a:pt x="540" y="343"/>
                  </a:lnTo>
                  <a:cubicBezTo>
                    <a:pt x="534" y="335"/>
                    <a:pt x="529" y="332"/>
                    <a:pt x="521" y="332"/>
                  </a:cubicBezTo>
                  <a:cubicBezTo>
                    <a:pt x="512" y="332"/>
                    <a:pt x="499" y="337"/>
                    <a:pt x="480" y="347"/>
                  </a:cubicBezTo>
                  <a:cubicBezTo>
                    <a:pt x="428" y="368"/>
                    <a:pt x="326" y="416"/>
                    <a:pt x="193" y="450"/>
                  </a:cubicBezTo>
                  <a:cubicBezTo>
                    <a:pt x="175" y="453"/>
                    <a:pt x="129" y="463"/>
                    <a:pt x="95" y="463"/>
                  </a:cubicBezTo>
                  <a:cubicBezTo>
                    <a:pt x="79" y="463"/>
                    <a:pt x="66" y="461"/>
                    <a:pt x="60" y="454"/>
                  </a:cubicBezTo>
                  <a:cubicBezTo>
                    <a:pt x="52" y="441"/>
                    <a:pt x="56" y="416"/>
                    <a:pt x="60" y="411"/>
                  </a:cubicBezTo>
                  <a:cubicBezTo>
                    <a:pt x="73" y="373"/>
                    <a:pt x="120" y="360"/>
                    <a:pt x="219" y="338"/>
                  </a:cubicBezTo>
                  <a:cubicBezTo>
                    <a:pt x="253" y="330"/>
                    <a:pt x="291" y="321"/>
                    <a:pt x="334" y="308"/>
                  </a:cubicBezTo>
                  <a:cubicBezTo>
                    <a:pt x="540" y="249"/>
                    <a:pt x="608" y="214"/>
                    <a:pt x="608" y="171"/>
                  </a:cubicBezTo>
                  <a:cubicBezTo>
                    <a:pt x="604" y="133"/>
                    <a:pt x="527" y="120"/>
                    <a:pt x="493" y="116"/>
                  </a:cubicBezTo>
                  <a:cubicBezTo>
                    <a:pt x="473" y="112"/>
                    <a:pt x="454" y="111"/>
                    <a:pt x="438" y="111"/>
                  </a:cubicBezTo>
                  <a:cubicBezTo>
                    <a:pt x="416" y="111"/>
                    <a:pt x="398" y="113"/>
                    <a:pt x="386" y="116"/>
                  </a:cubicBezTo>
                  <a:cubicBezTo>
                    <a:pt x="377" y="116"/>
                    <a:pt x="369" y="116"/>
                    <a:pt x="364" y="120"/>
                  </a:cubicBezTo>
                  <a:cubicBezTo>
                    <a:pt x="369" y="99"/>
                    <a:pt x="398" y="56"/>
                    <a:pt x="437" y="47"/>
                  </a:cubicBezTo>
                  <a:cubicBezTo>
                    <a:pt x="446" y="44"/>
                    <a:pt x="455" y="43"/>
                    <a:pt x="465" y="43"/>
                  </a:cubicBezTo>
                  <a:cubicBezTo>
                    <a:pt x="499" y="43"/>
                    <a:pt x="538" y="58"/>
                    <a:pt x="561" y="64"/>
                  </a:cubicBezTo>
                  <a:cubicBezTo>
                    <a:pt x="561" y="69"/>
                    <a:pt x="566" y="69"/>
                    <a:pt x="570" y="69"/>
                  </a:cubicBezTo>
                  <a:cubicBezTo>
                    <a:pt x="630" y="92"/>
                    <a:pt x="696" y="103"/>
                    <a:pt x="767" y="103"/>
                  </a:cubicBezTo>
                  <a:cubicBezTo>
                    <a:pt x="812" y="103"/>
                    <a:pt x="860" y="98"/>
                    <a:pt x="908" y="90"/>
                  </a:cubicBezTo>
                  <a:lnTo>
                    <a:pt x="913" y="90"/>
                  </a:lnTo>
                  <a:lnTo>
                    <a:pt x="925" y="81"/>
                  </a:lnTo>
                  <a:lnTo>
                    <a:pt x="904" y="51"/>
                  </a:lnTo>
                  <a:lnTo>
                    <a:pt x="900" y="51"/>
                  </a:lnTo>
                  <a:lnTo>
                    <a:pt x="900" y="47"/>
                  </a:lnTo>
                  <a:lnTo>
                    <a:pt x="895" y="51"/>
                  </a:lnTo>
                  <a:cubicBezTo>
                    <a:pt x="852" y="58"/>
                    <a:pt x="810" y="61"/>
                    <a:pt x="770" y="61"/>
                  </a:cubicBezTo>
                  <a:cubicBezTo>
                    <a:pt x="703" y="61"/>
                    <a:pt x="641" y="52"/>
                    <a:pt x="587" y="30"/>
                  </a:cubicBezTo>
                  <a:lnTo>
                    <a:pt x="583" y="30"/>
                  </a:lnTo>
                  <a:cubicBezTo>
                    <a:pt x="583" y="30"/>
                    <a:pt x="578" y="26"/>
                    <a:pt x="574" y="26"/>
                  </a:cubicBezTo>
                  <a:cubicBezTo>
                    <a:pt x="547" y="16"/>
                    <a:pt x="505" y="0"/>
                    <a:pt x="46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28"/>
            <p:cNvSpPr/>
            <p:nvPr/>
          </p:nvSpPr>
          <p:spPr>
            <a:xfrm>
              <a:off x="7939583" y="3082784"/>
              <a:ext cx="128863" cy="113453"/>
            </a:xfrm>
            <a:custGeom>
              <a:rect b="b" l="l" r="r" t="t"/>
              <a:pathLst>
                <a:path extrusionOk="0" h="1178" w="1338">
                  <a:moveTo>
                    <a:pt x="309" y="0"/>
                  </a:moveTo>
                  <a:cubicBezTo>
                    <a:pt x="243" y="0"/>
                    <a:pt x="187" y="15"/>
                    <a:pt x="142" y="47"/>
                  </a:cubicBezTo>
                  <a:cubicBezTo>
                    <a:pt x="44" y="120"/>
                    <a:pt x="1" y="274"/>
                    <a:pt x="1" y="389"/>
                  </a:cubicBezTo>
                  <a:cubicBezTo>
                    <a:pt x="1" y="582"/>
                    <a:pt x="134" y="719"/>
                    <a:pt x="292" y="886"/>
                  </a:cubicBezTo>
                  <a:cubicBezTo>
                    <a:pt x="416" y="1015"/>
                    <a:pt x="540" y="1109"/>
                    <a:pt x="652" y="1178"/>
                  </a:cubicBezTo>
                  <a:cubicBezTo>
                    <a:pt x="746" y="1156"/>
                    <a:pt x="930" y="1096"/>
                    <a:pt x="1097" y="938"/>
                  </a:cubicBezTo>
                  <a:cubicBezTo>
                    <a:pt x="1230" y="818"/>
                    <a:pt x="1299" y="689"/>
                    <a:pt x="1337" y="608"/>
                  </a:cubicBezTo>
                  <a:cubicBezTo>
                    <a:pt x="944" y="218"/>
                    <a:pt x="559" y="0"/>
                    <a:pt x="309"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28"/>
            <p:cNvSpPr/>
            <p:nvPr/>
          </p:nvSpPr>
          <p:spPr>
            <a:xfrm>
              <a:off x="7939583" y="3131421"/>
              <a:ext cx="84271" cy="66839"/>
            </a:xfrm>
            <a:custGeom>
              <a:rect b="b" l="l" r="r" t="t"/>
              <a:pathLst>
                <a:path extrusionOk="0" h="694" w="875">
                  <a:moveTo>
                    <a:pt x="39" y="0"/>
                  </a:moveTo>
                  <a:lnTo>
                    <a:pt x="1" y="13"/>
                  </a:lnTo>
                  <a:cubicBezTo>
                    <a:pt x="44" y="150"/>
                    <a:pt x="151" y="266"/>
                    <a:pt x="275" y="394"/>
                  </a:cubicBezTo>
                  <a:cubicBezTo>
                    <a:pt x="382" y="510"/>
                    <a:pt x="506" y="608"/>
                    <a:pt x="643" y="690"/>
                  </a:cubicBezTo>
                  <a:lnTo>
                    <a:pt x="648" y="694"/>
                  </a:lnTo>
                  <a:lnTo>
                    <a:pt x="656" y="694"/>
                  </a:lnTo>
                  <a:cubicBezTo>
                    <a:pt x="733" y="673"/>
                    <a:pt x="806" y="647"/>
                    <a:pt x="875" y="613"/>
                  </a:cubicBezTo>
                  <a:lnTo>
                    <a:pt x="853" y="574"/>
                  </a:lnTo>
                  <a:cubicBezTo>
                    <a:pt x="793" y="608"/>
                    <a:pt x="725" y="634"/>
                    <a:pt x="656" y="651"/>
                  </a:cubicBezTo>
                  <a:cubicBezTo>
                    <a:pt x="528" y="570"/>
                    <a:pt x="408" y="476"/>
                    <a:pt x="305" y="368"/>
                  </a:cubicBezTo>
                  <a:cubicBezTo>
                    <a:pt x="185" y="240"/>
                    <a:pt x="78" y="129"/>
                    <a:pt x="39"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28"/>
            <p:cNvSpPr/>
            <p:nvPr/>
          </p:nvSpPr>
          <p:spPr>
            <a:xfrm>
              <a:off x="7903081" y="3930505"/>
              <a:ext cx="4815" cy="95347"/>
            </a:xfrm>
            <a:custGeom>
              <a:rect b="b" l="l" r="r" t="t"/>
              <a:pathLst>
                <a:path extrusionOk="0" h="990" w="50">
                  <a:moveTo>
                    <a:pt x="50" y="0"/>
                  </a:moveTo>
                  <a:lnTo>
                    <a:pt x="50" y="0"/>
                  </a:lnTo>
                  <a:cubicBezTo>
                    <a:pt x="46" y="13"/>
                    <a:pt x="46" y="26"/>
                    <a:pt x="41" y="39"/>
                  </a:cubicBezTo>
                  <a:cubicBezTo>
                    <a:pt x="40" y="50"/>
                    <a:pt x="39" y="60"/>
                    <a:pt x="38" y="71"/>
                  </a:cubicBezTo>
                  <a:lnTo>
                    <a:pt x="38" y="71"/>
                  </a:lnTo>
                  <a:cubicBezTo>
                    <a:pt x="41" y="47"/>
                    <a:pt x="46" y="24"/>
                    <a:pt x="50" y="0"/>
                  </a:cubicBezTo>
                  <a:close/>
                  <a:moveTo>
                    <a:pt x="38" y="71"/>
                  </a:moveTo>
                  <a:cubicBezTo>
                    <a:pt x="12" y="235"/>
                    <a:pt x="1" y="413"/>
                    <a:pt x="16" y="630"/>
                  </a:cubicBezTo>
                  <a:cubicBezTo>
                    <a:pt x="20" y="750"/>
                    <a:pt x="37" y="861"/>
                    <a:pt x="46" y="990"/>
                  </a:cubicBezTo>
                  <a:cubicBezTo>
                    <a:pt x="46" y="968"/>
                    <a:pt x="41" y="947"/>
                    <a:pt x="41" y="921"/>
                  </a:cubicBezTo>
                  <a:cubicBezTo>
                    <a:pt x="29" y="317"/>
                    <a:pt x="25" y="197"/>
                    <a:pt x="38" y="71"/>
                  </a:cubicBezTo>
                  <a:close/>
                </a:path>
              </a:pathLst>
            </a:custGeom>
            <a:solidFill>
              <a:srgbClr val="3D47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 name="Google Shape;1249;p28"/>
          <p:cNvGrpSpPr/>
          <p:nvPr/>
        </p:nvGrpSpPr>
        <p:grpSpPr>
          <a:xfrm>
            <a:off x="6806303" y="2844610"/>
            <a:ext cx="694877" cy="1494346"/>
            <a:chOff x="6806303" y="2844610"/>
            <a:chExt cx="694877" cy="1494346"/>
          </a:xfrm>
        </p:grpSpPr>
        <p:sp>
          <p:nvSpPr>
            <p:cNvPr id="1250" name="Google Shape;1250;p28"/>
            <p:cNvSpPr/>
            <p:nvPr/>
          </p:nvSpPr>
          <p:spPr>
            <a:xfrm>
              <a:off x="7124029" y="3846137"/>
              <a:ext cx="204659" cy="454968"/>
            </a:xfrm>
            <a:custGeom>
              <a:rect b="b" l="l" r="r" t="t"/>
              <a:pathLst>
                <a:path extrusionOk="0" h="4724" w="2125">
                  <a:moveTo>
                    <a:pt x="1208" y="1"/>
                  </a:moveTo>
                  <a:cubicBezTo>
                    <a:pt x="1071" y="1"/>
                    <a:pt x="877" y="59"/>
                    <a:pt x="600" y="255"/>
                  </a:cubicBezTo>
                  <a:cubicBezTo>
                    <a:pt x="630" y="859"/>
                    <a:pt x="681" y="1347"/>
                    <a:pt x="724" y="1686"/>
                  </a:cubicBezTo>
                  <a:cubicBezTo>
                    <a:pt x="784" y="2148"/>
                    <a:pt x="814" y="2602"/>
                    <a:pt x="865" y="3506"/>
                  </a:cubicBezTo>
                  <a:cubicBezTo>
                    <a:pt x="883" y="3785"/>
                    <a:pt x="891" y="4007"/>
                    <a:pt x="754" y="4217"/>
                  </a:cubicBezTo>
                  <a:cubicBezTo>
                    <a:pt x="510" y="4590"/>
                    <a:pt x="0" y="4620"/>
                    <a:pt x="9" y="4680"/>
                  </a:cubicBezTo>
                  <a:cubicBezTo>
                    <a:pt x="13" y="4706"/>
                    <a:pt x="95" y="4723"/>
                    <a:pt x="319" y="4723"/>
                  </a:cubicBezTo>
                  <a:cubicBezTo>
                    <a:pt x="535" y="4723"/>
                    <a:pt x="885" y="4707"/>
                    <a:pt x="1427" y="4667"/>
                  </a:cubicBezTo>
                  <a:cubicBezTo>
                    <a:pt x="1397" y="4453"/>
                    <a:pt x="1384" y="4307"/>
                    <a:pt x="1375" y="4209"/>
                  </a:cubicBezTo>
                  <a:cubicBezTo>
                    <a:pt x="1371" y="4187"/>
                    <a:pt x="1371" y="4166"/>
                    <a:pt x="1371" y="4136"/>
                  </a:cubicBezTo>
                  <a:cubicBezTo>
                    <a:pt x="1367" y="4076"/>
                    <a:pt x="1371" y="3969"/>
                    <a:pt x="1422" y="3806"/>
                  </a:cubicBezTo>
                  <a:cubicBezTo>
                    <a:pt x="1444" y="3725"/>
                    <a:pt x="1469" y="3678"/>
                    <a:pt x="1487" y="3622"/>
                  </a:cubicBezTo>
                  <a:cubicBezTo>
                    <a:pt x="1538" y="3481"/>
                    <a:pt x="1585" y="3331"/>
                    <a:pt x="1624" y="3185"/>
                  </a:cubicBezTo>
                  <a:cubicBezTo>
                    <a:pt x="1692" y="2902"/>
                    <a:pt x="2125" y="341"/>
                    <a:pt x="1371" y="32"/>
                  </a:cubicBezTo>
                  <a:cubicBezTo>
                    <a:pt x="1328" y="14"/>
                    <a:pt x="1274" y="1"/>
                    <a:pt x="1208"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28"/>
            <p:cNvSpPr/>
            <p:nvPr/>
          </p:nvSpPr>
          <p:spPr>
            <a:xfrm>
              <a:off x="7067881" y="4244379"/>
              <a:ext cx="204274" cy="82249"/>
            </a:xfrm>
            <a:custGeom>
              <a:rect b="b" l="l" r="r" t="t"/>
              <a:pathLst>
                <a:path extrusionOk="0" h="854" w="2121">
                  <a:moveTo>
                    <a:pt x="1954" y="1"/>
                  </a:moveTo>
                  <a:cubicBezTo>
                    <a:pt x="1855" y="134"/>
                    <a:pt x="1753" y="215"/>
                    <a:pt x="1688" y="267"/>
                  </a:cubicBezTo>
                  <a:cubicBezTo>
                    <a:pt x="1397" y="476"/>
                    <a:pt x="1046" y="506"/>
                    <a:pt x="862" y="519"/>
                  </a:cubicBezTo>
                  <a:cubicBezTo>
                    <a:pt x="822" y="522"/>
                    <a:pt x="789" y="523"/>
                    <a:pt x="760" y="523"/>
                  </a:cubicBezTo>
                  <a:cubicBezTo>
                    <a:pt x="695" y="523"/>
                    <a:pt x="650" y="518"/>
                    <a:pt x="598" y="518"/>
                  </a:cubicBezTo>
                  <a:cubicBezTo>
                    <a:pt x="556" y="518"/>
                    <a:pt x="509" y="521"/>
                    <a:pt x="442" y="532"/>
                  </a:cubicBezTo>
                  <a:cubicBezTo>
                    <a:pt x="249" y="566"/>
                    <a:pt x="1" y="652"/>
                    <a:pt x="5" y="716"/>
                  </a:cubicBezTo>
                  <a:cubicBezTo>
                    <a:pt x="9" y="772"/>
                    <a:pt x="228" y="832"/>
                    <a:pt x="1153" y="853"/>
                  </a:cubicBezTo>
                  <a:cubicBezTo>
                    <a:pt x="1346" y="819"/>
                    <a:pt x="1538" y="781"/>
                    <a:pt x="1727" y="742"/>
                  </a:cubicBezTo>
                  <a:cubicBezTo>
                    <a:pt x="1740" y="776"/>
                    <a:pt x="1748" y="806"/>
                    <a:pt x="1757" y="841"/>
                  </a:cubicBezTo>
                  <a:lnTo>
                    <a:pt x="2052" y="841"/>
                  </a:lnTo>
                  <a:cubicBezTo>
                    <a:pt x="2070" y="789"/>
                    <a:pt x="2095" y="716"/>
                    <a:pt x="2108" y="622"/>
                  </a:cubicBezTo>
                  <a:cubicBezTo>
                    <a:pt x="2121" y="498"/>
                    <a:pt x="2104" y="404"/>
                    <a:pt x="2091" y="352"/>
                  </a:cubicBezTo>
                  <a:cubicBezTo>
                    <a:pt x="2065" y="202"/>
                    <a:pt x="2005" y="82"/>
                    <a:pt x="195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28"/>
            <p:cNvSpPr/>
            <p:nvPr/>
          </p:nvSpPr>
          <p:spPr>
            <a:xfrm>
              <a:off x="7232089" y="3858369"/>
              <a:ext cx="204755" cy="454968"/>
            </a:xfrm>
            <a:custGeom>
              <a:rect b="b" l="l" r="r" t="t"/>
              <a:pathLst>
                <a:path extrusionOk="0" h="4724" w="2126">
                  <a:moveTo>
                    <a:pt x="1211" y="1"/>
                  </a:moveTo>
                  <a:cubicBezTo>
                    <a:pt x="1073" y="1"/>
                    <a:pt x="876" y="58"/>
                    <a:pt x="596" y="257"/>
                  </a:cubicBezTo>
                  <a:cubicBezTo>
                    <a:pt x="626" y="856"/>
                    <a:pt x="682" y="1345"/>
                    <a:pt x="724" y="1683"/>
                  </a:cubicBezTo>
                  <a:cubicBezTo>
                    <a:pt x="784" y="2150"/>
                    <a:pt x="810" y="2600"/>
                    <a:pt x="866" y="3504"/>
                  </a:cubicBezTo>
                  <a:cubicBezTo>
                    <a:pt x="879" y="3782"/>
                    <a:pt x="891" y="4009"/>
                    <a:pt x="750" y="4219"/>
                  </a:cubicBezTo>
                  <a:cubicBezTo>
                    <a:pt x="506" y="4587"/>
                    <a:pt x="0" y="4617"/>
                    <a:pt x="9" y="4681"/>
                  </a:cubicBezTo>
                  <a:cubicBezTo>
                    <a:pt x="13" y="4706"/>
                    <a:pt x="98" y="4723"/>
                    <a:pt x="330" y="4723"/>
                  </a:cubicBezTo>
                  <a:cubicBezTo>
                    <a:pt x="546" y="4723"/>
                    <a:pt x="892" y="4708"/>
                    <a:pt x="1423" y="4669"/>
                  </a:cubicBezTo>
                  <a:cubicBezTo>
                    <a:pt x="1397" y="4454"/>
                    <a:pt x="1380" y="4305"/>
                    <a:pt x="1371" y="4210"/>
                  </a:cubicBezTo>
                  <a:cubicBezTo>
                    <a:pt x="1371" y="4189"/>
                    <a:pt x="1367" y="4163"/>
                    <a:pt x="1367" y="4133"/>
                  </a:cubicBezTo>
                  <a:cubicBezTo>
                    <a:pt x="1367" y="4078"/>
                    <a:pt x="1371" y="3966"/>
                    <a:pt x="1418" y="3803"/>
                  </a:cubicBezTo>
                  <a:cubicBezTo>
                    <a:pt x="1444" y="3726"/>
                    <a:pt x="1465" y="3679"/>
                    <a:pt x="1487" y="3623"/>
                  </a:cubicBezTo>
                  <a:cubicBezTo>
                    <a:pt x="1538" y="3478"/>
                    <a:pt x="1581" y="3332"/>
                    <a:pt x="1620" y="3182"/>
                  </a:cubicBezTo>
                  <a:cubicBezTo>
                    <a:pt x="1692" y="2904"/>
                    <a:pt x="2125" y="338"/>
                    <a:pt x="1367" y="30"/>
                  </a:cubicBezTo>
                  <a:cubicBezTo>
                    <a:pt x="1326" y="13"/>
                    <a:pt x="1275" y="1"/>
                    <a:pt x="1211"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28"/>
            <p:cNvSpPr/>
            <p:nvPr/>
          </p:nvSpPr>
          <p:spPr>
            <a:xfrm>
              <a:off x="7230452" y="3888417"/>
              <a:ext cx="89568" cy="425016"/>
            </a:xfrm>
            <a:custGeom>
              <a:rect b="b" l="l" r="r" t="t"/>
              <a:pathLst>
                <a:path extrusionOk="0" h="4413" w="930">
                  <a:moveTo>
                    <a:pt x="639" y="0"/>
                  </a:moveTo>
                  <a:lnTo>
                    <a:pt x="596" y="5"/>
                  </a:lnTo>
                  <a:cubicBezTo>
                    <a:pt x="621" y="467"/>
                    <a:pt x="660" y="926"/>
                    <a:pt x="720" y="1375"/>
                  </a:cubicBezTo>
                  <a:cubicBezTo>
                    <a:pt x="780" y="1838"/>
                    <a:pt x="806" y="2292"/>
                    <a:pt x="861" y="3192"/>
                  </a:cubicBezTo>
                  <a:cubicBezTo>
                    <a:pt x="874" y="3457"/>
                    <a:pt x="887" y="3684"/>
                    <a:pt x="750" y="3894"/>
                  </a:cubicBezTo>
                  <a:cubicBezTo>
                    <a:pt x="591" y="4138"/>
                    <a:pt x="313" y="4232"/>
                    <a:pt x="146" y="4284"/>
                  </a:cubicBezTo>
                  <a:cubicBezTo>
                    <a:pt x="47" y="4318"/>
                    <a:pt x="0" y="4335"/>
                    <a:pt x="5" y="4374"/>
                  </a:cubicBezTo>
                  <a:cubicBezTo>
                    <a:pt x="9" y="4399"/>
                    <a:pt x="43" y="4408"/>
                    <a:pt x="52" y="4412"/>
                  </a:cubicBezTo>
                  <a:lnTo>
                    <a:pt x="65" y="4369"/>
                  </a:lnTo>
                  <a:cubicBezTo>
                    <a:pt x="60" y="4369"/>
                    <a:pt x="56" y="4369"/>
                    <a:pt x="52" y="4365"/>
                  </a:cubicBezTo>
                  <a:cubicBezTo>
                    <a:pt x="69" y="4357"/>
                    <a:pt x="116" y="4340"/>
                    <a:pt x="159" y="4327"/>
                  </a:cubicBezTo>
                  <a:cubicBezTo>
                    <a:pt x="330" y="4267"/>
                    <a:pt x="617" y="4172"/>
                    <a:pt x="784" y="3920"/>
                  </a:cubicBezTo>
                  <a:cubicBezTo>
                    <a:pt x="930" y="3697"/>
                    <a:pt x="917" y="3461"/>
                    <a:pt x="900" y="3192"/>
                  </a:cubicBezTo>
                  <a:cubicBezTo>
                    <a:pt x="848" y="2288"/>
                    <a:pt x="823" y="1834"/>
                    <a:pt x="763" y="1367"/>
                  </a:cubicBezTo>
                  <a:cubicBezTo>
                    <a:pt x="703" y="921"/>
                    <a:pt x="664" y="463"/>
                    <a:pt x="63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28"/>
            <p:cNvSpPr/>
            <p:nvPr/>
          </p:nvSpPr>
          <p:spPr>
            <a:xfrm>
              <a:off x="7175941" y="4256418"/>
              <a:ext cx="203888" cy="82538"/>
            </a:xfrm>
            <a:custGeom>
              <a:rect b="b" l="l" r="r" t="t"/>
              <a:pathLst>
                <a:path extrusionOk="0" h="857" w="2117">
                  <a:moveTo>
                    <a:pt x="1950" y="0"/>
                  </a:moveTo>
                  <a:cubicBezTo>
                    <a:pt x="1851" y="133"/>
                    <a:pt x="1753" y="219"/>
                    <a:pt x="1684" y="266"/>
                  </a:cubicBezTo>
                  <a:cubicBezTo>
                    <a:pt x="1397" y="476"/>
                    <a:pt x="1042" y="510"/>
                    <a:pt x="858" y="519"/>
                  </a:cubicBezTo>
                  <a:cubicBezTo>
                    <a:pt x="817" y="521"/>
                    <a:pt x="784" y="522"/>
                    <a:pt x="754" y="522"/>
                  </a:cubicBezTo>
                  <a:cubicBezTo>
                    <a:pt x="695" y="522"/>
                    <a:pt x="653" y="519"/>
                    <a:pt x="607" y="519"/>
                  </a:cubicBezTo>
                  <a:cubicBezTo>
                    <a:pt x="561" y="519"/>
                    <a:pt x="512" y="522"/>
                    <a:pt x="438" y="536"/>
                  </a:cubicBezTo>
                  <a:cubicBezTo>
                    <a:pt x="249" y="566"/>
                    <a:pt x="1" y="656"/>
                    <a:pt x="5" y="716"/>
                  </a:cubicBezTo>
                  <a:cubicBezTo>
                    <a:pt x="9" y="771"/>
                    <a:pt x="224" y="835"/>
                    <a:pt x="1153" y="857"/>
                  </a:cubicBezTo>
                  <a:lnTo>
                    <a:pt x="1727" y="746"/>
                  </a:lnTo>
                  <a:cubicBezTo>
                    <a:pt x="1736" y="776"/>
                    <a:pt x="1744" y="810"/>
                    <a:pt x="1753" y="840"/>
                  </a:cubicBezTo>
                  <a:lnTo>
                    <a:pt x="2048" y="840"/>
                  </a:lnTo>
                  <a:cubicBezTo>
                    <a:pt x="2070" y="788"/>
                    <a:pt x="2096" y="716"/>
                    <a:pt x="2104" y="626"/>
                  </a:cubicBezTo>
                  <a:cubicBezTo>
                    <a:pt x="2117" y="501"/>
                    <a:pt x="2100" y="403"/>
                    <a:pt x="2091" y="351"/>
                  </a:cubicBezTo>
                  <a:cubicBezTo>
                    <a:pt x="2061" y="202"/>
                    <a:pt x="2001" y="82"/>
                    <a:pt x="195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28"/>
            <p:cNvSpPr/>
            <p:nvPr/>
          </p:nvSpPr>
          <p:spPr>
            <a:xfrm>
              <a:off x="7173533" y="4304284"/>
              <a:ext cx="65683" cy="21092"/>
            </a:xfrm>
            <a:custGeom>
              <a:rect b="b" l="l" r="r" t="t"/>
              <a:pathLst>
                <a:path extrusionOk="0" h="219" w="682">
                  <a:moveTo>
                    <a:pt x="681" y="0"/>
                  </a:moveTo>
                  <a:cubicBezTo>
                    <a:pt x="617" y="0"/>
                    <a:pt x="561" y="0"/>
                    <a:pt x="459" y="17"/>
                  </a:cubicBezTo>
                  <a:cubicBezTo>
                    <a:pt x="317" y="43"/>
                    <a:pt x="0" y="129"/>
                    <a:pt x="9" y="219"/>
                  </a:cubicBezTo>
                  <a:lnTo>
                    <a:pt x="52" y="219"/>
                  </a:lnTo>
                  <a:cubicBezTo>
                    <a:pt x="47" y="184"/>
                    <a:pt x="240" y="99"/>
                    <a:pt x="467" y="56"/>
                  </a:cubicBezTo>
                  <a:cubicBezTo>
                    <a:pt x="530" y="44"/>
                    <a:pt x="576" y="42"/>
                    <a:pt x="618" y="42"/>
                  </a:cubicBezTo>
                  <a:cubicBezTo>
                    <a:pt x="639" y="42"/>
                    <a:pt x="660" y="43"/>
                    <a:pt x="681" y="43"/>
                  </a:cubicBezTo>
                  <a:lnTo>
                    <a:pt x="68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28"/>
            <p:cNvSpPr/>
            <p:nvPr/>
          </p:nvSpPr>
          <p:spPr>
            <a:xfrm>
              <a:off x="7121140" y="3735766"/>
              <a:ext cx="307036" cy="200325"/>
            </a:xfrm>
            <a:custGeom>
              <a:rect b="b" l="l" r="r" t="t"/>
              <a:pathLst>
                <a:path extrusionOk="0" h="2080" w="3188">
                  <a:moveTo>
                    <a:pt x="3042" y="0"/>
                  </a:moveTo>
                  <a:cubicBezTo>
                    <a:pt x="2086" y="202"/>
                    <a:pt x="1131" y="403"/>
                    <a:pt x="176" y="604"/>
                  </a:cubicBezTo>
                  <a:cubicBezTo>
                    <a:pt x="120" y="1037"/>
                    <a:pt x="60" y="1474"/>
                    <a:pt x="0" y="1911"/>
                  </a:cubicBezTo>
                  <a:cubicBezTo>
                    <a:pt x="298" y="1993"/>
                    <a:pt x="731" y="2080"/>
                    <a:pt x="1258" y="2080"/>
                  </a:cubicBezTo>
                  <a:cubicBezTo>
                    <a:pt x="1420" y="2080"/>
                    <a:pt x="1591" y="2071"/>
                    <a:pt x="1769" y="2052"/>
                  </a:cubicBezTo>
                  <a:cubicBezTo>
                    <a:pt x="2335" y="1992"/>
                    <a:pt x="2793" y="1838"/>
                    <a:pt x="3114" y="1701"/>
                  </a:cubicBezTo>
                  <a:cubicBezTo>
                    <a:pt x="3153" y="1512"/>
                    <a:pt x="3183" y="1285"/>
                    <a:pt x="3183" y="1028"/>
                  </a:cubicBezTo>
                  <a:cubicBezTo>
                    <a:pt x="3187" y="609"/>
                    <a:pt x="3114" y="257"/>
                    <a:pt x="30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28"/>
            <p:cNvSpPr/>
            <p:nvPr/>
          </p:nvSpPr>
          <p:spPr>
            <a:xfrm>
              <a:off x="7032439" y="3209721"/>
              <a:ext cx="137434" cy="215349"/>
            </a:xfrm>
            <a:custGeom>
              <a:rect b="b" l="l" r="r" t="t"/>
              <a:pathLst>
                <a:path extrusionOk="0" h="2236" w="1427">
                  <a:moveTo>
                    <a:pt x="1058" y="1"/>
                  </a:moveTo>
                  <a:cubicBezTo>
                    <a:pt x="870" y="9"/>
                    <a:pt x="823" y="237"/>
                    <a:pt x="403" y="930"/>
                  </a:cubicBezTo>
                  <a:cubicBezTo>
                    <a:pt x="154" y="1333"/>
                    <a:pt x="35" y="1483"/>
                    <a:pt x="13" y="1761"/>
                  </a:cubicBezTo>
                  <a:cubicBezTo>
                    <a:pt x="0" y="1958"/>
                    <a:pt x="39" y="2117"/>
                    <a:pt x="77" y="2224"/>
                  </a:cubicBezTo>
                  <a:cubicBezTo>
                    <a:pt x="109" y="2230"/>
                    <a:pt x="150" y="2236"/>
                    <a:pt x="197" y="2236"/>
                  </a:cubicBezTo>
                  <a:cubicBezTo>
                    <a:pt x="243" y="2236"/>
                    <a:pt x="296" y="2230"/>
                    <a:pt x="351" y="2215"/>
                  </a:cubicBezTo>
                  <a:cubicBezTo>
                    <a:pt x="579" y="2151"/>
                    <a:pt x="750" y="1946"/>
                    <a:pt x="1114" y="1076"/>
                  </a:cubicBezTo>
                  <a:cubicBezTo>
                    <a:pt x="1200" y="875"/>
                    <a:pt x="1311" y="601"/>
                    <a:pt x="1427" y="275"/>
                  </a:cubicBezTo>
                  <a:cubicBezTo>
                    <a:pt x="1260" y="27"/>
                    <a:pt x="1127" y="1"/>
                    <a:pt x="1058"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28"/>
            <p:cNvSpPr/>
            <p:nvPr/>
          </p:nvSpPr>
          <p:spPr>
            <a:xfrm>
              <a:off x="6807940" y="3278101"/>
              <a:ext cx="279395" cy="148317"/>
            </a:xfrm>
            <a:custGeom>
              <a:rect b="b" l="l" r="r" t="t"/>
              <a:pathLst>
                <a:path extrusionOk="0" h="1540" w="2901">
                  <a:moveTo>
                    <a:pt x="166" y="1"/>
                  </a:moveTo>
                  <a:cubicBezTo>
                    <a:pt x="157" y="1"/>
                    <a:pt x="147" y="3"/>
                    <a:pt x="138" y="6"/>
                  </a:cubicBezTo>
                  <a:cubicBezTo>
                    <a:pt x="138" y="6"/>
                    <a:pt x="100" y="19"/>
                    <a:pt x="95" y="49"/>
                  </a:cubicBezTo>
                  <a:cubicBezTo>
                    <a:pt x="87" y="83"/>
                    <a:pt x="130" y="122"/>
                    <a:pt x="194" y="169"/>
                  </a:cubicBezTo>
                  <a:cubicBezTo>
                    <a:pt x="352" y="280"/>
                    <a:pt x="498" y="323"/>
                    <a:pt x="494" y="332"/>
                  </a:cubicBezTo>
                  <a:cubicBezTo>
                    <a:pt x="494" y="332"/>
                    <a:pt x="493" y="332"/>
                    <a:pt x="492" y="332"/>
                  </a:cubicBezTo>
                  <a:cubicBezTo>
                    <a:pt x="479" y="332"/>
                    <a:pt x="383" y="308"/>
                    <a:pt x="288" y="272"/>
                  </a:cubicBezTo>
                  <a:cubicBezTo>
                    <a:pt x="207" y="246"/>
                    <a:pt x="168" y="233"/>
                    <a:pt x="147" y="216"/>
                  </a:cubicBezTo>
                  <a:cubicBezTo>
                    <a:pt x="111" y="192"/>
                    <a:pt x="90" y="169"/>
                    <a:pt x="63" y="169"/>
                  </a:cubicBezTo>
                  <a:cubicBezTo>
                    <a:pt x="61" y="169"/>
                    <a:pt x="59" y="169"/>
                    <a:pt x="57" y="169"/>
                  </a:cubicBezTo>
                  <a:cubicBezTo>
                    <a:pt x="40" y="173"/>
                    <a:pt x="14" y="190"/>
                    <a:pt x="14" y="212"/>
                  </a:cubicBezTo>
                  <a:cubicBezTo>
                    <a:pt x="1" y="289"/>
                    <a:pt x="254" y="379"/>
                    <a:pt x="262" y="383"/>
                  </a:cubicBezTo>
                  <a:cubicBezTo>
                    <a:pt x="361" y="417"/>
                    <a:pt x="442" y="426"/>
                    <a:pt x="442" y="430"/>
                  </a:cubicBezTo>
                  <a:cubicBezTo>
                    <a:pt x="441" y="432"/>
                    <a:pt x="429" y="433"/>
                    <a:pt x="409" y="433"/>
                  </a:cubicBezTo>
                  <a:cubicBezTo>
                    <a:pt x="370" y="433"/>
                    <a:pt x="299" y="427"/>
                    <a:pt x="219" y="405"/>
                  </a:cubicBezTo>
                  <a:cubicBezTo>
                    <a:pt x="182" y="393"/>
                    <a:pt x="151" y="382"/>
                    <a:pt x="126" y="382"/>
                  </a:cubicBezTo>
                  <a:cubicBezTo>
                    <a:pt x="114" y="382"/>
                    <a:pt x="104" y="385"/>
                    <a:pt x="95" y="392"/>
                  </a:cubicBezTo>
                  <a:cubicBezTo>
                    <a:pt x="82" y="405"/>
                    <a:pt x="78" y="430"/>
                    <a:pt x="87" y="447"/>
                  </a:cubicBezTo>
                  <a:cubicBezTo>
                    <a:pt x="95" y="477"/>
                    <a:pt x="142" y="486"/>
                    <a:pt x="241" y="495"/>
                  </a:cubicBezTo>
                  <a:cubicBezTo>
                    <a:pt x="357" y="503"/>
                    <a:pt x="476" y="507"/>
                    <a:pt x="476" y="507"/>
                  </a:cubicBezTo>
                  <a:cubicBezTo>
                    <a:pt x="476" y="512"/>
                    <a:pt x="232" y="499"/>
                    <a:pt x="215" y="559"/>
                  </a:cubicBezTo>
                  <a:cubicBezTo>
                    <a:pt x="211" y="585"/>
                    <a:pt x="245" y="615"/>
                    <a:pt x="249" y="615"/>
                  </a:cubicBezTo>
                  <a:cubicBezTo>
                    <a:pt x="272" y="633"/>
                    <a:pt x="299" y="639"/>
                    <a:pt x="328" y="639"/>
                  </a:cubicBezTo>
                  <a:cubicBezTo>
                    <a:pt x="382" y="639"/>
                    <a:pt x="442" y="617"/>
                    <a:pt x="489" y="606"/>
                  </a:cubicBezTo>
                  <a:cubicBezTo>
                    <a:pt x="513" y="602"/>
                    <a:pt x="539" y="599"/>
                    <a:pt x="568" y="599"/>
                  </a:cubicBezTo>
                  <a:cubicBezTo>
                    <a:pt x="652" y="599"/>
                    <a:pt x="761" y="623"/>
                    <a:pt x="901" y="709"/>
                  </a:cubicBezTo>
                  <a:cubicBezTo>
                    <a:pt x="1106" y="842"/>
                    <a:pt x="1277" y="953"/>
                    <a:pt x="1415" y="1039"/>
                  </a:cubicBezTo>
                  <a:cubicBezTo>
                    <a:pt x="1599" y="1154"/>
                    <a:pt x="1860" y="1317"/>
                    <a:pt x="2211" y="1454"/>
                  </a:cubicBezTo>
                  <a:cubicBezTo>
                    <a:pt x="2331" y="1504"/>
                    <a:pt x="2438" y="1540"/>
                    <a:pt x="2535" y="1540"/>
                  </a:cubicBezTo>
                  <a:cubicBezTo>
                    <a:pt x="2587" y="1540"/>
                    <a:pt x="2636" y="1529"/>
                    <a:pt x="2682" y="1505"/>
                  </a:cubicBezTo>
                  <a:cubicBezTo>
                    <a:pt x="2704" y="1497"/>
                    <a:pt x="2785" y="1454"/>
                    <a:pt x="2820" y="1364"/>
                  </a:cubicBezTo>
                  <a:cubicBezTo>
                    <a:pt x="2901" y="1167"/>
                    <a:pt x="2661" y="906"/>
                    <a:pt x="2610" y="850"/>
                  </a:cubicBezTo>
                  <a:cubicBezTo>
                    <a:pt x="2580" y="820"/>
                    <a:pt x="2554" y="794"/>
                    <a:pt x="2545" y="786"/>
                  </a:cubicBezTo>
                  <a:cubicBezTo>
                    <a:pt x="2404" y="674"/>
                    <a:pt x="2156" y="636"/>
                    <a:pt x="1325" y="495"/>
                  </a:cubicBezTo>
                  <a:cubicBezTo>
                    <a:pt x="1170" y="469"/>
                    <a:pt x="1038" y="443"/>
                    <a:pt x="961" y="430"/>
                  </a:cubicBezTo>
                  <a:cubicBezTo>
                    <a:pt x="841" y="336"/>
                    <a:pt x="785" y="242"/>
                    <a:pt x="759" y="173"/>
                  </a:cubicBezTo>
                  <a:cubicBezTo>
                    <a:pt x="759" y="169"/>
                    <a:pt x="759" y="165"/>
                    <a:pt x="755" y="160"/>
                  </a:cubicBezTo>
                  <a:cubicBezTo>
                    <a:pt x="742" y="130"/>
                    <a:pt x="721" y="75"/>
                    <a:pt x="682" y="49"/>
                  </a:cubicBezTo>
                  <a:cubicBezTo>
                    <a:pt x="660" y="34"/>
                    <a:pt x="632" y="28"/>
                    <a:pt x="607" y="28"/>
                  </a:cubicBezTo>
                  <a:cubicBezTo>
                    <a:pt x="574" y="28"/>
                    <a:pt x="546" y="39"/>
                    <a:pt x="541" y="53"/>
                  </a:cubicBezTo>
                  <a:cubicBezTo>
                    <a:pt x="536" y="75"/>
                    <a:pt x="588" y="92"/>
                    <a:pt x="639" y="165"/>
                  </a:cubicBezTo>
                  <a:cubicBezTo>
                    <a:pt x="656" y="190"/>
                    <a:pt x="686" y="246"/>
                    <a:pt x="674" y="263"/>
                  </a:cubicBezTo>
                  <a:cubicBezTo>
                    <a:pt x="670" y="266"/>
                    <a:pt x="665" y="267"/>
                    <a:pt x="659" y="267"/>
                  </a:cubicBezTo>
                  <a:cubicBezTo>
                    <a:pt x="609" y="267"/>
                    <a:pt x="474" y="182"/>
                    <a:pt x="417" y="143"/>
                  </a:cubicBezTo>
                  <a:cubicBezTo>
                    <a:pt x="288" y="63"/>
                    <a:pt x="223" y="1"/>
                    <a:pt x="166"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28"/>
            <p:cNvSpPr/>
            <p:nvPr/>
          </p:nvSpPr>
          <p:spPr>
            <a:xfrm>
              <a:off x="6806303" y="3275982"/>
              <a:ext cx="253873" cy="84464"/>
            </a:xfrm>
            <a:custGeom>
              <a:rect b="b" l="l" r="r" t="t"/>
              <a:pathLst>
                <a:path extrusionOk="0" h="877" w="2636">
                  <a:moveTo>
                    <a:pt x="180" y="1"/>
                  </a:moveTo>
                  <a:cubicBezTo>
                    <a:pt x="169" y="1"/>
                    <a:pt x="158" y="3"/>
                    <a:pt x="147" y="7"/>
                  </a:cubicBezTo>
                  <a:cubicBezTo>
                    <a:pt x="138" y="11"/>
                    <a:pt x="99" y="28"/>
                    <a:pt x="91" y="67"/>
                  </a:cubicBezTo>
                  <a:cubicBezTo>
                    <a:pt x="78" y="114"/>
                    <a:pt x="125" y="157"/>
                    <a:pt x="198" y="208"/>
                  </a:cubicBezTo>
                  <a:cubicBezTo>
                    <a:pt x="232" y="234"/>
                    <a:pt x="266" y="251"/>
                    <a:pt x="301" y="272"/>
                  </a:cubicBezTo>
                  <a:cubicBezTo>
                    <a:pt x="232" y="247"/>
                    <a:pt x="194" y="234"/>
                    <a:pt x="172" y="221"/>
                  </a:cubicBezTo>
                  <a:cubicBezTo>
                    <a:pt x="168" y="212"/>
                    <a:pt x="159" y="208"/>
                    <a:pt x="151" y="204"/>
                  </a:cubicBezTo>
                  <a:cubicBezTo>
                    <a:pt x="128" y="185"/>
                    <a:pt x="108" y="169"/>
                    <a:pt x="80" y="169"/>
                  </a:cubicBezTo>
                  <a:cubicBezTo>
                    <a:pt x="76" y="169"/>
                    <a:pt x="73" y="169"/>
                    <a:pt x="69" y="170"/>
                  </a:cubicBezTo>
                  <a:cubicBezTo>
                    <a:pt x="44" y="174"/>
                    <a:pt x="14" y="200"/>
                    <a:pt x="9" y="234"/>
                  </a:cubicBezTo>
                  <a:cubicBezTo>
                    <a:pt x="1" y="294"/>
                    <a:pt x="99" y="354"/>
                    <a:pt x="185" y="388"/>
                  </a:cubicBezTo>
                  <a:cubicBezTo>
                    <a:pt x="171" y="385"/>
                    <a:pt x="157" y="382"/>
                    <a:pt x="145" y="382"/>
                  </a:cubicBezTo>
                  <a:cubicBezTo>
                    <a:pt x="127" y="382"/>
                    <a:pt x="112" y="387"/>
                    <a:pt x="99" y="397"/>
                  </a:cubicBezTo>
                  <a:cubicBezTo>
                    <a:pt x="78" y="418"/>
                    <a:pt x="74" y="448"/>
                    <a:pt x="82" y="478"/>
                  </a:cubicBezTo>
                  <a:cubicBezTo>
                    <a:pt x="87" y="482"/>
                    <a:pt x="91" y="491"/>
                    <a:pt x="95" y="495"/>
                  </a:cubicBezTo>
                  <a:cubicBezTo>
                    <a:pt x="121" y="521"/>
                    <a:pt x="172" y="529"/>
                    <a:pt x="249" y="538"/>
                  </a:cubicBezTo>
                  <a:cubicBezTo>
                    <a:pt x="228" y="547"/>
                    <a:pt x="215" y="559"/>
                    <a:pt x="211" y="577"/>
                  </a:cubicBezTo>
                  <a:cubicBezTo>
                    <a:pt x="202" y="615"/>
                    <a:pt x="241" y="645"/>
                    <a:pt x="254" y="654"/>
                  </a:cubicBezTo>
                  <a:cubicBezTo>
                    <a:pt x="281" y="675"/>
                    <a:pt x="312" y="682"/>
                    <a:pt x="345" y="682"/>
                  </a:cubicBezTo>
                  <a:cubicBezTo>
                    <a:pt x="385" y="682"/>
                    <a:pt x="426" y="672"/>
                    <a:pt x="463" y="662"/>
                  </a:cubicBezTo>
                  <a:cubicBezTo>
                    <a:pt x="481" y="658"/>
                    <a:pt x="493" y="654"/>
                    <a:pt x="511" y="649"/>
                  </a:cubicBezTo>
                  <a:cubicBezTo>
                    <a:pt x="535" y="645"/>
                    <a:pt x="560" y="642"/>
                    <a:pt x="585" y="642"/>
                  </a:cubicBezTo>
                  <a:cubicBezTo>
                    <a:pt x="674" y="642"/>
                    <a:pt x="772" y="671"/>
                    <a:pt x="875" y="731"/>
                  </a:cubicBezTo>
                  <a:lnTo>
                    <a:pt x="896" y="692"/>
                  </a:lnTo>
                  <a:cubicBezTo>
                    <a:pt x="787" y="631"/>
                    <a:pt x="684" y="601"/>
                    <a:pt x="591" y="601"/>
                  </a:cubicBezTo>
                  <a:cubicBezTo>
                    <a:pt x="560" y="601"/>
                    <a:pt x="531" y="604"/>
                    <a:pt x="502" y="611"/>
                  </a:cubicBezTo>
                  <a:cubicBezTo>
                    <a:pt x="485" y="611"/>
                    <a:pt x="472" y="615"/>
                    <a:pt x="455" y="619"/>
                  </a:cubicBezTo>
                  <a:cubicBezTo>
                    <a:pt x="416" y="630"/>
                    <a:pt x="375" y="642"/>
                    <a:pt x="339" y="642"/>
                  </a:cubicBezTo>
                  <a:cubicBezTo>
                    <a:pt x="317" y="642"/>
                    <a:pt x="296" y="637"/>
                    <a:pt x="279" y="624"/>
                  </a:cubicBezTo>
                  <a:cubicBezTo>
                    <a:pt x="262" y="611"/>
                    <a:pt x="254" y="594"/>
                    <a:pt x="254" y="589"/>
                  </a:cubicBezTo>
                  <a:cubicBezTo>
                    <a:pt x="254" y="581"/>
                    <a:pt x="271" y="551"/>
                    <a:pt x="472" y="551"/>
                  </a:cubicBezTo>
                  <a:cubicBezTo>
                    <a:pt x="498" y="551"/>
                    <a:pt x="502" y="551"/>
                    <a:pt x="506" y="547"/>
                  </a:cubicBezTo>
                  <a:lnTo>
                    <a:pt x="515" y="538"/>
                  </a:lnTo>
                  <a:lnTo>
                    <a:pt x="515" y="529"/>
                  </a:lnTo>
                  <a:cubicBezTo>
                    <a:pt x="515" y="508"/>
                    <a:pt x="493" y="508"/>
                    <a:pt x="481" y="508"/>
                  </a:cubicBezTo>
                  <a:lnTo>
                    <a:pt x="442" y="508"/>
                  </a:lnTo>
                  <a:cubicBezTo>
                    <a:pt x="399" y="504"/>
                    <a:pt x="326" y="499"/>
                    <a:pt x="258" y="495"/>
                  </a:cubicBezTo>
                  <a:cubicBezTo>
                    <a:pt x="176" y="487"/>
                    <a:pt x="129" y="482"/>
                    <a:pt x="121" y="461"/>
                  </a:cubicBezTo>
                  <a:cubicBezTo>
                    <a:pt x="117" y="452"/>
                    <a:pt x="121" y="435"/>
                    <a:pt x="129" y="431"/>
                  </a:cubicBezTo>
                  <a:cubicBezTo>
                    <a:pt x="132" y="427"/>
                    <a:pt x="137" y="425"/>
                    <a:pt x="143" y="425"/>
                  </a:cubicBezTo>
                  <a:cubicBezTo>
                    <a:pt x="158" y="425"/>
                    <a:pt x="181" y="434"/>
                    <a:pt x="202" y="439"/>
                  </a:cubicBezTo>
                  <a:cubicBezTo>
                    <a:pt x="211" y="444"/>
                    <a:pt x="219" y="444"/>
                    <a:pt x="232" y="448"/>
                  </a:cubicBezTo>
                  <a:cubicBezTo>
                    <a:pt x="308" y="469"/>
                    <a:pt x="386" y="478"/>
                    <a:pt x="431" y="478"/>
                  </a:cubicBezTo>
                  <a:cubicBezTo>
                    <a:pt x="450" y="478"/>
                    <a:pt x="463" y="476"/>
                    <a:pt x="468" y="474"/>
                  </a:cubicBezTo>
                  <a:lnTo>
                    <a:pt x="476" y="465"/>
                  </a:lnTo>
                  <a:lnTo>
                    <a:pt x="476" y="457"/>
                  </a:lnTo>
                  <a:cubicBezTo>
                    <a:pt x="481" y="435"/>
                    <a:pt x="463" y="431"/>
                    <a:pt x="438" y="427"/>
                  </a:cubicBezTo>
                  <a:cubicBezTo>
                    <a:pt x="408" y="422"/>
                    <a:pt x="352" y="409"/>
                    <a:pt x="288" y="388"/>
                  </a:cubicBezTo>
                  <a:cubicBezTo>
                    <a:pt x="168" y="345"/>
                    <a:pt x="44" y="272"/>
                    <a:pt x="48" y="238"/>
                  </a:cubicBezTo>
                  <a:cubicBezTo>
                    <a:pt x="52" y="225"/>
                    <a:pt x="65" y="212"/>
                    <a:pt x="78" y="212"/>
                  </a:cubicBezTo>
                  <a:cubicBezTo>
                    <a:pt x="80" y="212"/>
                    <a:pt x="81" y="212"/>
                    <a:pt x="83" y="212"/>
                  </a:cubicBezTo>
                  <a:cubicBezTo>
                    <a:pt x="94" y="212"/>
                    <a:pt x="106" y="223"/>
                    <a:pt x="125" y="238"/>
                  </a:cubicBezTo>
                  <a:cubicBezTo>
                    <a:pt x="134" y="242"/>
                    <a:pt x="142" y="247"/>
                    <a:pt x="151" y="255"/>
                  </a:cubicBezTo>
                  <a:cubicBezTo>
                    <a:pt x="176" y="272"/>
                    <a:pt x="215" y="285"/>
                    <a:pt x="296" y="315"/>
                  </a:cubicBezTo>
                  <a:cubicBezTo>
                    <a:pt x="300" y="315"/>
                    <a:pt x="465" y="373"/>
                    <a:pt x="513" y="373"/>
                  </a:cubicBezTo>
                  <a:cubicBezTo>
                    <a:pt x="518" y="373"/>
                    <a:pt x="521" y="372"/>
                    <a:pt x="523" y="371"/>
                  </a:cubicBezTo>
                  <a:lnTo>
                    <a:pt x="528" y="367"/>
                  </a:lnTo>
                  <a:lnTo>
                    <a:pt x="532" y="358"/>
                  </a:lnTo>
                  <a:cubicBezTo>
                    <a:pt x="541" y="341"/>
                    <a:pt x="523" y="332"/>
                    <a:pt x="489" y="320"/>
                  </a:cubicBezTo>
                  <a:cubicBezTo>
                    <a:pt x="438" y="294"/>
                    <a:pt x="335" y="251"/>
                    <a:pt x="224" y="174"/>
                  </a:cubicBezTo>
                  <a:cubicBezTo>
                    <a:pt x="198" y="157"/>
                    <a:pt x="125" y="105"/>
                    <a:pt x="129" y="75"/>
                  </a:cubicBezTo>
                  <a:cubicBezTo>
                    <a:pt x="134" y="58"/>
                    <a:pt x="155" y="50"/>
                    <a:pt x="164" y="45"/>
                  </a:cubicBezTo>
                  <a:cubicBezTo>
                    <a:pt x="169" y="43"/>
                    <a:pt x="175" y="42"/>
                    <a:pt x="182" y="42"/>
                  </a:cubicBezTo>
                  <a:cubicBezTo>
                    <a:pt x="214" y="42"/>
                    <a:pt x="255" y="68"/>
                    <a:pt x="326" y="118"/>
                  </a:cubicBezTo>
                  <a:cubicBezTo>
                    <a:pt x="352" y="135"/>
                    <a:pt x="386" y="161"/>
                    <a:pt x="421" y="182"/>
                  </a:cubicBezTo>
                  <a:cubicBezTo>
                    <a:pt x="558" y="271"/>
                    <a:pt x="633" y="309"/>
                    <a:pt x="674" y="309"/>
                  </a:cubicBezTo>
                  <a:cubicBezTo>
                    <a:pt x="687" y="309"/>
                    <a:pt x="696" y="305"/>
                    <a:pt x="703" y="298"/>
                  </a:cubicBezTo>
                  <a:cubicBezTo>
                    <a:pt x="733" y="268"/>
                    <a:pt x="691" y="200"/>
                    <a:pt x="673" y="174"/>
                  </a:cubicBezTo>
                  <a:cubicBezTo>
                    <a:pt x="648" y="140"/>
                    <a:pt x="626" y="118"/>
                    <a:pt x="605" y="105"/>
                  </a:cubicBezTo>
                  <a:cubicBezTo>
                    <a:pt x="588" y="88"/>
                    <a:pt x="579" y="84"/>
                    <a:pt x="579" y="75"/>
                  </a:cubicBezTo>
                  <a:cubicBezTo>
                    <a:pt x="583" y="63"/>
                    <a:pt x="596" y="50"/>
                    <a:pt x="613" y="45"/>
                  </a:cubicBezTo>
                  <a:cubicBezTo>
                    <a:pt x="616" y="45"/>
                    <a:pt x="618" y="45"/>
                    <a:pt x="620" y="45"/>
                  </a:cubicBezTo>
                  <a:cubicBezTo>
                    <a:pt x="639" y="45"/>
                    <a:pt x="655" y="61"/>
                    <a:pt x="682" y="84"/>
                  </a:cubicBezTo>
                  <a:cubicBezTo>
                    <a:pt x="703" y="105"/>
                    <a:pt x="733" y="144"/>
                    <a:pt x="755" y="200"/>
                  </a:cubicBezTo>
                  <a:lnTo>
                    <a:pt x="759" y="204"/>
                  </a:lnTo>
                  <a:cubicBezTo>
                    <a:pt x="793" y="298"/>
                    <a:pt x="866" y="388"/>
                    <a:pt x="965" y="469"/>
                  </a:cubicBezTo>
                  <a:lnTo>
                    <a:pt x="969" y="474"/>
                  </a:lnTo>
                  <a:lnTo>
                    <a:pt x="973" y="474"/>
                  </a:lnTo>
                  <a:cubicBezTo>
                    <a:pt x="1050" y="487"/>
                    <a:pt x="1183" y="508"/>
                    <a:pt x="1337" y="538"/>
                  </a:cubicBezTo>
                  <a:lnTo>
                    <a:pt x="1414" y="551"/>
                  </a:lnTo>
                  <a:cubicBezTo>
                    <a:pt x="2293" y="701"/>
                    <a:pt x="2472" y="731"/>
                    <a:pt x="2605" y="876"/>
                  </a:cubicBezTo>
                  <a:lnTo>
                    <a:pt x="2635" y="851"/>
                  </a:lnTo>
                  <a:cubicBezTo>
                    <a:pt x="2498" y="692"/>
                    <a:pt x="2310" y="662"/>
                    <a:pt x="1423" y="508"/>
                  </a:cubicBezTo>
                  <a:lnTo>
                    <a:pt x="1346" y="495"/>
                  </a:lnTo>
                  <a:cubicBezTo>
                    <a:pt x="1192" y="469"/>
                    <a:pt x="1063" y="448"/>
                    <a:pt x="986" y="435"/>
                  </a:cubicBezTo>
                  <a:cubicBezTo>
                    <a:pt x="896" y="358"/>
                    <a:pt x="832" y="277"/>
                    <a:pt x="798" y="187"/>
                  </a:cubicBezTo>
                  <a:cubicBezTo>
                    <a:pt x="772" y="123"/>
                    <a:pt x="738" y="80"/>
                    <a:pt x="712" y="54"/>
                  </a:cubicBezTo>
                  <a:cubicBezTo>
                    <a:pt x="685" y="28"/>
                    <a:pt x="656" y="1"/>
                    <a:pt x="620" y="1"/>
                  </a:cubicBezTo>
                  <a:cubicBezTo>
                    <a:pt x="615" y="1"/>
                    <a:pt x="610" y="2"/>
                    <a:pt x="605" y="3"/>
                  </a:cubicBezTo>
                  <a:cubicBezTo>
                    <a:pt x="575" y="11"/>
                    <a:pt x="541" y="37"/>
                    <a:pt x="541" y="75"/>
                  </a:cubicBezTo>
                  <a:cubicBezTo>
                    <a:pt x="536" y="105"/>
                    <a:pt x="558" y="118"/>
                    <a:pt x="579" y="140"/>
                  </a:cubicBezTo>
                  <a:cubicBezTo>
                    <a:pt x="596" y="152"/>
                    <a:pt x="618" y="170"/>
                    <a:pt x="639" y="195"/>
                  </a:cubicBezTo>
                  <a:cubicBezTo>
                    <a:pt x="656" y="225"/>
                    <a:pt x="669" y="255"/>
                    <a:pt x="673" y="268"/>
                  </a:cubicBezTo>
                  <a:cubicBezTo>
                    <a:pt x="656" y="268"/>
                    <a:pt x="601" y="251"/>
                    <a:pt x="442" y="148"/>
                  </a:cubicBezTo>
                  <a:cubicBezTo>
                    <a:pt x="408" y="123"/>
                    <a:pt x="378" y="101"/>
                    <a:pt x="348" y="84"/>
                  </a:cubicBezTo>
                  <a:cubicBezTo>
                    <a:pt x="278" y="35"/>
                    <a:pt x="229" y="1"/>
                    <a:pt x="18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28"/>
            <p:cNvSpPr/>
            <p:nvPr/>
          </p:nvSpPr>
          <p:spPr>
            <a:xfrm>
              <a:off x="7081075" y="3163974"/>
              <a:ext cx="121832" cy="139938"/>
            </a:xfrm>
            <a:custGeom>
              <a:rect b="b" l="l" r="r" t="t"/>
              <a:pathLst>
                <a:path extrusionOk="0" h="1453" w="1265">
                  <a:moveTo>
                    <a:pt x="887" y="0"/>
                  </a:moveTo>
                  <a:lnTo>
                    <a:pt x="283" y="600"/>
                  </a:lnTo>
                  <a:cubicBezTo>
                    <a:pt x="189" y="694"/>
                    <a:pt x="95" y="789"/>
                    <a:pt x="1" y="883"/>
                  </a:cubicBezTo>
                  <a:cubicBezTo>
                    <a:pt x="39" y="969"/>
                    <a:pt x="129" y="1144"/>
                    <a:pt x="322" y="1286"/>
                  </a:cubicBezTo>
                  <a:cubicBezTo>
                    <a:pt x="463" y="1393"/>
                    <a:pt x="605" y="1435"/>
                    <a:pt x="690" y="1453"/>
                  </a:cubicBezTo>
                  <a:cubicBezTo>
                    <a:pt x="750" y="1380"/>
                    <a:pt x="1264" y="699"/>
                    <a:pt x="1007" y="172"/>
                  </a:cubicBezTo>
                  <a:cubicBezTo>
                    <a:pt x="977" y="116"/>
                    <a:pt x="939" y="56"/>
                    <a:pt x="887"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28"/>
            <p:cNvSpPr/>
            <p:nvPr/>
          </p:nvSpPr>
          <p:spPr>
            <a:xfrm>
              <a:off x="7066629" y="2844610"/>
              <a:ext cx="304147" cy="405754"/>
            </a:xfrm>
            <a:custGeom>
              <a:rect b="b" l="l" r="r" t="t"/>
              <a:pathLst>
                <a:path extrusionOk="0" h="4213" w="3158">
                  <a:moveTo>
                    <a:pt x="1294" y="1"/>
                  </a:moveTo>
                  <a:cubicBezTo>
                    <a:pt x="1173" y="1"/>
                    <a:pt x="1052" y="27"/>
                    <a:pt x="943" y="78"/>
                  </a:cubicBezTo>
                  <a:cubicBezTo>
                    <a:pt x="836" y="130"/>
                    <a:pt x="857" y="151"/>
                    <a:pt x="622" y="331"/>
                  </a:cubicBezTo>
                  <a:cubicBezTo>
                    <a:pt x="292" y="579"/>
                    <a:pt x="245" y="541"/>
                    <a:pt x="176" y="652"/>
                  </a:cubicBezTo>
                  <a:cubicBezTo>
                    <a:pt x="151" y="691"/>
                    <a:pt x="142" y="725"/>
                    <a:pt x="138" y="738"/>
                  </a:cubicBezTo>
                  <a:cubicBezTo>
                    <a:pt x="18" y="1140"/>
                    <a:pt x="1" y="1205"/>
                    <a:pt x="9" y="1299"/>
                  </a:cubicBezTo>
                  <a:cubicBezTo>
                    <a:pt x="31" y="1479"/>
                    <a:pt x="142" y="1535"/>
                    <a:pt x="189" y="1654"/>
                  </a:cubicBezTo>
                  <a:cubicBezTo>
                    <a:pt x="254" y="1822"/>
                    <a:pt x="95" y="1873"/>
                    <a:pt x="142" y="2147"/>
                  </a:cubicBezTo>
                  <a:cubicBezTo>
                    <a:pt x="168" y="2288"/>
                    <a:pt x="232" y="2400"/>
                    <a:pt x="249" y="2430"/>
                  </a:cubicBezTo>
                  <a:cubicBezTo>
                    <a:pt x="309" y="2524"/>
                    <a:pt x="348" y="2545"/>
                    <a:pt x="391" y="2605"/>
                  </a:cubicBezTo>
                  <a:cubicBezTo>
                    <a:pt x="498" y="2764"/>
                    <a:pt x="442" y="2957"/>
                    <a:pt x="425" y="3102"/>
                  </a:cubicBezTo>
                  <a:cubicBezTo>
                    <a:pt x="386" y="3424"/>
                    <a:pt x="493" y="3762"/>
                    <a:pt x="600" y="3916"/>
                  </a:cubicBezTo>
                  <a:cubicBezTo>
                    <a:pt x="749" y="4129"/>
                    <a:pt x="1043" y="4212"/>
                    <a:pt x="1375" y="4212"/>
                  </a:cubicBezTo>
                  <a:cubicBezTo>
                    <a:pt x="1840" y="4212"/>
                    <a:pt x="2377" y="4048"/>
                    <a:pt x="2687" y="3843"/>
                  </a:cubicBezTo>
                  <a:cubicBezTo>
                    <a:pt x="2862" y="3728"/>
                    <a:pt x="2956" y="3608"/>
                    <a:pt x="3008" y="3488"/>
                  </a:cubicBezTo>
                  <a:cubicBezTo>
                    <a:pt x="3021" y="3462"/>
                    <a:pt x="3158" y="3137"/>
                    <a:pt x="3008" y="2922"/>
                  </a:cubicBezTo>
                  <a:cubicBezTo>
                    <a:pt x="2909" y="2781"/>
                    <a:pt x="2734" y="2712"/>
                    <a:pt x="2631" y="2563"/>
                  </a:cubicBezTo>
                  <a:cubicBezTo>
                    <a:pt x="2609" y="2528"/>
                    <a:pt x="2592" y="2494"/>
                    <a:pt x="2584" y="2455"/>
                  </a:cubicBezTo>
                  <a:cubicBezTo>
                    <a:pt x="2571" y="2357"/>
                    <a:pt x="2657" y="2280"/>
                    <a:pt x="2704" y="2190"/>
                  </a:cubicBezTo>
                  <a:cubicBezTo>
                    <a:pt x="2759" y="2096"/>
                    <a:pt x="2768" y="1976"/>
                    <a:pt x="2725" y="1869"/>
                  </a:cubicBezTo>
                  <a:cubicBezTo>
                    <a:pt x="2674" y="1740"/>
                    <a:pt x="2549" y="1633"/>
                    <a:pt x="2545" y="1492"/>
                  </a:cubicBezTo>
                  <a:cubicBezTo>
                    <a:pt x="2545" y="1427"/>
                    <a:pt x="2567" y="1367"/>
                    <a:pt x="2579" y="1307"/>
                  </a:cubicBezTo>
                  <a:cubicBezTo>
                    <a:pt x="2605" y="1179"/>
                    <a:pt x="2528" y="1119"/>
                    <a:pt x="2468" y="1016"/>
                  </a:cubicBezTo>
                  <a:cubicBezTo>
                    <a:pt x="2365" y="836"/>
                    <a:pt x="2421" y="566"/>
                    <a:pt x="2254" y="446"/>
                  </a:cubicBezTo>
                  <a:cubicBezTo>
                    <a:pt x="2155" y="378"/>
                    <a:pt x="2014" y="391"/>
                    <a:pt x="1911" y="327"/>
                  </a:cubicBezTo>
                  <a:cubicBezTo>
                    <a:pt x="1770" y="237"/>
                    <a:pt x="1710" y="95"/>
                    <a:pt x="1539" y="40"/>
                  </a:cubicBezTo>
                  <a:cubicBezTo>
                    <a:pt x="1460" y="13"/>
                    <a:pt x="1377"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28"/>
            <p:cNvSpPr/>
            <p:nvPr/>
          </p:nvSpPr>
          <p:spPr>
            <a:xfrm>
              <a:off x="7149166" y="3004292"/>
              <a:ext cx="147740" cy="222669"/>
            </a:xfrm>
            <a:custGeom>
              <a:rect b="b" l="l" r="r" t="t"/>
              <a:pathLst>
                <a:path extrusionOk="0" h="2312" w="1534">
                  <a:moveTo>
                    <a:pt x="999" y="1"/>
                  </a:moveTo>
                  <a:lnTo>
                    <a:pt x="999" y="1"/>
                  </a:lnTo>
                  <a:cubicBezTo>
                    <a:pt x="883" y="56"/>
                    <a:pt x="767" y="112"/>
                    <a:pt x="652" y="168"/>
                  </a:cubicBezTo>
                  <a:cubicBezTo>
                    <a:pt x="472" y="253"/>
                    <a:pt x="296" y="339"/>
                    <a:pt x="116" y="425"/>
                  </a:cubicBezTo>
                  <a:cubicBezTo>
                    <a:pt x="133" y="438"/>
                    <a:pt x="420" y="669"/>
                    <a:pt x="382" y="1037"/>
                  </a:cubicBezTo>
                  <a:cubicBezTo>
                    <a:pt x="382" y="1042"/>
                    <a:pt x="382" y="1042"/>
                    <a:pt x="382" y="1046"/>
                  </a:cubicBezTo>
                  <a:cubicBezTo>
                    <a:pt x="360" y="1230"/>
                    <a:pt x="317" y="1453"/>
                    <a:pt x="240" y="1727"/>
                  </a:cubicBezTo>
                  <a:cubicBezTo>
                    <a:pt x="60" y="2044"/>
                    <a:pt x="0" y="2232"/>
                    <a:pt x="65" y="2292"/>
                  </a:cubicBezTo>
                  <a:cubicBezTo>
                    <a:pt x="78" y="2305"/>
                    <a:pt x="97" y="2311"/>
                    <a:pt x="122" y="2311"/>
                  </a:cubicBezTo>
                  <a:cubicBezTo>
                    <a:pt x="300" y="2311"/>
                    <a:pt x="772" y="1993"/>
                    <a:pt x="1534" y="1359"/>
                  </a:cubicBezTo>
                  <a:cubicBezTo>
                    <a:pt x="1431" y="1273"/>
                    <a:pt x="1213" y="1072"/>
                    <a:pt x="1084" y="733"/>
                  </a:cubicBezTo>
                  <a:cubicBezTo>
                    <a:pt x="960" y="412"/>
                    <a:pt x="981" y="138"/>
                    <a:pt x="999"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28"/>
            <p:cNvSpPr/>
            <p:nvPr/>
          </p:nvSpPr>
          <p:spPr>
            <a:xfrm>
              <a:off x="7160338" y="3020375"/>
              <a:ext cx="77626" cy="84656"/>
            </a:xfrm>
            <a:custGeom>
              <a:rect b="b" l="l" r="r" t="t"/>
              <a:pathLst>
                <a:path extrusionOk="0" h="879" w="806">
                  <a:moveTo>
                    <a:pt x="536" y="1"/>
                  </a:moveTo>
                  <a:cubicBezTo>
                    <a:pt x="356" y="86"/>
                    <a:pt x="180" y="172"/>
                    <a:pt x="0" y="258"/>
                  </a:cubicBezTo>
                  <a:cubicBezTo>
                    <a:pt x="17" y="271"/>
                    <a:pt x="304" y="502"/>
                    <a:pt x="266" y="870"/>
                  </a:cubicBezTo>
                  <a:cubicBezTo>
                    <a:pt x="266" y="875"/>
                    <a:pt x="266" y="875"/>
                    <a:pt x="266" y="879"/>
                  </a:cubicBezTo>
                  <a:cubicBezTo>
                    <a:pt x="493" y="810"/>
                    <a:pt x="728" y="605"/>
                    <a:pt x="784" y="369"/>
                  </a:cubicBezTo>
                  <a:cubicBezTo>
                    <a:pt x="805" y="279"/>
                    <a:pt x="801" y="198"/>
                    <a:pt x="784" y="129"/>
                  </a:cubicBezTo>
                  <a:cubicBezTo>
                    <a:pt x="703" y="69"/>
                    <a:pt x="621" y="26"/>
                    <a:pt x="536" y="1"/>
                  </a:cubicBezTo>
                  <a:close/>
                </a:path>
              </a:pathLst>
            </a:custGeom>
            <a:solidFill>
              <a:srgbClr val="2B2622">
                <a:alpha val="2784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28"/>
            <p:cNvSpPr/>
            <p:nvPr/>
          </p:nvSpPr>
          <p:spPr>
            <a:xfrm>
              <a:off x="7105442" y="2870613"/>
              <a:ext cx="165942" cy="199747"/>
            </a:xfrm>
            <a:custGeom>
              <a:rect b="b" l="l" r="r" t="t"/>
              <a:pathLst>
                <a:path extrusionOk="0" h="2074" w="1723">
                  <a:moveTo>
                    <a:pt x="682" y="1"/>
                  </a:moveTo>
                  <a:cubicBezTo>
                    <a:pt x="641" y="1"/>
                    <a:pt x="599" y="6"/>
                    <a:pt x="557" y="18"/>
                  </a:cubicBezTo>
                  <a:cubicBezTo>
                    <a:pt x="279" y="91"/>
                    <a:pt x="167" y="416"/>
                    <a:pt x="116" y="566"/>
                  </a:cubicBezTo>
                  <a:cubicBezTo>
                    <a:pt x="0" y="900"/>
                    <a:pt x="73" y="1192"/>
                    <a:pt x="112" y="1324"/>
                  </a:cubicBezTo>
                  <a:cubicBezTo>
                    <a:pt x="163" y="1513"/>
                    <a:pt x="236" y="1774"/>
                    <a:pt x="484" y="1937"/>
                  </a:cubicBezTo>
                  <a:cubicBezTo>
                    <a:pt x="489" y="1941"/>
                    <a:pt x="493" y="1946"/>
                    <a:pt x="502" y="1950"/>
                  </a:cubicBezTo>
                  <a:cubicBezTo>
                    <a:pt x="614" y="2024"/>
                    <a:pt x="766" y="2074"/>
                    <a:pt x="908" y="2074"/>
                  </a:cubicBezTo>
                  <a:cubicBezTo>
                    <a:pt x="954" y="2074"/>
                    <a:pt x="999" y="2069"/>
                    <a:pt x="1041" y="2057"/>
                  </a:cubicBezTo>
                  <a:cubicBezTo>
                    <a:pt x="1268" y="1997"/>
                    <a:pt x="1453" y="1749"/>
                    <a:pt x="1474" y="1444"/>
                  </a:cubicBezTo>
                  <a:cubicBezTo>
                    <a:pt x="1508" y="1440"/>
                    <a:pt x="1555" y="1432"/>
                    <a:pt x="1598" y="1393"/>
                  </a:cubicBezTo>
                  <a:cubicBezTo>
                    <a:pt x="1722" y="1290"/>
                    <a:pt x="1692" y="1046"/>
                    <a:pt x="1620" y="1016"/>
                  </a:cubicBezTo>
                  <a:cubicBezTo>
                    <a:pt x="1615" y="1014"/>
                    <a:pt x="1610" y="1013"/>
                    <a:pt x="1603" y="1013"/>
                  </a:cubicBezTo>
                  <a:cubicBezTo>
                    <a:pt x="1583" y="1013"/>
                    <a:pt x="1554" y="1024"/>
                    <a:pt x="1513" y="1059"/>
                  </a:cubicBezTo>
                  <a:cubicBezTo>
                    <a:pt x="1513" y="978"/>
                    <a:pt x="1508" y="472"/>
                    <a:pt x="1127" y="181"/>
                  </a:cubicBezTo>
                  <a:cubicBezTo>
                    <a:pt x="1066" y="134"/>
                    <a:pt x="889" y="1"/>
                    <a:pt x="682"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28"/>
            <p:cNvSpPr/>
            <p:nvPr/>
          </p:nvSpPr>
          <p:spPr>
            <a:xfrm>
              <a:off x="7192024" y="2971257"/>
              <a:ext cx="32360" cy="10883"/>
            </a:xfrm>
            <a:custGeom>
              <a:rect b="b" l="l" r="r" t="t"/>
              <a:pathLst>
                <a:path extrusionOk="0" h="113" w="336">
                  <a:moveTo>
                    <a:pt x="179" y="1"/>
                  </a:moveTo>
                  <a:cubicBezTo>
                    <a:pt x="174" y="1"/>
                    <a:pt x="169" y="1"/>
                    <a:pt x="164" y="1"/>
                  </a:cubicBezTo>
                  <a:cubicBezTo>
                    <a:pt x="82" y="10"/>
                    <a:pt x="27" y="52"/>
                    <a:pt x="1" y="78"/>
                  </a:cubicBezTo>
                  <a:lnTo>
                    <a:pt x="35" y="112"/>
                  </a:lnTo>
                  <a:cubicBezTo>
                    <a:pt x="52" y="95"/>
                    <a:pt x="99" y="57"/>
                    <a:pt x="168" y="52"/>
                  </a:cubicBezTo>
                  <a:cubicBezTo>
                    <a:pt x="177" y="51"/>
                    <a:pt x="186" y="51"/>
                    <a:pt x="195" y="51"/>
                  </a:cubicBezTo>
                  <a:cubicBezTo>
                    <a:pt x="250" y="51"/>
                    <a:pt x="291" y="72"/>
                    <a:pt x="309" y="87"/>
                  </a:cubicBezTo>
                  <a:lnTo>
                    <a:pt x="335" y="44"/>
                  </a:lnTo>
                  <a:cubicBezTo>
                    <a:pt x="311" y="28"/>
                    <a:pt x="253"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28"/>
            <p:cNvSpPr/>
            <p:nvPr/>
          </p:nvSpPr>
          <p:spPr>
            <a:xfrm>
              <a:off x="7199536" y="2972028"/>
              <a:ext cx="17817" cy="16469"/>
            </a:xfrm>
            <a:custGeom>
              <a:rect b="b" l="l" r="r" t="t"/>
              <a:pathLst>
                <a:path extrusionOk="0" h="171" w="185">
                  <a:moveTo>
                    <a:pt x="89" y="0"/>
                  </a:moveTo>
                  <a:cubicBezTo>
                    <a:pt x="84" y="0"/>
                    <a:pt x="78" y="1"/>
                    <a:pt x="73" y="2"/>
                  </a:cubicBezTo>
                  <a:cubicBezTo>
                    <a:pt x="30" y="10"/>
                    <a:pt x="0" y="57"/>
                    <a:pt x="9" y="100"/>
                  </a:cubicBezTo>
                  <a:cubicBezTo>
                    <a:pt x="16" y="142"/>
                    <a:pt x="51" y="170"/>
                    <a:pt x="91" y="170"/>
                  </a:cubicBezTo>
                  <a:cubicBezTo>
                    <a:pt x="96" y="170"/>
                    <a:pt x="102" y="170"/>
                    <a:pt x="107" y="169"/>
                  </a:cubicBezTo>
                  <a:cubicBezTo>
                    <a:pt x="154" y="160"/>
                    <a:pt x="184" y="117"/>
                    <a:pt x="176" y="70"/>
                  </a:cubicBezTo>
                  <a:cubicBezTo>
                    <a:pt x="168" y="28"/>
                    <a:pt x="130" y="0"/>
                    <a:pt x="8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28"/>
            <p:cNvSpPr/>
            <p:nvPr/>
          </p:nvSpPr>
          <p:spPr>
            <a:xfrm>
              <a:off x="7181719" y="2945543"/>
              <a:ext cx="47192" cy="14735"/>
            </a:xfrm>
            <a:custGeom>
              <a:rect b="b" l="l" r="r" t="t"/>
              <a:pathLst>
                <a:path extrusionOk="0" h="153" w="490">
                  <a:moveTo>
                    <a:pt x="304" y="1"/>
                  </a:moveTo>
                  <a:cubicBezTo>
                    <a:pt x="276" y="1"/>
                    <a:pt x="246" y="2"/>
                    <a:pt x="215" y="7"/>
                  </a:cubicBezTo>
                  <a:cubicBezTo>
                    <a:pt x="151" y="15"/>
                    <a:pt x="91" y="32"/>
                    <a:pt x="35" y="62"/>
                  </a:cubicBezTo>
                  <a:cubicBezTo>
                    <a:pt x="9" y="75"/>
                    <a:pt x="1" y="105"/>
                    <a:pt x="14" y="131"/>
                  </a:cubicBezTo>
                  <a:cubicBezTo>
                    <a:pt x="23" y="146"/>
                    <a:pt x="39" y="152"/>
                    <a:pt x="56" y="152"/>
                  </a:cubicBezTo>
                  <a:cubicBezTo>
                    <a:pt x="64" y="152"/>
                    <a:pt x="71" y="151"/>
                    <a:pt x="78" y="148"/>
                  </a:cubicBezTo>
                  <a:cubicBezTo>
                    <a:pt x="125" y="122"/>
                    <a:pt x="177" y="105"/>
                    <a:pt x="228" y="101"/>
                  </a:cubicBezTo>
                  <a:cubicBezTo>
                    <a:pt x="250" y="97"/>
                    <a:pt x="272" y="96"/>
                    <a:pt x="293" y="96"/>
                  </a:cubicBezTo>
                  <a:cubicBezTo>
                    <a:pt x="344" y="96"/>
                    <a:pt x="389" y="105"/>
                    <a:pt x="425" y="114"/>
                  </a:cubicBezTo>
                  <a:cubicBezTo>
                    <a:pt x="428" y="114"/>
                    <a:pt x="431" y="115"/>
                    <a:pt x="433" y="115"/>
                  </a:cubicBezTo>
                  <a:cubicBezTo>
                    <a:pt x="453" y="115"/>
                    <a:pt x="473" y="103"/>
                    <a:pt x="481" y="84"/>
                  </a:cubicBezTo>
                  <a:cubicBezTo>
                    <a:pt x="489" y="58"/>
                    <a:pt x="476" y="28"/>
                    <a:pt x="451" y="20"/>
                  </a:cubicBezTo>
                  <a:cubicBezTo>
                    <a:pt x="408" y="8"/>
                    <a:pt x="359" y="1"/>
                    <a:pt x="30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28"/>
            <p:cNvSpPr/>
            <p:nvPr/>
          </p:nvSpPr>
          <p:spPr>
            <a:xfrm>
              <a:off x="7124415" y="2981081"/>
              <a:ext cx="31879" cy="12617"/>
            </a:xfrm>
            <a:custGeom>
              <a:rect b="b" l="l" r="r" t="t"/>
              <a:pathLst>
                <a:path extrusionOk="0" h="131" w="331">
                  <a:moveTo>
                    <a:pt x="208" y="0"/>
                  </a:moveTo>
                  <a:cubicBezTo>
                    <a:pt x="192" y="0"/>
                    <a:pt x="174" y="2"/>
                    <a:pt x="155" y="6"/>
                  </a:cubicBezTo>
                  <a:cubicBezTo>
                    <a:pt x="73" y="23"/>
                    <a:pt x="26" y="70"/>
                    <a:pt x="0" y="96"/>
                  </a:cubicBezTo>
                  <a:lnTo>
                    <a:pt x="39" y="130"/>
                  </a:lnTo>
                  <a:cubicBezTo>
                    <a:pt x="56" y="109"/>
                    <a:pt x="99" y="66"/>
                    <a:pt x="163" y="53"/>
                  </a:cubicBezTo>
                  <a:cubicBezTo>
                    <a:pt x="177" y="51"/>
                    <a:pt x="189" y="50"/>
                    <a:pt x="201" y="50"/>
                  </a:cubicBezTo>
                  <a:cubicBezTo>
                    <a:pt x="252" y="50"/>
                    <a:pt x="292" y="68"/>
                    <a:pt x="309" y="75"/>
                  </a:cubicBezTo>
                  <a:lnTo>
                    <a:pt x="330" y="32"/>
                  </a:lnTo>
                  <a:cubicBezTo>
                    <a:pt x="307" y="19"/>
                    <a:pt x="264" y="0"/>
                    <a:pt x="20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28"/>
            <p:cNvSpPr/>
            <p:nvPr/>
          </p:nvSpPr>
          <p:spPr>
            <a:xfrm>
              <a:off x="7132697" y="2982044"/>
              <a:ext cx="17432" cy="16662"/>
            </a:xfrm>
            <a:custGeom>
              <a:rect b="b" l="l" r="r" t="t"/>
              <a:pathLst>
                <a:path extrusionOk="0" h="173" w="181">
                  <a:moveTo>
                    <a:pt x="89" y="0"/>
                  </a:moveTo>
                  <a:cubicBezTo>
                    <a:pt x="87" y="0"/>
                    <a:pt x="84" y="0"/>
                    <a:pt x="82" y="0"/>
                  </a:cubicBezTo>
                  <a:cubicBezTo>
                    <a:pt x="34" y="5"/>
                    <a:pt x="0" y="48"/>
                    <a:pt x="4" y="95"/>
                  </a:cubicBezTo>
                  <a:cubicBezTo>
                    <a:pt x="13" y="139"/>
                    <a:pt x="47" y="172"/>
                    <a:pt x="91" y="172"/>
                  </a:cubicBezTo>
                  <a:cubicBezTo>
                    <a:pt x="93" y="172"/>
                    <a:pt x="96" y="172"/>
                    <a:pt x="99" y="172"/>
                  </a:cubicBezTo>
                  <a:cubicBezTo>
                    <a:pt x="146" y="163"/>
                    <a:pt x="180" y="125"/>
                    <a:pt x="176" y="78"/>
                  </a:cubicBezTo>
                  <a:cubicBezTo>
                    <a:pt x="172" y="33"/>
                    <a:pt x="133" y="0"/>
                    <a:pt x="8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28"/>
            <p:cNvSpPr/>
            <p:nvPr/>
          </p:nvSpPr>
          <p:spPr>
            <a:xfrm>
              <a:off x="7113243" y="2955077"/>
              <a:ext cx="46325" cy="17336"/>
            </a:xfrm>
            <a:custGeom>
              <a:rect b="b" l="l" r="r" t="t"/>
              <a:pathLst>
                <a:path extrusionOk="0" h="180" w="481">
                  <a:moveTo>
                    <a:pt x="332" y="0"/>
                  </a:moveTo>
                  <a:cubicBezTo>
                    <a:pt x="303" y="0"/>
                    <a:pt x="274" y="2"/>
                    <a:pt x="245" y="6"/>
                  </a:cubicBezTo>
                  <a:cubicBezTo>
                    <a:pt x="155" y="23"/>
                    <a:pt x="82" y="58"/>
                    <a:pt x="27" y="92"/>
                  </a:cubicBezTo>
                  <a:cubicBezTo>
                    <a:pt x="5" y="105"/>
                    <a:pt x="1" y="139"/>
                    <a:pt x="14" y="160"/>
                  </a:cubicBezTo>
                  <a:lnTo>
                    <a:pt x="18" y="160"/>
                  </a:lnTo>
                  <a:cubicBezTo>
                    <a:pt x="27" y="172"/>
                    <a:pt x="41" y="180"/>
                    <a:pt x="56" y="180"/>
                  </a:cubicBezTo>
                  <a:cubicBezTo>
                    <a:pt x="63" y="180"/>
                    <a:pt x="71" y="178"/>
                    <a:pt x="78" y="173"/>
                  </a:cubicBezTo>
                  <a:cubicBezTo>
                    <a:pt x="125" y="143"/>
                    <a:pt x="185" y="113"/>
                    <a:pt x="262" y="101"/>
                  </a:cubicBezTo>
                  <a:cubicBezTo>
                    <a:pt x="285" y="97"/>
                    <a:pt x="309" y="95"/>
                    <a:pt x="333" y="95"/>
                  </a:cubicBezTo>
                  <a:cubicBezTo>
                    <a:pt x="363" y="95"/>
                    <a:pt x="392" y="98"/>
                    <a:pt x="421" y="105"/>
                  </a:cubicBezTo>
                  <a:cubicBezTo>
                    <a:pt x="446" y="105"/>
                    <a:pt x="468" y="92"/>
                    <a:pt x="476" y="66"/>
                  </a:cubicBezTo>
                  <a:cubicBezTo>
                    <a:pt x="481" y="41"/>
                    <a:pt x="463" y="15"/>
                    <a:pt x="438" y="11"/>
                  </a:cubicBezTo>
                  <a:cubicBezTo>
                    <a:pt x="402" y="3"/>
                    <a:pt x="367" y="0"/>
                    <a:pt x="3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28"/>
            <p:cNvSpPr/>
            <p:nvPr/>
          </p:nvSpPr>
          <p:spPr>
            <a:xfrm>
              <a:off x="7162361" y="2974628"/>
              <a:ext cx="14928" cy="44206"/>
            </a:xfrm>
            <a:custGeom>
              <a:rect b="b" l="l" r="r" t="t"/>
              <a:pathLst>
                <a:path extrusionOk="0" h="459" w="155">
                  <a:moveTo>
                    <a:pt x="61" y="0"/>
                  </a:moveTo>
                  <a:lnTo>
                    <a:pt x="22" y="13"/>
                  </a:lnTo>
                  <a:cubicBezTo>
                    <a:pt x="48" y="90"/>
                    <a:pt x="56" y="172"/>
                    <a:pt x="48" y="253"/>
                  </a:cubicBezTo>
                  <a:cubicBezTo>
                    <a:pt x="39" y="296"/>
                    <a:pt x="26" y="343"/>
                    <a:pt x="9" y="382"/>
                  </a:cubicBezTo>
                  <a:lnTo>
                    <a:pt x="1" y="403"/>
                  </a:lnTo>
                  <a:lnTo>
                    <a:pt x="142" y="459"/>
                  </a:lnTo>
                  <a:lnTo>
                    <a:pt x="155" y="420"/>
                  </a:lnTo>
                  <a:lnTo>
                    <a:pt x="56" y="382"/>
                  </a:lnTo>
                  <a:cubicBezTo>
                    <a:pt x="69" y="339"/>
                    <a:pt x="82" y="300"/>
                    <a:pt x="86" y="257"/>
                  </a:cubicBezTo>
                  <a:cubicBezTo>
                    <a:pt x="99" y="172"/>
                    <a:pt x="91" y="82"/>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28"/>
            <p:cNvSpPr/>
            <p:nvPr/>
          </p:nvSpPr>
          <p:spPr>
            <a:xfrm>
              <a:off x="7178059" y="3028658"/>
              <a:ext cx="32649" cy="17817"/>
            </a:xfrm>
            <a:custGeom>
              <a:rect b="b" l="l" r="r" t="t"/>
              <a:pathLst>
                <a:path extrusionOk="0" h="185" w="339">
                  <a:moveTo>
                    <a:pt x="322" y="0"/>
                  </a:moveTo>
                  <a:lnTo>
                    <a:pt x="0" y="142"/>
                  </a:lnTo>
                  <a:lnTo>
                    <a:pt x="22" y="185"/>
                  </a:lnTo>
                  <a:lnTo>
                    <a:pt x="339" y="43"/>
                  </a:lnTo>
                  <a:lnTo>
                    <a:pt x="322" y="0"/>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28"/>
            <p:cNvSpPr/>
            <p:nvPr/>
          </p:nvSpPr>
          <p:spPr>
            <a:xfrm>
              <a:off x="7090995" y="2857034"/>
              <a:ext cx="180774" cy="110275"/>
            </a:xfrm>
            <a:custGeom>
              <a:rect b="b" l="l" r="r" t="t"/>
              <a:pathLst>
                <a:path extrusionOk="0" h="1145" w="1877">
                  <a:moveTo>
                    <a:pt x="992" y="0"/>
                  </a:moveTo>
                  <a:cubicBezTo>
                    <a:pt x="952" y="0"/>
                    <a:pt x="922" y="3"/>
                    <a:pt x="904" y="5"/>
                  </a:cubicBezTo>
                  <a:cubicBezTo>
                    <a:pt x="823" y="9"/>
                    <a:pt x="510" y="30"/>
                    <a:pt x="275" y="296"/>
                  </a:cubicBezTo>
                  <a:cubicBezTo>
                    <a:pt x="1" y="600"/>
                    <a:pt x="52" y="981"/>
                    <a:pt x="60" y="1037"/>
                  </a:cubicBezTo>
                  <a:cubicBezTo>
                    <a:pt x="185" y="1016"/>
                    <a:pt x="369" y="977"/>
                    <a:pt x="583" y="904"/>
                  </a:cubicBezTo>
                  <a:cubicBezTo>
                    <a:pt x="955" y="785"/>
                    <a:pt x="1120" y="669"/>
                    <a:pt x="1278" y="669"/>
                  </a:cubicBezTo>
                  <a:cubicBezTo>
                    <a:pt x="1308" y="669"/>
                    <a:pt x="1337" y="673"/>
                    <a:pt x="1367" y="682"/>
                  </a:cubicBezTo>
                  <a:cubicBezTo>
                    <a:pt x="1483" y="712"/>
                    <a:pt x="1633" y="814"/>
                    <a:pt x="1761" y="1144"/>
                  </a:cubicBezTo>
                  <a:cubicBezTo>
                    <a:pt x="1877" y="810"/>
                    <a:pt x="1808" y="455"/>
                    <a:pt x="1581" y="228"/>
                  </a:cubicBezTo>
                  <a:cubicBezTo>
                    <a:pt x="1385" y="31"/>
                    <a:pt x="1132" y="0"/>
                    <a:pt x="992" y="0"/>
                  </a:cubicBezTo>
                  <a:close/>
                </a:path>
              </a:pathLst>
            </a:custGeom>
            <a:solidFill>
              <a:srgbClr val="3D47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28"/>
            <p:cNvSpPr/>
            <p:nvPr/>
          </p:nvSpPr>
          <p:spPr>
            <a:xfrm>
              <a:off x="7099278" y="3126027"/>
              <a:ext cx="335833" cy="744380"/>
            </a:xfrm>
            <a:custGeom>
              <a:rect b="b" l="l" r="r" t="t"/>
              <a:pathLst>
                <a:path extrusionOk="0" h="7729" w="3487">
                  <a:moveTo>
                    <a:pt x="1983" y="0"/>
                  </a:moveTo>
                  <a:cubicBezTo>
                    <a:pt x="1838" y="47"/>
                    <a:pt x="1658" y="125"/>
                    <a:pt x="1465" y="249"/>
                  </a:cubicBezTo>
                  <a:cubicBezTo>
                    <a:pt x="1191" y="429"/>
                    <a:pt x="1011" y="634"/>
                    <a:pt x="900" y="780"/>
                  </a:cubicBezTo>
                  <a:cubicBezTo>
                    <a:pt x="857" y="604"/>
                    <a:pt x="814" y="429"/>
                    <a:pt x="775" y="253"/>
                  </a:cubicBezTo>
                  <a:cubicBezTo>
                    <a:pt x="681" y="364"/>
                    <a:pt x="548" y="536"/>
                    <a:pt x="411" y="754"/>
                  </a:cubicBezTo>
                  <a:cubicBezTo>
                    <a:pt x="300" y="930"/>
                    <a:pt x="193" y="1101"/>
                    <a:pt x="146" y="1260"/>
                  </a:cubicBezTo>
                  <a:cubicBezTo>
                    <a:pt x="0" y="1714"/>
                    <a:pt x="270" y="2176"/>
                    <a:pt x="326" y="2283"/>
                  </a:cubicBezTo>
                  <a:cubicBezTo>
                    <a:pt x="561" y="2742"/>
                    <a:pt x="630" y="4065"/>
                    <a:pt x="26" y="7642"/>
                  </a:cubicBezTo>
                  <a:cubicBezTo>
                    <a:pt x="262" y="7686"/>
                    <a:pt x="580" y="7728"/>
                    <a:pt x="956" y="7728"/>
                  </a:cubicBezTo>
                  <a:cubicBezTo>
                    <a:pt x="1318" y="7728"/>
                    <a:pt x="1733" y="7689"/>
                    <a:pt x="2180" y="7574"/>
                  </a:cubicBezTo>
                  <a:cubicBezTo>
                    <a:pt x="2716" y="7432"/>
                    <a:pt x="3144" y="7227"/>
                    <a:pt x="3457" y="7042"/>
                  </a:cubicBezTo>
                  <a:cubicBezTo>
                    <a:pt x="3487" y="5822"/>
                    <a:pt x="3187" y="5051"/>
                    <a:pt x="2892" y="4567"/>
                  </a:cubicBezTo>
                  <a:cubicBezTo>
                    <a:pt x="2707" y="4267"/>
                    <a:pt x="2442" y="3941"/>
                    <a:pt x="2330" y="3376"/>
                  </a:cubicBezTo>
                  <a:cubicBezTo>
                    <a:pt x="2245" y="2969"/>
                    <a:pt x="2288" y="2643"/>
                    <a:pt x="2343" y="2142"/>
                  </a:cubicBezTo>
                  <a:cubicBezTo>
                    <a:pt x="2386" y="1748"/>
                    <a:pt x="2476" y="1204"/>
                    <a:pt x="2677" y="570"/>
                  </a:cubicBezTo>
                  <a:cubicBezTo>
                    <a:pt x="2446" y="382"/>
                    <a:pt x="2215" y="189"/>
                    <a:pt x="1983"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28"/>
            <p:cNvSpPr/>
            <p:nvPr/>
          </p:nvSpPr>
          <p:spPr>
            <a:xfrm>
              <a:off x="7182201" y="3206061"/>
              <a:ext cx="69825" cy="661361"/>
            </a:xfrm>
            <a:custGeom>
              <a:rect b="b" l="l" r="r" t="t"/>
              <a:pathLst>
                <a:path extrusionOk="0" h="6867" w="725">
                  <a:moveTo>
                    <a:pt x="0" y="0"/>
                  </a:moveTo>
                  <a:cubicBezTo>
                    <a:pt x="0" y="167"/>
                    <a:pt x="0" y="334"/>
                    <a:pt x="9" y="502"/>
                  </a:cubicBezTo>
                  <a:cubicBezTo>
                    <a:pt x="34" y="1114"/>
                    <a:pt x="107" y="1577"/>
                    <a:pt x="146" y="1825"/>
                  </a:cubicBezTo>
                  <a:lnTo>
                    <a:pt x="150" y="1847"/>
                  </a:lnTo>
                  <a:cubicBezTo>
                    <a:pt x="197" y="2155"/>
                    <a:pt x="240" y="2468"/>
                    <a:pt x="283" y="2772"/>
                  </a:cubicBezTo>
                  <a:cubicBezTo>
                    <a:pt x="317" y="3050"/>
                    <a:pt x="356" y="3337"/>
                    <a:pt x="399" y="3616"/>
                  </a:cubicBezTo>
                  <a:cubicBezTo>
                    <a:pt x="544" y="4584"/>
                    <a:pt x="643" y="5676"/>
                    <a:pt x="681" y="6867"/>
                  </a:cubicBezTo>
                  <a:lnTo>
                    <a:pt x="724" y="6863"/>
                  </a:lnTo>
                  <a:cubicBezTo>
                    <a:pt x="686" y="5672"/>
                    <a:pt x="591" y="4579"/>
                    <a:pt x="441" y="3607"/>
                  </a:cubicBezTo>
                  <a:cubicBezTo>
                    <a:pt x="399" y="3329"/>
                    <a:pt x="360" y="3042"/>
                    <a:pt x="326" y="2768"/>
                  </a:cubicBezTo>
                  <a:cubicBezTo>
                    <a:pt x="283" y="2463"/>
                    <a:pt x="244" y="2151"/>
                    <a:pt x="193" y="1838"/>
                  </a:cubicBezTo>
                  <a:lnTo>
                    <a:pt x="193" y="1821"/>
                  </a:lnTo>
                  <a:cubicBezTo>
                    <a:pt x="150" y="1572"/>
                    <a:pt x="77" y="1110"/>
                    <a:pt x="52" y="497"/>
                  </a:cubicBezTo>
                  <a:cubicBezTo>
                    <a:pt x="47" y="334"/>
                    <a:pt x="43" y="167"/>
                    <a:pt x="43"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28"/>
            <p:cNvSpPr/>
            <p:nvPr/>
          </p:nvSpPr>
          <p:spPr>
            <a:xfrm>
              <a:off x="7159857" y="3586004"/>
              <a:ext cx="46325" cy="15313"/>
            </a:xfrm>
            <a:custGeom>
              <a:rect b="b" l="l" r="r" t="t"/>
              <a:pathLst>
                <a:path extrusionOk="0" h="159" w="481">
                  <a:moveTo>
                    <a:pt x="27" y="0"/>
                  </a:moveTo>
                  <a:lnTo>
                    <a:pt x="1" y="39"/>
                  </a:lnTo>
                  <a:cubicBezTo>
                    <a:pt x="78" y="95"/>
                    <a:pt x="168" y="133"/>
                    <a:pt x="258" y="146"/>
                  </a:cubicBezTo>
                  <a:cubicBezTo>
                    <a:pt x="296" y="155"/>
                    <a:pt x="331" y="159"/>
                    <a:pt x="369" y="159"/>
                  </a:cubicBezTo>
                  <a:cubicBezTo>
                    <a:pt x="404" y="159"/>
                    <a:pt x="442" y="155"/>
                    <a:pt x="481" y="146"/>
                  </a:cubicBezTo>
                  <a:lnTo>
                    <a:pt x="472" y="103"/>
                  </a:lnTo>
                  <a:cubicBezTo>
                    <a:pt x="438" y="110"/>
                    <a:pt x="404" y="113"/>
                    <a:pt x="369" y="113"/>
                  </a:cubicBezTo>
                  <a:cubicBezTo>
                    <a:pt x="335" y="113"/>
                    <a:pt x="301" y="110"/>
                    <a:pt x="266" y="103"/>
                  </a:cubicBezTo>
                  <a:cubicBezTo>
                    <a:pt x="181" y="90"/>
                    <a:pt x="99" y="56"/>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28"/>
            <p:cNvSpPr/>
            <p:nvPr/>
          </p:nvSpPr>
          <p:spPr>
            <a:xfrm>
              <a:off x="7269650" y="3556341"/>
              <a:ext cx="80900" cy="40065"/>
            </a:xfrm>
            <a:custGeom>
              <a:rect b="b" l="l" r="r" t="t"/>
              <a:pathLst>
                <a:path extrusionOk="0" h="416" w="840">
                  <a:moveTo>
                    <a:pt x="801" y="0"/>
                  </a:moveTo>
                  <a:cubicBezTo>
                    <a:pt x="763" y="81"/>
                    <a:pt x="690" y="193"/>
                    <a:pt x="561" y="274"/>
                  </a:cubicBezTo>
                  <a:cubicBezTo>
                    <a:pt x="441" y="350"/>
                    <a:pt x="316" y="371"/>
                    <a:pt x="215" y="371"/>
                  </a:cubicBezTo>
                  <a:cubicBezTo>
                    <a:pt x="120" y="371"/>
                    <a:pt x="46" y="353"/>
                    <a:pt x="13" y="343"/>
                  </a:cubicBezTo>
                  <a:lnTo>
                    <a:pt x="0" y="386"/>
                  </a:lnTo>
                  <a:cubicBezTo>
                    <a:pt x="35" y="394"/>
                    <a:pt x="116" y="416"/>
                    <a:pt x="214" y="416"/>
                  </a:cubicBezTo>
                  <a:cubicBezTo>
                    <a:pt x="326" y="416"/>
                    <a:pt x="459" y="394"/>
                    <a:pt x="583" y="313"/>
                  </a:cubicBezTo>
                  <a:cubicBezTo>
                    <a:pt x="724" y="223"/>
                    <a:pt x="801" y="103"/>
                    <a:pt x="840" y="21"/>
                  </a:cubicBezTo>
                  <a:lnTo>
                    <a:pt x="801" y="0"/>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28"/>
            <p:cNvSpPr/>
            <p:nvPr/>
          </p:nvSpPr>
          <p:spPr>
            <a:xfrm>
              <a:off x="7250196" y="3180057"/>
              <a:ext cx="250984" cy="388707"/>
            </a:xfrm>
            <a:custGeom>
              <a:rect b="b" l="l" r="r" t="t"/>
              <a:pathLst>
                <a:path extrusionOk="0" h="4036" w="2606">
                  <a:moveTo>
                    <a:pt x="845" y="1"/>
                  </a:moveTo>
                  <a:cubicBezTo>
                    <a:pt x="733" y="159"/>
                    <a:pt x="618" y="322"/>
                    <a:pt x="506" y="480"/>
                  </a:cubicBezTo>
                  <a:cubicBezTo>
                    <a:pt x="716" y="622"/>
                    <a:pt x="935" y="784"/>
                    <a:pt x="1162" y="964"/>
                  </a:cubicBezTo>
                  <a:cubicBezTo>
                    <a:pt x="1419" y="1174"/>
                    <a:pt x="1650" y="1380"/>
                    <a:pt x="1856" y="1581"/>
                  </a:cubicBezTo>
                  <a:cubicBezTo>
                    <a:pt x="1466" y="2035"/>
                    <a:pt x="1299" y="2386"/>
                    <a:pt x="1217" y="2631"/>
                  </a:cubicBezTo>
                  <a:cubicBezTo>
                    <a:pt x="1183" y="2733"/>
                    <a:pt x="1106" y="2995"/>
                    <a:pt x="883" y="3247"/>
                  </a:cubicBezTo>
                  <a:cubicBezTo>
                    <a:pt x="793" y="3350"/>
                    <a:pt x="703" y="3419"/>
                    <a:pt x="639" y="3466"/>
                  </a:cubicBezTo>
                  <a:cubicBezTo>
                    <a:pt x="567" y="3423"/>
                    <a:pt x="365" y="3307"/>
                    <a:pt x="261" y="3307"/>
                  </a:cubicBezTo>
                  <a:cubicBezTo>
                    <a:pt x="242" y="3307"/>
                    <a:pt x="226" y="3311"/>
                    <a:pt x="215" y="3320"/>
                  </a:cubicBezTo>
                  <a:cubicBezTo>
                    <a:pt x="211" y="3325"/>
                    <a:pt x="189" y="3346"/>
                    <a:pt x="189" y="3367"/>
                  </a:cubicBezTo>
                  <a:cubicBezTo>
                    <a:pt x="194" y="3406"/>
                    <a:pt x="245" y="3427"/>
                    <a:pt x="258" y="3432"/>
                  </a:cubicBezTo>
                  <a:cubicBezTo>
                    <a:pt x="322" y="3462"/>
                    <a:pt x="352" y="3436"/>
                    <a:pt x="395" y="3462"/>
                  </a:cubicBezTo>
                  <a:cubicBezTo>
                    <a:pt x="399" y="3466"/>
                    <a:pt x="451" y="3496"/>
                    <a:pt x="446" y="3530"/>
                  </a:cubicBezTo>
                  <a:cubicBezTo>
                    <a:pt x="442" y="3590"/>
                    <a:pt x="284" y="3633"/>
                    <a:pt x="147" y="3667"/>
                  </a:cubicBezTo>
                  <a:cubicBezTo>
                    <a:pt x="91" y="3684"/>
                    <a:pt x="35" y="3693"/>
                    <a:pt x="14" y="3740"/>
                  </a:cubicBezTo>
                  <a:cubicBezTo>
                    <a:pt x="5" y="3757"/>
                    <a:pt x="1" y="3791"/>
                    <a:pt x="18" y="3809"/>
                  </a:cubicBezTo>
                  <a:cubicBezTo>
                    <a:pt x="27" y="3819"/>
                    <a:pt x="41" y="3823"/>
                    <a:pt x="59" y="3823"/>
                  </a:cubicBezTo>
                  <a:cubicBezTo>
                    <a:pt x="157" y="3823"/>
                    <a:pt x="364" y="3701"/>
                    <a:pt x="373" y="3701"/>
                  </a:cubicBezTo>
                  <a:cubicBezTo>
                    <a:pt x="373" y="3701"/>
                    <a:pt x="374" y="3701"/>
                    <a:pt x="374" y="3701"/>
                  </a:cubicBezTo>
                  <a:cubicBezTo>
                    <a:pt x="374" y="3701"/>
                    <a:pt x="326" y="3727"/>
                    <a:pt x="147" y="3821"/>
                  </a:cubicBezTo>
                  <a:cubicBezTo>
                    <a:pt x="147" y="3834"/>
                    <a:pt x="142" y="3856"/>
                    <a:pt x="155" y="3869"/>
                  </a:cubicBezTo>
                  <a:cubicBezTo>
                    <a:pt x="165" y="3881"/>
                    <a:pt x="181" y="3885"/>
                    <a:pt x="197" y="3885"/>
                  </a:cubicBezTo>
                  <a:cubicBezTo>
                    <a:pt x="208" y="3885"/>
                    <a:pt x="219" y="3883"/>
                    <a:pt x="228" y="3881"/>
                  </a:cubicBezTo>
                  <a:cubicBezTo>
                    <a:pt x="250" y="3878"/>
                    <a:pt x="271" y="3870"/>
                    <a:pt x="290" y="3861"/>
                  </a:cubicBezTo>
                  <a:lnTo>
                    <a:pt x="290" y="3861"/>
                  </a:lnTo>
                  <a:cubicBezTo>
                    <a:pt x="289" y="3862"/>
                    <a:pt x="288" y="3863"/>
                    <a:pt x="288" y="3864"/>
                  </a:cubicBezTo>
                  <a:cubicBezTo>
                    <a:pt x="284" y="3890"/>
                    <a:pt x="305" y="3928"/>
                    <a:pt x="335" y="3946"/>
                  </a:cubicBezTo>
                  <a:cubicBezTo>
                    <a:pt x="346" y="3950"/>
                    <a:pt x="357" y="3952"/>
                    <a:pt x="369" y="3952"/>
                  </a:cubicBezTo>
                  <a:cubicBezTo>
                    <a:pt x="375" y="3952"/>
                    <a:pt x="381" y="3952"/>
                    <a:pt x="387" y="3951"/>
                  </a:cubicBezTo>
                  <a:lnTo>
                    <a:pt x="387" y="3951"/>
                  </a:lnTo>
                  <a:cubicBezTo>
                    <a:pt x="377" y="3958"/>
                    <a:pt x="369" y="3967"/>
                    <a:pt x="369" y="3976"/>
                  </a:cubicBezTo>
                  <a:cubicBezTo>
                    <a:pt x="365" y="4001"/>
                    <a:pt x="412" y="4031"/>
                    <a:pt x="451" y="4036"/>
                  </a:cubicBezTo>
                  <a:cubicBezTo>
                    <a:pt x="489" y="4036"/>
                    <a:pt x="515" y="4018"/>
                    <a:pt x="554" y="3997"/>
                  </a:cubicBezTo>
                  <a:cubicBezTo>
                    <a:pt x="635" y="3941"/>
                    <a:pt x="678" y="3911"/>
                    <a:pt x="725" y="3869"/>
                  </a:cubicBezTo>
                  <a:cubicBezTo>
                    <a:pt x="759" y="3830"/>
                    <a:pt x="785" y="3804"/>
                    <a:pt x="815" y="3774"/>
                  </a:cubicBezTo>
                  <a:cubicBezTo>
                    <a:pt x="845" y="3736"/>
                    <a:pt x="866" y="3706"/>
                    <a:pt x="871" y="3701"/>
                  </a:cubicBezTo>
                  <a:cubicBezTo>
                    <a:pt x="952" y="3586"/>
                    <a:pt x="1534" y="3063"/>
                    <a:pt x="1787" y="2802"/>
                  </a:cubicBezTo>
                  <a:cubicBezTo>
                    <a:pt x="2027" y="2553"/>
                    <a:pt x="2156" y="2361"/>
                    <a:pt x="2357" y="2057"/>
                  </a:cubicBezTo>
                  <a:cubicBezTo>
                    <a:pt x="2571" y="1727"/>
                    <a:pt x="2605" y="1607"/>
                    <a:pt x="2601" y="1487"/>
                  </a:cubicBezTo>
                  <a:cubicBezTo>
                    <a:pt x="2592" y="1268"/>
                    <a:pt x="2451" y="1123"/>
                    <a:pt x="2228" y="883"/>
                  </a:cubicBezTo>
                  <a:cubicBezTo>
                    <a:pt x="1971" y="609"/>
                    <a:pt x="1719" y="450"/>
                    <a:pt x="1547" y="343"/>
                  </a:cubicBezTo>
                  <a:cubicBezTo>
                    <a:pt x="1380" y="240"/>
                    <a:pt x="1145" y="112"/>
                    <a:pt x="845" y="1"/>
                  </a:cubicBezTo>
                  <a:close/>
                </a:path>
              </a:pathLst>
            </a:custGeom>
            <a:solidFill>
              <a:srgbClr val="FCB4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28"/>
            <p:cNvSpPr/>
            <p:nvPr/>
          </p:nvSpPr>
          <p:spPr>
            <a:xfrm>
              <a:off x="7248173" y="3496436"/>
              <a:ext cx="122603" cy="74351"/>
            </a:xfrm>
            <a:custGeom>
              <a:rect b="b" l="l" r="r" t="t"/>
              <a:pathLst>
                <a:path extrusionOk="0" h="772" w="1273">
                  <a:moveTo>
                    <a:pt x="281" y="0"/>
                  </a:moveTo>
                  <a:cubicBezTo>
                    <a:pt x="255" y="0"/>
                    <a:pt x="236" y="6"/>
                    <a:pt x="223" y="18"/>
                  </a:cubicBezTo>
                  <a:cubicBezTo>
                    <a:pt x="193" y="44"/>
                    <a:pt x="189" y="69"/>
                    <a:pt x="189" y="87"/>
                  </a:cubicBezTo>
                  <a:cubicBezTo>
                    <a:pt x="193" y="117"/>
                    <a:pt x="219" y="147"/>
                    <a:pt x="275" y="168"/>
                  </a:cubicBezTo>
                  <a:cubicBezTo>
                    <a:pt x="309" y="181"/>
                    <a:pt x="335" y="181"/>
                    <a:pt x="356" y="185"/>
                  </a:cubicBezTo>
                  <a:cubicBezTo>
                    <a:pt x="373" y="185"/>
                    <a:pt x="390" y="185"/>
                    <a:pt x="407" y="194"/>
                  </a:cubicBezTo>
                  <a:cubicBezTo>
                    <a:pt x="420" y="202"/>
                    <a:pt x="450" y="228"/>
                    <a:pt x="446" y="245"/>
                  </a:cubicBezTo>
                  <a:cubicBezTo>
                    <a:pt x="442" y="288"/>
                    <a:pt x="266" y="335"/>
                    <a:pt x="163" y="361"/>
                  </a:cubicBezTo>
                  <a:lnTo>
                    <a:pt x="155" y="365"/>
                  </a:lnTo>
                  <a:cubicBezTo>
                    <a:pt x="99" y="378"/>
                    <a:pt x="39" y="395"/>
                    <a:pt x="18" y="446"/>
                  </a:cubicBezTo>
                  <a:cubicBezTo>
                    <a:pt x="9" y="468"/>
                    <a:pt x="1" y="511"/>
                    <a:pt x="22" y="536"/>
                  </a:cubicBezTo>
                  <a:cubicBezTo>
                    <a:pt x="36" y="551"/>
                    <a:pt x="55" y="557"/>
                    <a:pt x="79" y="557"/>
                  </a:cubicBezTo>
                  <a:cubicBezTo>
                    <a:pt x="99" y="557"/>
                    <a:pt x="121" y="553"/>
                    <a:pt x="146" y="545"/>
                  </a:cubicBezTo>
                  <a:lnTo>
                    <a:pt x="146" y="545"/>
                  </a:lnTo>
                  <a:cubicBezTo>
                    <a:pt x="142" y="566"/>
                    <a:pt x="150" y="584"/>
                    <a:pt x="159" y="601"/>
                  </a:cubicBezTo>
                  <a:cubicBezTo>
                    <a:pt x="174" y="618"/>
                    <a:pt x="195" y="622"/>
                    <a:pt x="215" y="622"/>
                  </a:cubicBezTo>
                  <a:cubicBezTo>
                    <a:pt x="230" y="622"/>
                    <a:pt x="244" y="620"/>
                    <a:pt x="253" y="618"/>
                  </a:cubicBezTo>
                  <a:cubicBezTo>
                    <a:pt x="266" y="614"/>
                    <a:pt x="279" y="609"/>
                    <a:pt x="292" y="605"/>
                  </a:cubicBezTo>
                  <a:cubicBezTo>
                    <a:pt x="296" y="635"/>
                    <a:pt x="318" y="665"/>
                    <a:pt x="343" y="678"/>
                  </a:cubicBezTo>
                  <a:cubicBezTo>
                    <a:pt x="352" y="682"/>
                    <a:pt x="360" y="686"/>
                    <a:pt x="369" y="686"/>
                  </a:cubicBezTo>
                  <a:cubicBezTo>
                    <a:pt x="369" y="686"/>
                    <a:pt x="369" y="691"/>
                    <a:pt x="369" y="691"/>
                  </a:cubicBezTo>
                  <a:cubicBezTo>
                    <a:pt x="365" y="729"/>
                    <a:pt x="420" y="768"/>
                    <a:pt x="472" y="772"/>
                  </a:cubicBezTo>
                  <a:cubicBezTo>
                    <a:pt x="515" y="772"/>
                    <a:pt x="545" y="755"/>
                    <a:pt x="583" y="729"/>
                  </a:cubicBezTo>
                  <a:cubicBezTo>
                    <a:pt x="669" y="673"/>
                    <a:pt x="712" y="643"/>
                    <a:pt x="759" y="596"/>
                  </a:cubicBezTo>
                  <a:cubicBezTo>
                    <a:pt x="797" y="562"/>
                    <a:pt x="823" y="536"/>
                    <a:pt x="849" y="506"/>
                  </a:cubicBezTo>
                  <a:cubicBezTo>
                    <a:pt x="870" y="481"/>
                    <a:pt x="892" y="455"/>
                    <a:pt x="909" y="429"/>
                  </a:cubicBezTo>
                  <a:cubicBezTo>
                    <a:pt x="947" y="374"/>
                    <a:pt x="1106" y="219"/>
                    <a:pt x="1273" y="61"/>
                  </a:cubicBezTo>
                  <a:lnTo>
                    <a:pt x="1243" y="31"/>
                  </a:lnTo>
                  <a:cubicBezTo>
                    <a:pt x="1054" y="215"/>
                    <a:pt x="917" y="348"/>
                    <a:pt x="879" y="399"/>
                  </a:cubicBezTo>
                  <a:cubicBezTo>
                    <a:pt x="879" y="404"/>
                    <a:pt x="874" y="404"/>
                    <a:pt x="874" y="404"/>
                  </a:cubicBezTo>
                  <a:cubicBezTo>
                    <a:pt x="857" y="429"/>
                    <a:pt x="840" y="455"/>
                    <a:pt x="819" y="476"/>
                  </a:cubicBezTo>
                  <a:cubicBezTo>
                    <a:pt x="793" y="506"/>
                    <a:pt x="767" y="532"/>
                    <a:pt x="729" y="566"/>
                  </a:cubicBezTo>
                  <a:cubicBezTo>
                    <a:pt x="686" y="609"/>
                    <a:pt x="643" y="639"/>
                    <a:pt x="562" y="695"/>
                  </a:cubicBezTo>
                  <a:cubicBezTo>
                    <a:pt x="527" y="716"/>
                    <a:pt x="506" y="729"/>
                    <a:pt x="476" y="729"/>
                  </a:cubicBezTo>
                  <a:cubicBezTo>
                    <a:pt x="442" y="725"/>
                    <a:pt x="412" y="703"/>
                    <a:pt x="412" y="695"/>
                  </a:cubicBezTo>
                  <a:cubicBezTo>
                    <a:pt x="412" y="691"/>
                    <a:pt x="412" y="691"/>
                    <a:pt x="416" y="686"/>
                  </a:cubicBezTo>
                  <a:cubicBezTo>
                    <a:pt x="463" y="678"/>
                    <a:pt x="506" y="652"/>
                    <a:pt x="510" y="648"/>
                  </a:cubicBezTo>
                  <a:lnTo>
                    <a:pt x="523" y="635"/>
                  </a:lnTo>
                  <a:lnTo>
                    <a:pt x="519" y="622"/>
                  </a:lnTo>
                  <a:lnTo>
                    <a:pt x="510" y="609"/>
                  </a:lnTo>
                  <a:lnTo>
                    <a:pt x="493" y="609"/>
                  </a:lnTo>
                  <a:cubicBezTo>
                    <a:pt x="493" y="609"/>
                    <a:pt x="437" y="622"/>
                    <a:pt x="399" y="648"/>
                  </a:cubicBezTo>
                  <a:cubicBezTo>
                    <a:pt x="386" y="648"/>
                    <a:pt x="373" y="648"/>
                    <a:pt x="365" y="639"/>
                  </a:cubicBezTo>
                  <a:cubicBezTo>
                    <a:pt x="343" y="631"/>
                    <a:pt x="330" y="605"/>
                    <a:pt x="330" y="588"/>
                  </a:cubicBezTo>
                  <a:cubicBezTo>
                    <a:pt x="373" y="566"/>
                    <a:pt x="407" y="532"/>
                    <a:pt x="433" y="502"/>
                  </a:cubicBezTo>
                  <a:lnTo>
                    <a:pt x="403" y="472"/>
                  </a:lnTo>
                  <a:cubicBezTo>
                    <a:pt x="382" y="489"/>
                    <a:pt x="365" y="506"/>
                    <a:pt x="343" y="519"/>
                  </a:cubicBezTo>
                  <a:cubicBezTo>
                    <a:pt x="339" y="528"/>
                    <a:pt x="330" y="532"/>
                    <a:pt x="326" y="532"/>
                  </a:cubicBezTo>
                  <a:cubicBezTo>
                    <a:pt x="313" y="541"/>
                    <a:pt x="305" y="549"/>
                    <a:pt x="300" y="558"/>
                  </a:cubicBezTo>
                  <a:cubicBezTo>
                    <a:pt x="283" y="566"/>
                    <a:pt x="266" y="571"/>
                    <a:pt x="249" y="575"/>
                  </a:cubicBezTo>
                  <a:cubicBezTo>
                    <a:pt x="240" y="577"/>
                    <a:pt x="229" y="579"/>
                    <a:pt x="218" y="579"/>
                  </a:cubicBezTo>
                  <a:cubicBezTo>
                    <a:pt x="207" y="579"/>
                    <a:pt x="198" y="577"/>
                    <a:pt x="193" y="571"/>
                  </a:cubicBezTo>
                  <a:cubicBezTo>
                    <a:pt x="189" y="566"/>
                    <a:pt x="185" y="562"/>
                    <a:pt x="189" y="554"/>
                  </a:cubicBezTo>
                  <a:cubicBezTo>
                    <a:pt x="266" y="511"/>
                    <a:pt x="322" y="481"/>
                    <a:pt x="356" y="459"/>
                  </a:cubicBezTo>
                  <a:cubicBezTo>
                    <a:pt x="412" y="429"/>
                    <a:pt x="420" y="425"/>
                    <a:pt x="412" y="404"/>
                  </a:cubicBezTo>
                  <a:lnTo>
                    <a:pt x="407" y="395"/>
                  </a:lnTo>
                  <a:lnTo>
                    <a:pt x="399" y="395"/>
                  </a:lnTo>
                  <a:cubicBezTo>
                    <a:pt x="396" y="394"/>
                    <a:pt x="394" y="393"/>
                    <a:pt x="391" y="393"/>
                  </a:cubicBezTo>
                  <a:cubicBezTo>
                    <a:pt x="385" y="393"/>
                    <a:pt x="375" y="397"/>
                    <a:pt x="352" y="412"/>
                  </a:cubicBezTo>
                  <a:cubicBezTo>
                    <a:pt x="186" y="496"/>
                    <a:pt x="112" y="517"/>
                    <a:pt x="79" y="517"/>
                  </a:cubicBezTo>
                  <a:cubicBezTo>
                    <a:pt x="66" y="517"/>
                    <a:pt x="60" y="514"/>
                    <a:pt x="56" y="511"/>
                  </a:cubicBezTo>
                  <a:cubicBezTo>
                    <a:pt x="48" y="502"/>
                    <a:pt x="48" y="476"/>
                    <a:pt x="56" y="464"/>
                  </a:cubicBezTo>
                  <a:cubicBezTo>
                    <a:pt x="69" y="429"/>
                    <a:pt x="116" y="416"/>
                    <a:pt x="163" y="404"/>
                  </a:cubicBezTo>
                  <a:lnTo>
                    <a:pt x="172" y="404"/>
                  </a:lnTo>
                  <a:cubicBezTo>
                    <a:pt x="360" y="352"/>
                    <a:pt x="480" y="318"/>
                    <a:pt x="489" y="249"/>
                  </a:cubicBezTo>
                  <a:cubicBezTo>
                    <a:pt x="493" y="202"/>
                    <a:pt x="433" y="164"/>
                    <a:pt x="429" y="159"/>
                  </a:cubicBezTo>
                  <a:cubicBezTo>
                    <a:pt x="399" y="142"/>
                    <a:pt x="377" y="142"/>
                    <a:pt x="356" y="142"/>
                  </a:cubicBezTo>
                  <a:cubicBezTo>
                    <a:pt x="335" y="142"/>
                    <a:pt x="318" y="142"/>
                    <a:pt x="288" y="129"/>
                  </a:cubicBezTo>
                  <a:cubicBezTo>
                    <a:pt x="236" y="108"/>
                    <a:pt x="232" y="87"/>
                    <a:pt x="232" y="82"/>
                  </a:cubicBezTo>
                  <a:cubicBezTo>
                    <a:pt x="232" y="74"/>
                    <a:pt x="236" y="61"/>
                    <a:pt x="249" y="52"/>
                  </a:cubicBezTo>
                  <a:cubicBezTo>
                    <a:pt x="256" y="47"/>
                    <a:pt x="266" y="44"/>
                    <a:pt x="282" y="44"/>
                  </a:cubicBezTo>
                  <a:cubicBezTo>
                    <a:pt x="338" y="44"/>
                    <a:pt x="454" y="84"/>
                    <a:pt x="652" y="198"/>
                  </a:cubicBezTo>
                  <a:lnTo>
                    <a:pt x="660" y="207"/>
                  </a:lnTo>
                  <a:lnTo>
                    <a:pt x="673" y="198"/>
                  </a:lnTo>
                  <a:cubicBezTo>
                    <a:pt x="690" y="185"/>
                    <a:pt x="707" y="172"/>
                    <a:pt x="720" y="159"/>
                  </a:cubicBezTo>
                  <a:lnTo>
                    <a:pt x="694" y="129"/>
                  </a:lnTo>
                  <a:cubicBezTo>
                    <a:pt x="686" y="138"/>
                    <a:pt x="673" y="147"/>
                    <a:pt x="660" y="155"/>
                  </a:cubicBezTo>
                  <a:cubicBezTo>
                    <a:pt x="484" y="53"/>
                    <a:pt x="355" y="0"/>
                    <a:pt x="28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28"/>
            <p:cNvSpPr/>
            <p:nvPr/>
          </p:nvSpPr>
          <p:spPr>
            <a:xfrm>
              <a:off x="7246921" y="3141533"/>
              <a:ext cx="130018" cy="112009"/>
            </a:xfrm>
            <a:custGeom>
              <a:rect b="b" l="l" r="r" t="t"/>
              <a:pathLst>
                <a:path extrusionOk="0" h="1163" w="1350">
                  <a:moveTo>
                    <a:pt x="319" y="0"/>
                  </a:moveTo>
                  <a:cubicBezTo>
                    <a:pt x="246" y="0"/>
                    <a:pt x="184" y="18"/>
                    <a:pt x="138" y="54"/>
                  </a:cubicBezTo>
                  <a:cubicBezTo>
                    <a:pt x="44" y="126"/>
                    <a:pt x="1" y="285"/>
                    <a:pt x="9" y="401"/>
                  </a:cubicBezTo>
                  <a:cubicBezTo>
                    <a:pt x="18" y="593"/>
                    <a:pt x="155" y="726"/>
                    <a:pt x="318" y="885"/>
                  </a:cubicBezTo>
                  <a:cubicBezTo>
                    <a:pt x="446" y="1013"/>
                    <a:pt x="579" y="1099"/>
                    <a:pt x="690" y="1163"/>
                  </a:cubicBezTo>
                  <a:cubicBezTo>
                    <a:pt x="785" y="1137"/>
                    <a:pt x="964" y="1069"/>
                    <a:pt x="1127" y="906"/>
                  </a:cubicBezTo>
                  <a:cubicBezTo>
                    <a:pt x="1251" y="777"/>
                    <a:pt x="1320" y="649"/>
                    <a:pt x="1350" y="563"/>
                  </a:cubicBezTo>
                  <a:cubicBezTo>
                    <a:pt x="953" y="202"/>
                    <a:pt x="568" y="0"/>
                    <a:pt x="319"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28"/>
            <p:cNvSpPr/>
            <p:nvPr/>
          </p:nvSpPr>
          <p:spPr>
            <a:xfrm>
              <a:off x="7286119" y="3234087"/>
              <a:ext cx="45073" cy="21959"/>
            </a:xfrm>
            <a:custGeom>
              <a:rect b="b" l="l" r="r" t="t"/>
              <a:pathLst>
                <a:path extrusionOk="0" h="228" w="468">
                  <a:moveTo>
                    <a:pt x="26" y="1"/>
                  </a:moveTo>
                  <a:lnTo>
                    <a:pt x="1" y="35"/>
                  </a:lnTo>
                  <a:cubicBezTo>
                    <a:pt x="82" y="103"/>
                    <a:pt x="176" y="168"/>
                    <a:pt x="275" y="223"/>
                  </a:cubicBezTo>
                  <a:lnTo>
                    <a:pt x="283" y="228"/>
                  </a:lnTo>
                  <a:lnTo>
                    <a:pt x="292" y="223"/>
                  </a:lnTo>
                  <a:cubicBezTo>
                    <a:pt x="352" y="206"/>
                    <a:pt x="412" y="181"/>
                    <a:pt x="468" y="155"/>
                  </a:cubicBezTo>
                  <a:lnTo>
                    <a:pt x="446" y="116"/>
                  </a:lnTo>
                  <a:cubicBezTo>
                    <a:pt x="395" y="142"/>
                    <a:pt x="343" y="163"/>
                    <a:pt x="288" y="176"/>
                  </a:cubicBezTo>
                  <a:cubicBezTo>
                    <a:pt x="193" y="125"/>
                    <a:pt x="108" y="65"/>
                    <a:pt x="26"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28"/>
            <p:cNvSpPr/>
            <p:nvPr/>
          </p:nvSpPr>
          <p:spPr>
            <a:xfrm>
              <a:off x="7183838" y="3125161"/>
              <a:ext cx="109793" cy="83019"/>
            </a:xfrm>
            <a:custGeom>
              <a:rect b="b" l="l" r="r" t="t"/>
              <a:pathLst>
                <a:path extrusionOk="0" h="862" w="1140">
                  <a:moveTo>
                    <a:pt x="1097" y="1"/>
                  </a:moveTo>
                  <a:lnTo>
                    <a:pt x="977" y="262"/>
                  </a:lnTo>
                  <a:lnTo>
                    <a:pt x="579" y="515"/>
                  </a:lnTo>
                  <a:lnTo>
                    <a:pt x="647" y="686"/>
                  </a:lnTo>
                  <a:lnTo>
                    <a:pt x="0" y="819"/>
                  </a:lnTo>
                  <a:lnTo>
                    <a:pt x="9" y="862"/>
                  </a:lnTo>
                  <a:lnTo>
                    <a:pt x="707" y="716"/>
                  </a:lnTo>
                  <a:lnTo>
                    <a:pt x="634" y="532"/>
                  </a:lnTo>
                  <a:lnTo>
                    <a:pt x="1011" y="292"/>
                  </a:lnTo>
                  <a:lnTo>
                    <a:pt x="1140" y="22"/>
                  </a:lnTo>
                  <a:lnTo>
                    <a:pt x="1097"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28"/>
            <p:cNvSpPr/>
            <p:nvPr/>
          </p:nvSpPr>
          <p:spPr>
            <a:xfrm>
              <a:off x="7152922" y="3148275"/>
              <a:ext cx="32649" cy="59520"/>
            </a:xfrm>
            <a:custGeom>
              <a:rect b="b" l="l" r="r" t="t"/>
              <a:pathLst>
                <a:path extrusionOk="0" h="618" w="339">
                  <a:moveTo>
                    <a:pt x="184" y="1"/>
                  </a:moveTo>
                  <a:lnTo>
                    <a:pt x="51" y="138"/>
                  </a:lnTo>
                  <a:lnTo>
                    <a:pt x="120" y="305"/>
                  </a:lnTo>
                  <a:lnTo>
                    <a:pt x="0" y="348"/>
                  </a:lnTo>
                  <a:lnTo>
                    <a:pt x="308" y="618"/>
                  </a:lnTo>
                  <a:lnTo>
                    <a:pt x="338" y="583"/>
                  </a:lnTo>
                  <a:lnTo>
                    <a:pt x="86" y="365"/>
                  </a:lnTo>
                  <a:lnTo>
                    <a:pt x="176" y="331"/>
                  </a:lnTo>
                  <a:lnTo>
                    <a:pt x="103" y="146"/>
                  </a:lnTo>
                  <a:lnTo>
                    <a:pt x="218" y="35"/>
                  </a:lnTo>
                  <a:lnTo>
                    <a:pt x="184" y="1"/>
                  </a:ln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sp>
        <p:nvSpPr>
          <p:cNvPr id="1288" name="Google Shape;1288;p29"/>
          <p:cNvSpPr txBox="1"/>
          <p:nvPr>
            <p:ph idx="1" type="body"/>
          </p:nvPr>
        </p:nvSpPr>
        <p:spPr>
          <a:xfrm>
            <a:off x="713100" y="2174022"/>
            <a:ext cx="3675900" cy="2078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sz="2200">
                <a:solidFill>
                  <a:schemeClr val="dk1"/>
                </a:solidFill>
                <a:latin typeface="Maven Pro Black"/>
                <a:ea typeface="Maven Pro Black"/>
                <a:cs typeface="Maven Pro Black"/>
                <a:sym typeface="Maven Pro Black"/>
              </a:rPr>
              <a:t>Photos</a:t>
            </a:r>
            <a:endParaRPr sz="2200">
              <a:solidFill>
                <a:schemeClr val="dk1"/>
              </a:solidFill>
              <a:latin typeface="Maven Pro Black"/>
              <a:ea typeface="Maven Pro Black"/>
              <a:cs typeface="Maven Pro Black"/>
              <a:sym typeface="Maven Pro Black"/>
            </a:endParaRPr>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3"/>
              </a:rPr>
              <a:t>Free photo black nurse at their workspace</a:t>
            </a:r>
            <a:endParaRPr sz="1400"/>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4"/>
              </a:rPr>
              <a:t>Medium shot doctor with stethoscope</a:t>
            </a:r>
            <a:endParaRPr sz="1400"/>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5"/>
              </a:rPr>
              <a:t>Woman anxious with pain in side</a:t>
            </a:r>
            <a:endParaRPr sz="1400"/>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6"/>
              </a:rPr>
              <a:t>Senior woman with medical problems</a:t>
            </a:r>
            <a:endParaRPr sz="1400"/>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7"/>
              </a:rPr>
              <a:t>Man with medical problems</a:t>
            </a:r>
            <a:endParaRPr sz="1400"/>
          </a:p>
          <a:p>
            <a:pPr indent="-317500" lvl="0" marL="457200" rtl="0" algn="l">
              <a:lnSpc>
                <a:spcPct val="100000"/>
              </a:lnSpc>
              <a:spcBef>
                <a:spcPts val="0"/>
              </a:spcBef>
              <a:spcAft>
                <a:spcPts val="0"/>
              </a:spcAft>
              <a:buSzPts val="1400"/>
              <a:buChar char="●"/>
            </a:pPr>
            <a:r>
              <a:rPr lang="en" sz="1400">
                <a:solidFill>
                  <a:schemeClr val="hlink"/>
                </a:solidFill>
                <a:uFill>
                  <a:noFill/>
                </a:uFill>
                <a:hlinkClick r:id="rId8"/>
              </a:rPr>
              <a:t>Man with a stomach pain</a:t>
            </a:r>
            <a:endParaRPr sz="1400"/>
          </a:p>
        </p:txBody>
      </p:sp>
      <p:sp>
        <p:nvSpPr>
          <p:cNvPr id="1289" name="Google Shape;1289;p29"/>
          <p:cNvSpPr txBox="1"/>
          <p:nvPr>
            <p:ph idx="2" type="body"/>
          </p:nvPr>
        </p:nvSpPr>
        <p:spPr>
          <a:xfrm>
            <a:off x="4450850" y="2174000"/>
            <a:ext cx="3980100" cy="2078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900"/>
              <a:buNone/>
            </a:pPr>
            <a:r>
              <a:rPr lang="en"/>
              <a:t>Vectors</a:t>
            </a:r>
            <a:endParaRPr/>
          </a:p>
          <a:p>
            <a:pPr indent="-317500" lvl="0" marL="457200" rtl="0" algn="l">
              <a:lnSpc>
                <a:spcPct val="100000"/>
              </a:lnSpc>
              <a:spcBef>
                <a:spcPts val="0"/>
              </a:spcBef>
              <a:spcAft>
                <a:spcPts val="0"/>
              </a:spcAft>
              <a:buSzPts val="1400"/>
              <a:buFont typeface="Barlow Black"/>
              <a:buChar char="●"/>
            </a:pPr>
            <a:r>
              <a:rPr lang="en" sz="1400">
                <a:solidFill>
                  <a:schemeClr val="hlink"/>
                </a:solidFill>
                <a:uFill>
                  <a:noFill/>
                </a:uFill>
                <a:latin typeface="Barlow"/>
                <a:ea typeface="Barlow"/>
                <a:cs typeface="Barlow"/>
                <a:sym typeface="Barlow"/>
                <a:hlinkClick r:id="rId9"/>
              </a:rPr>
              <a:t>Stomach diseases timeline people flat infographics with editable text and round compositions with anatomic limb views vector illustration</a:t>
            </a:r>
            <a:endParaRPr sz="1400">
              <a:solidFill>
                <a:schemeClr val="dk2"/>
              </a:solidFill>
              <a:latin typeface="Barlow"/>
              <a:ea typeface="Barlow"/>
              <a:cs typeface="Barlow"/>
              <a:sym typeface="Barlow"/>
            </a:endParaRPr>
          </a:p>
          <a:p>
            <a:pPr indent="-317500" lvl="0" marL="457200" rtl="0" algn="l">
              <a:lnSpc>
                <a:spcPct val="100000"/>
              </a:lnSpc>
              <a:spcBef>
                <a:spcPts val="0"/>
              </a:spcBef>
              <a:spcAft>
                <a:spcPts val="0"/>
              </a:spcAft>
              <a:buSzPts val="1400"/>
              <a:buFont typeface="Barlow"/>
              <a:buChar char="●"/>
            </a:pPr>
            <a:r>
              <a:rPr lang="en" sz="1400">
                <a:solidFill>
                  <a:schemeClr val="hlink"/>
                </a:solidFill>
                <a:uFill>
                  <a:noFill/>
                </a:uFill>
                <a:latin typeface="Barlow"/>
                <a:ea typeface="Barlow"/>
                <a:cs typeface="Barlow"/>
                <a:sym typeface="Barlow"/>
                <a:hlinkClick r:id="rId10"/>
              </a:rPr>
              <a:t>Gastritis disease symptoms causes medicine flat circular composition of healthy and affected stomach bacteria food</a:t>
            </a:r>
            <a:endParaRPr sz="1400">
              <a:solidFill>
                <a:schemeClr val="dk2"/>
              </a:solidFill>
              <a:latin typeface="Barlow"/>
              <a:ea typeface="Barlow"/>
              <a:cs typeface="Barlow"/>
              <a:sym typeface="Barlow"/>
            </a:endParaRPr>
          </a:p>
        </p:txBody>
      </p:sp>
      <p:sp>
        <p:nvSpPr>
          <p:cNvPr id="1290" name="Google Shape;1290;p2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Resources</a:t>
            </a:r>
            <a:endParaRPr/>
          </a:p>
        </p:txBody>
      </p:sp>
      <p:sp>
        <p:nvSpPr>
          <p:cNvPr id="1291" name="Google Shape;1291;p29"/>
          <p:cNvSpPr txBox="1"/>
          <p:nvPr/>
        </p:nvSpPr>
        <p:spPr>
          <a:xfrm>
            <a:off x="720000" y="1315575"/>
            <a:ext cx="7704000" cy="616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2"/>
                </a:solidFill>
                <a:latin typeface="Barlow"/>
                <a:ea typeface="Barlow"/>
                <a:cs typeface="Barlow"/>
                <a:sym typeface="Barlow"/>
              </a:rPr>
              <a:t>Did you like the resources on this template? Get them for free at our other websites:</a:t>
            </a:r>
            <a:endParaRPr b="0" i="0" sz="1400" u="none" cap="none" strike="noStrike">
              <a:solidFill>
                <a:schemeClr val="dk2"/>
              </a:solidFill>
              <a:latin typeface="Barlow"/>
              <a:ea typeface="Barlow"/>
              <a:cs typeface="Barlow"/>
              <a:sym typeface="Barlow"/>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5" name="Shape 1295"/>
        <p:cNvGrpSpPr/>
        <p:nvPr/>
      </p:nvGrpSpPr>
      <p:grpSpPr>
        <a:xfrm>
          <a:off x="0" y="0"/>
          <a:ext cx="0" cy="0"/>
          <a:chOff x="0" y="0"/>
          <a:chExt cx="0" cy="0"/>
        </a:xfrm>
      </p:grpSpPr>
      <p:sp>
        <p:nvSpPr>
          <p:cNvPr id="1296" name="Google Shape;1296;p30"/>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0" name="Shape 1300"/>
        <p:cNvGrpSpPr/>
        <p:nvPr/>
      </p:nvGrpSpPr>
      <p:grpSpPr>
        <a:xfrm>
          <a:off x="0" y="0"/>
          <a:ext cx="0" cy="0"/>
          <a:chOff x="0" y="0"/>
          <a:chExt cx="0" cy="0"/>
        </a:xfrm>
      </p:grpSpPr>
      <p:sp>
        <p:nvSpPr>
          <p:cNvPr id="1301" name="Google Shape;1301;p31"/>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 (premium users)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5" name="Shape 1305"/>
        <p:cNvGrpSpPr/>
        <p:nvPr/>
      </p:nvGrpSpPr>
      <p:grpSpPr>
        <a:xfrm>
          <a:off x="0" y="0"/>
          <a:ext cx="0" cy="0"/>
          <a:chOff x="0" y="0"/>
          <a:chExt cx="0" cy="0"/>
        </a:xfrm>
      </p:grpSpPr>
      <p:sp>
        <p:nvSpPr>
          <p:cNvPr id="1306" name="Google Shape;1306;p32"/>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This presentation has been made using the following fonts:</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1000"/>
              </a:spcBef>
              <a:spcAft>
                <a:spcPts val="0"/>
              </a:spcAft>
              <a:buClr>
                <a:schemeClr val="dk1"/>
              </a:buClr>
              <a:buSzPts val="1100"/>
              <a:buFont typeface="Arial"/>
              <a:buNone/>
            </a:pPr>
            <a:r>
              <a:rPr b="1" i="0" lang="en" sz="1100" u="none" cap="none" strike="noStrike">
                <a:solidFill>
                  <a:schemeClr val="lt1"/>
                </a:solidFill>
                <a:latin typeface="Arial"/>
                <a:ea typeface="Arial"/>
                <a:cs typeface="Arial"/>
                <a:sym typeface="Arial"/>
              </a:rPr>
              <a:t>Maven Pro</a:t>
            </a:r>
            <a:endParaRPr b="1"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a:t>
            </a:r>
            <a:r>
              <a:rPr b="0" i="0" lang="en" sz="1100" u="none" cap="none" strike="noStrike">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https://fonts.google.com/specimen/Maven+Pro</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 sz="1100" u="none" cap="none" strike="noStrike">
                <a:solidFill>
                  <a:schemeClr val="lt1"/>
                </a:solidFill>
                <a:latin typeface="Arial"/>
                <a:ea typeface="Arial"/>
                <a:cs typeface="Arial"/>
                <a:sym typeface="Arial"/>
              </a:rPr>
              <a:t>Barlow</a:t>
            </a:r>
            <a:endParaRPr b="1"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a:t>
            </a:r>
            <a:r>
              <a:rPr b="0" i="0" lang="en" sz="1100" u="none" cap="none" strike="noStrike">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https://fonts.google.com/specimen/Barlow</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p:txBody>
      </p:sp>
      <p:grpSp>
        <p:nvGrpSpPr>
          <p:cNvPr id="1307" name="Google Shape;1307;p32"/>
          <p:cNvGrpSpPr/>
          <p:nvPr/>
        </p:nvGrpSpPr>
        <p:grpSpPr>
          <a:xfrm>
            <a:off x="2052650" y="2947800"/>
            <a:ext cx="5038700" cy="1685300"/>
            <a:chOff x="2052650" y="2947800"/>
            <a:chExt cx="5038700" cy="1685300"/>
          </a:xfrm>
        </p:grpSpPr>
        <p:sp>
          <p:nvSpPr>
            <p:cNvPr id="1308" name="Google Shape;1308;p32"/>
            <p:cNvSpPr/>
            <p:nvPr/>
          </p:nvSpPr>
          <p:spPr>
            <a:xfrm>
              <a:off x="2583563" y="2947800"/>
              <a:ext cx="791400" cy="754200"/>
            </a:xfrm>
            <a:prstGeom prst="roundRect">
              <a:avLst>
                <a:gd fmla="val 16667" name="adj"/>
              </a:avLst>
            </a:prstGeom>
            <a:solidFill>
              <a:srgbClr val="FFF4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32"/>
            <p:cNvSpPr/>
            <p:nvPr/>
          </p:nvSpPr>
          <p:spPr>
            <a:xfrm>
              <a:off x="3645382" y="2947800"/>
              <a:ext cx="791400" cy="754200"/>
            </a:xfrm>
            <a:prstGeom prst="roundRect">
              <a:avLst>
                <a:gd fmla="val 16667" name="adj"/>
              </a:avLst>
            </a:prstGeom>
            <a:solidFill>
              <a:srgbClr val="FBC29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32"/>
            <p:cNvSpPr/>
            <p:nvPr/>
          </p:nvSpPr>
          <p:spPr>
            <a:xfrm>
              <a:off x="4707202" y="2947800"/>
              <a:ext cx="791400" cy="754200"/>
            </a:xfrm>
            <a:prstGeom prst="roundRect">
              <a:avLst>
                <a:gd fmla="val 16667" name="adj"/>
              </a:avLst>
            </a:prstGeom>
            <a:solidFill>
              <a:srgbClr val="D2565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32"/>
            <p:cNvSpPr txBox="1"/>
            <p:nvPr/>
          </p:nvSpPr>
          <p:spPr>
            <a:xfrm>
              <a:off x="2583563"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000000"/>
                  </a:solidFill>
                  <a:latin typeface="Arial"/>
                  <a:ea typeface="Arial"/>
                  <a:cs typeface="Arial"/>
                  <a:sym typeface="Arial"/>
                </a:rPr>
                <a:t>#fff4f0</a:t>
              </a:r>
              <a:endParaRPr b="0" i="0" sz="1000" u="none" cap="none" strike="noStrike">
                <a:solidFill>
                  <a:srgbClr val="000000"/>
                </a:solidFill>
                <a:latin typeface="Arial"/>
                <a:ea typeface="Arial"/>
                <a:cs typeface="Arial"/>
                <a:sym typeface="Arial"/>
              </a:endParaRPr>
            </a:p>
          </p:txBody>
        </p:sp>
        <p:sp>
          <p:nvSpPr>
            <p:cNvPr id="1312" name="Google Shape;1312;p32"/>
            <p:cNvSpPr txBox="1"/>
            <p:nvPr/>
          </p:nvSpPr>
          <p:spPr>
            <a:xfrm>
              <a:off x="3645388"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000000"/>
                  </a:solidFill>
                  <a:latin typeface="Arial"/>
                  <a:ea typeface="Arial"/>
                  <a:cs typeface="Arial"/>
                  <a:sym typeface="Arial"/>
                </a:rPr>
                <a:t>#fbc29f</a:t>
              </a:r>
              <a:endParaRPr b="0" i="0" sz="1000" u="none" cap="none" strike="noStrike">
                <a:solidFill>
                  <a:srgbClr val="000000"/>
                </a:solidFill>
                <a:latin typeface="Arial"/>
                <a:ea typeface="Arial"/>
                <a:cs typeface="Arial"/>
                <a:sym typeface="Arial"/>
              </a:endParaRPr>
            </a:p>
          </p:txBody>
        </p:sp>
        <p:sp>
          <p:nvSpPr>
            <p:cNvPr id="1313" name="Google Shape;1313;p32"/>
            <p:cNvSpPr txBox="1"/>
            <p:nvPr/>
          </p:nvSpPr>
          <p:spPr>
            <a:xfrm>
              <a:off x="4707213"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#d25656</a:t>
              </a:r>
              <a:endParaRPr b="0" i="0" sz="1000" u="none" cap="none" strike="noStrike">
                <a:solidFill>
                  <a:srgbClr val="FFFFFF"/>
                </a:solidFill>
                <a:latin typeface="Arial"/>
                <a:ea typeface="Arial"/>
                <a:cs typeface="Arial"/>
                <a:sym typeface="Arial"/>
              </a:endParaRPr>
            </a:p>
          </p:txBody>
        </p:sp>
        <p:sp>
          <p:nvSpPr>
            <p:cNvPr id="1314" name="Google Shape;1314;p32"/>
            <p:cNvSpPr/>
            <p:nvPr/>
          </p:nvSpPr>
          <p:spPr>
            <a:xfrm>
              <a:off x="5769038" y="2947800"/>
              <a:ext cx="791400" cy="754200"/>
            </a:xfrm>
            <a:prstGeom prst="roundRect">
              <a:avLst>
                <a:gd fmla="val 16667" name="adj"/>
              </a:avLst>
            </a:prstGeom>
            <a:solidFill>
              <a:srgbClr val="C4221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32"/>
            <p:cNvSpPr txBox="1"/>
            <p:nvPr/>
          </p:nvSpPr>
          <p:spPr>
            <a:xfrm>
              <a:off x="5769038"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#c42217</a:t>
              </a:r>
              <a:endParaRPr b="0" i="0" sz="1000" u="none" cap="none" strike="noStrike">
                <a:solidFill>
                  <a:srgbClr val="FFFFFF"/>
                </a:solidFill>
                <a:latin typeface="Arial"/>
                <a:ea typeface="Arial"/>
                <a:cs typeface="Arial"/>
                <a:sym typeface="Arial"/>
              </a:endParaRPr>
            </a:p>
          </p:txBody>
        </p:sp>
        <p:sp>
          <p:nvSpPr>
            <p:cNvPr id="1316" name="Google Shape;1316;p32"/>
            <p:cNvSpPr/>
            <p:nvPr/>
          </p:nvSpPr>
          <p:spPr>
            <a:xfrm>
              <a:off x="3114475" y="3878900"/>
              <a:ext cx="791400" cy="754200"/>
            </a:xfrm>
            <a:prstGeom prst="roundRect">
              <a:avLst>
                <a:gd fmla="val 16667" name="adj"/>
              </a:avLst>
            </a:prstGeom>
            <a:solidFill>
              <a:srgbClr val="D9B65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32"/>
            <p:cNvSpPr/>
            <p:nvPr/>
          </p:nvSpPr>
          <p:spPr>
            <a:xfrm>
              <a:off x="4176295" y="3878900"/>
              <a:ext cx="791400" cy="754200"/>
            </a:xfrm>
            <a:prstGeom prst="roundRect">
              <a:avLst>
                <a:gd fmla="val 16667" name="adj"/>
              </a:avLst>
            </a:prstGeom>
            <a:solidFill>
              <a:srgbClr val="7685A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32"/>
            <p:cNvSpPr/>
            <p:nvPr/>
          </p:nvSpPr>
          <p:spPr>
            <a:xfrm>
              <a:off x="5238114" y="3878900"/>
              <a:ext cx="791400" cy="754200"/>
            </a:xfrm>
            <a:prstGeom prst="roundRect">
              <a:avLst>
                <a:gd fmla="val 16667" name="adj"/>
              </a:avLst>
            </a:prstGeom>
            <a:solidFill>
              <a:srgbClr val="3D47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32"/>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#d9b657</a:t>
              </a:r>
              <a:endParaRPr b="0" i="0" sz="1000" u="none" cap="none" strike="noStrike">
                <a:solidFill>
                  <a:srgbClr val="FFFFFF"/>
                </a:solidFill>
                <a:latin typeface="Arial"/>
                <a:ea typeface="Arial"/>
                <a:cs typeface="Arial"/>
                <a:sym typeface="Arial"/>
              </a:endParaRPr>
            </a:p>
          </p:txBody>
        </p:sp>
        <p:sp>
          <p:nvSpPr>
            <p:cNvPr id="1320" name="Google Shape;1320;p32"/>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#7685ac</a:t>
              </a:r>
              <a:endParaRPr b="0" i="0" sz="1000" u="none" cap="none" strike="noStrike">
                <a:solidFill>
                  <a:srgbClr val="FFFFFF"/>
                </a:solidFill>
                <a:latin typeface="Arial"/>
                <a:ea typeface="Arial"/>
                <a:cs typeface="Arial"/>
                <a:sym typeface="Arial"/>
              </a:endParaRPr>
            </a:p>
          </p:txBody>
        </p:sp>
        <p:sp>
          <p:nvSpPr>
            <p:cNvPr id="1321" name="Google Shape;1321;p32"/>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#3d4766</a:t>
              </a:r>
              <a:endParaRPr b="0" i="0" sz="1000" u="none" cap="none" strike="noStrike">
                <a:solidFill>
                  <a:srgbClr val="FFFFFF"/>
                </a:solidFill>
                <a:latin typeface="Arial"/>
                <a:ea typeface="Arial"/>
                <a:cs typeface="Arial"/>
                <a:sym typeface="Arial"/>
              </a:endParaRPr>
            </a:p>
          </p:txBody>
        </p:sp>
        <p:sp>
          <p:nvSpPr>
            <p:cNvPr id="1322" name="Google Shape;1322;p32"/>
            <p:cNvSpPr/>
            <p:nvPr/>
          </p:nvSpPr>
          <p:spPr>
            <a:xfrm>
              <a:off x="6299950" y="3878900"/>
              <a:ext cx="791400" cy="754200"/>
            </a:xfrm>
            <a:prstGeom prst="roundRect">
              <a:avLst>
                <a:gd fmla="val 16667" name="adj"/>
              </a:avLst>
            </a:prstGeom>
            <a:solidFill>
              <a:srgbClr val="2B262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32"/>
            <p:cNvSpPr txBox="1"/>
            <p:nvPr/>
          </p:nvSpPr>
          <p:spPr>
            <a:xfrm>
              <a:off x="6299950"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#2b2622</a:t>
              </a:r>
              <a:endParaRPr b="0" i="0" sz="1000" u="none" cap="none" strike="noStrike">
                <a:solidFill>
                  <a:srgbClr val="FFFFFF"/>
                </a:solidFill>
                <a:latin typeface="Arial"/>
                <a:ea typeface="Arial"/>
                <a:cs typeface="Arial"/>
                <a:sym typeface="Arial"/>
              </a:endParaRPr>
            </a:p>
          </p:txBody>
        </p:sp>
        <p:sp>
          <p:nvSpPr>
            <p:cNvPr id="1324" name="Google Shape;1324;p32"/>
            <p:cNvSpPr/>
            <p:nvPr/>
          </p:nvSpPr>
          <p:spPr>
            <a:xfrm>
              <a:off x="2052650" y="3878900"/>
              <a:ext cx="791400" cy="754200"/>
            </a:xfrm>
            <a:prstGeom prst="roundRect">
              <a:avLst>
                <a:gd fmla="val 16667" name="adj"/>
              </a:avLst>
            </a:prstGeom>
            <a:solidFill>
              <a:srgbClr val="FBDB8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32"/>
            <p:cNvSpPr txBox="1"/>
            <p:nvPr/>
          </p:nvSpPr>
          <p:spPr>
            <a:xfrm>
              <a:off x="2052650" y="40359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000000"/>
                  </a:solidFill>
                  <a:latin typeface="Arial"/>
                  <a:ea typeface="Arial"/>
                  <a:cs typeface="Arial"/>
                  <a:sym typeface="Arial"/>
                </a:rPr>
                <a:t>#fbdb83</a:t>
              </a:r>
              <a:endParaRPr b="0" i="0" sz="1000" u="none" cap="none" strike="noStrike">
                <a:solidFill>
                  <a:srgbClr val="000000"/>
                </a:solidFill>
                <a:latin typeface="Arial"/>
                <a:ea typeface="Arial"/>
                <a:cs typeface="Arial"/>
                <a:sym typeface="Arial"/>
              </a:endParaRPr>
            </a:p>
          </p:txBody>
        </p:sp>
      </p:grpSp>
      <p:sp>
        <p:nvSpPr>
          <p:cNvPr id="1326" name="Google Shape;1326;p32"/>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Fonts &amp; colors used</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0" name="Shape 1330"/>
        <p:cNvGrpSpPr/>
        <p:nvPr/>
      </p:nvGrpSpPr>
      <p:grpSpPr>
        <a:xfrm>
          <a:off x="0" y="0"/>
          <a:ext cx="0" cy="0"/>
          <a:chOff x="0" y="0"/>
          <a:chExt cx="0" cy="0"/>
        </a:xfrm>
      </p:grpSpPr>
      <p:sp>
        <p:nvSpPr>
          <p:cNvPr id="1331" name="Google Shape;1331;p33"/>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 </a:t>
            </a:r>
            <a:r>
              <a:rPr b="1" i="0" lang="en" sz="1100" u="none" cap="none" strike="noStrike">
                <a:solidFill>
                  <a:schemeClr val="hlink"/>
                </a:solidFill>
                <a:latin typeface="Arial"/>
                <a:ea typeface="Arial"/>
                <a:cs typeface="Arial"/>
                <a:sym typeface="Arial"/>
              </a:rPr>
              <a:t>h</a:t>
            </a:r>
            <a:r>
              <a:rPr b="1" i="0" lang="en" sz="1100" u="none" cap="none" strike="noStrike">
                <a:solidFill>
                  <a:schemeClr val="hlink"/>
                </a:solidFill>
                <a:uFill>
                  <a:noFill/>
                </a:uFill>
                <a:latin typeface="Arial"/>
                <a:ea typeface="Arial"/>
                <a:cs typeface="Arial"/>
                <a:sym typeface="Arial"/>
                <a:hlinkClick r:id="rId3"/>
              </a:rPr>
              <a:t>ow it works</a:t>
            </a:r>
            <a:r>
              <a:rPr b="0" i="0" lang="en" sz="1100" u="none" cap="none" strike="noStrike">
                <a:solidFill>
                  <a:schemeClr val="lt1"/>
                </a:solidFill>
                <a:uFill>
                  <a:noFill/>
                </a:uFill>
                <a:latin typeface="Arial"/>
                <a:ea typeface="Arial"/>
                <a:cs typeface="Arial"/>
                <a:sym typeface="Arial"/>
                <a:hlinkClick r:id="rId4">
                  <a:extLst>
                    <a:ext uri="{A12FA001-AC4F-418D-AE19-62706E023703}">
                      <ahyp:hlinkClr val="tx"/>
                    </a:ext>
                  </a:extLst>
                </a:hlinkClick>
              </a:rPr>
              <a:t>.</a:t>
            </a:r>
            <a:endParaRPr b="0" i="0" sz="1100" u="none" cap="none" strike="noStrike">
              <a:solidFill>
                <a:srgbClr val="869FB2"/>
              </a:solidFill>
              <a:latin typeface="Arial"/>
              <a:ea typeface="Arial"/>
              <a:cs typeface="Arial"/>
              <a:sym typeface="Arial"/>
            </a:endParaRPr>
          </a:p>
        </p:txBody>
      </p:sp>
      <p:sp>
        <p:nvSpPr>
          <p:cNvPr id="1332" name="Google Shape;1332;p33"/>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rPr>
              <a:t>Storyset</a:t>
            </a:r>
            <a:endParaRPr/>
          </a:p>
        </p:txBody>
      </p:sp>
      <p:pic>
        <p:nvPicPr>
          <p:cNvPr id="1333" name="Google Shape;1333;p33"/>
          <p:cNvPicPr preferRelativeResize="0"/>
          <p:nvPr/>
        </p:nvPicPr>
        <p:blipFill rotWithShape="1">
          <a:blip r:embed="rId5">
            <a:alphaModFix/>
          </a:blip>
          <a:srcRect b="16539" l="0" r="0" t="16547"/>
          <a:stretch/>
        </p:blipFill>
        <p:spPr>
          <a:xfrm>
            <a:off x="723400" y="2607125"/>
            <a:ext cx="1522615" cy="1018800"/>
          </a:xfrm>
          <a:prstGeom prst="rect">
            <a:avLst/>
          </a:prstGeom>
          <a:noFill/>
          <a:ln>
            <a:noFill/>
          </a:ln>
        </p:spPr>
      </p:pic>
      <p:sp>
        <p:nvSpPr>
          <p:cNvPr id="1334" name="Google Shape;1334;p3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7">
                  <a:extLst>
                    <a:ext uri="{A12FA001-AC4F-418D-AE19-62706E023703}">
                      <ahyp:hlinkClr val="tx"/>
                    </a:ext>
                  </a:extLst>
                </a:hlinkClick>
              </a:rPr>
              <a:t>Pana</a:t>
            </a:r>
            <a:endParaRPr b="1" i="0" sz="1400" u="none" cap="none" strike="noStrike">
              <a:solidFill>
                <a:srgbClr val="869FB2"/>
              </a:solidFill>
              <a:latin typeface="Arial"/>
              <a:ea typeface="Arial"/>
              <a:cs typeface="Arial"/>
              <a:sym typeface="Arial"/>
            </a:endParaRPr>
          </a:p>
        </p:txBody>
      </p:sp>
      <p:sp>
        <p:nvSpPr>
          <p:cNvPr id="1335" name="Google Shape;1335;p3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9">
                  <a:extLst>
                    <a:ext uri="{A12FA001-AC4F-418D-AE19-62706E023703}">
                      <ahyp:hlinkClr val="tx"/>
                    </a:ext>
                  </a:extLst>
                </a:hlinkClick>
              </a:rPr>
              <a:t>Amico</a:t>
            </a:r>
            <a:endParaRPr b="1" i="0" sz="1400" u="none" cap="none" strike="noStrike">
              <a:solidFill>
                <a:srgbClr val="869FB2"/>
              </a:solidFill>
              <a:latin typeface="Arial"/>
              <a:ea typeface="Arial"/>
              <a:cs typeface="Arial"/>
              <a:sym typeface="Arial"/>
            </a:endParaRPr>
          </a:p>
        </p:txBody>
      </p:sp>
      <p:sp>
        <p:nvSpPr>
          <p:cNvPr id="1336" name="Google Shape;1336;p3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1">
                  <a:extLst>
                    <a:ext uri="{A12FA001-AC4F-418D-AE19-62706E023703}">
                      <ahyp:hlinkClr val="tx"/>
                    </a:ext>
                  </a:extLst>
                </a:hlinkClick>
              </a:rPr>
              <a:t>Bro</a:t>
            </a:r>
            <a:endParaRPr b="1" i="0" sz="1400" u="none" cap="none" strike="noStrike">
              <a:solidFill>
                <a:srgbClr val="869FB2"/>
              </a:solidFill>
              <a:latin typeface="Arial"/>
              <a:ea typeface="Arial"/>
              <a:cs typeface="Arial"/>
              <a:sym typeface="Arial"/>
            </a:endParaRPr>
          </a:p>
        </p:txBody>
      </p:sp>
      <p:sp>
        <p:nvSpPr>
          <p:cNvPr id="1337" name="Google Shape;1337;p3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3">
                  <a:extLst>
                    <a:ext uri="{A12FA001-AC4F-418D-AE19-62706E023703}">
                      <ahyp:hlinkClr val="tx"/>
                    </a:ext>
                  </a:extLst>
                </a:hlinkClick>
              </a:rPr>
              <a:t>Rafiki</a:t>
            </a:r>
            <a:endParaRPr b="1" i="0" sz="1400" u="none" cap="none" strike="noStrike">
              <a:solidFill>
                <a:srgbClr val="869FB2"/>
              </a:solidFill>
              <a:latin typeface="Arial"/>
              <a:ea typeface="Arial"/>
              <a:cs typeface="Arial"/>
              <a:sym typeface="Arial"/>
            </a:endParaRPr>
          </a:p>
        </p:txBody>
      </p:sp>
      <p:pic>
        <p:nvPicPr>
          <p:cNvPr id="1338" name="Google Shape;1338;p3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339" name="Google Shape;1339;p33"/>
          <p:cNvPicPr preferRelativeResize="0"/>
          <p:nvPr/>
        </p:nvPicPr>
        <p:blipFill rotWithShape="1">
          <a:blip r:embed="rId15">
            <a:alphaModFix/>
          </a:blip>
          <a:srcRect b="6376" l="0" r="0" t="6377"/>
          <a:stretch/>
        </p:blipFill>
        <p:spPr>
          <a:xfrm>
            <a:off x="3816030" y="2517800"/>
            <a:ext cx="1372495" cy="1197450"/>
          </a:xfrm>
          <a:prstGeom prst="rect">
            <a:avLst/>
          </a:prstGeom>
          <a:noFill/>
          <a:ln>
            <a:noFill/>
          </a:ln>
        </p:spPr>
      </p:pic>
      <p:pic>
        <p:nvPicPr>
          <p:cNvPr id="1340" name="Google Shape;1340;p33"/>
          <p:cNvPicPr preferRelativeResize="0"/>
          <p:nvPr/>
        </p:nvPicPr>
        <p:blipFill rotWithShape="1">
          <a:blip r:embed="rId16">
            <a:alphaModFix/>
          </a:blip>
          <a:srcRect b="9255" l="0" r="0" t="9256"/>
          <a:stretch/>
        </p:blipFill>
        <p:spPr>
          <a:xfrm>
            <a:off x="5306751" y="2557330"/>
            <a:ext cx="1372475" cy="1118390"/>
          </a:xfrm>
          <a:prstGeom prst="rect">
            <a:avLst/>
          </a:prstGeom>
          <a:noFill/>
          <a:ln>
            <a:noFill/>
          </a:ln>
        </p:spPr>
      </p:pic>
      <p:pic>
        <p:nvPicPr>
          <p:cNvPr id="1341" name="Google Shape;1341;p33"/>
          <p:cNvPicPr preferRelativeResize="0"/>
          <p:nvPr/>
        </p:nvPicPr>
        <p:blipFill rotWithShape="1">
          <a:blip r:embed="rId17">
            <a:alphaModFix/>
          </a:blip>
          <a:srcRect b="14843" l="0" r="0" t="14837"/>
          <a:stretch/>
        </p:blipFill>
        <p:spPr>
          <a:xfrm>
            <a:off x="6717734" y="2517795"/>
            <a:ext cx="1702865" cy="1197460"/>
          </a:xfrm>
          <a:prstGeom prst="rect">
            <a:avLst/>
          </a:prstGeom>
          <a:noFill/>
          <a:ln>
            <a:noFill/>
          </a:ln>
        </p:spPr>
      </p:pic>
      <p:sp>
        <p:nvSpPr>
          <p:cNvPr id="1342" name="Google Shape;1342;p3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9">
                  <a:extLst>
                    <a:ext uri="{A12FA001-AC4F-418D-AE19-62706E023703}">
                      <ahyp:hlinkClr val="tx"/>
                    </a:ext>
                  </a:extLst>
                </a:hlinkClick>
              </a:rPr>
              <a:t>Cuate</a:t>
            </a:r>
            <a:endParaRPr b="1" i="0" sz="1400" u="none" cap="none" strike="noStrike">
              <a:solidFill>
                <a:srgbClr val="869FB2"/>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6" name="Shape 1346"/>
        <p:cNvGrpSpPr/>
        <p:nvPr/>
      </p:nvGrpSpPr>
      <p:grpSpPr>
        <a:xfrm>
          <a:off x="0" y="0"/>
          <a:ext cx="0" cy="0"/>
          <a:chOff x="0" y="0"/>
          <a:chExt cx="0" cy="0"/>
        </a:xfrm>
      </p:grpSpPr>
      <p:sp>
        <p:nvSpPr>
          <p:cNvPr id="1347" name="Google Shape;1347;p34"/>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easily </a:t>
            </a:r>
            <a:r>
              <a:rPr b="1" i="0" lang="en" sz="1100" u="none" cap="none" strike="noStrike">
                <a:solidFill>
                  <a:schemeClr val="hlink"/>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resources without losing quality. To </a:t>
            </a:r>
            <a:r>
              <a:rPr b="1" i="0" lang="en" sz="1100" u="none" cap="none" strike="noStrike">
                <a:solidFill>
                  <a:schemeClr val="hlink"/>
                </a:solidFill>
                <a:latin typeface="Arial"/>
                <a:ea typeface="Arial"/>
                <a:cs typeface="Arial"/>
                <a:sym typeface="Arial"/>
              </a:rPr>
              <a:t>change the color</a:t>
            </a:r>
            <a:r>
              <a:rPr b="0" i="0" lang="en" sz="1100" u="none" cap="none" strike="noStrike">
                <a:solidFill>
                  <a:schemeClr val="lt1"/>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1" i="0" lang="en" sz="1100" u="none" cap="none" strike="noStrike">
                <a:solidFill>
                  <a:schemeClr val="hlink"/>
                </a:solidFill>
                <a:uFill>
                  <a:noFill/>
                </a:uFill>
                <a:latin typeface="Arial"/>
                <a:ea typeface="Arial"/>
                <a:cs typeface="Arial"/>
                <a:sym typeface="Arial"/>
                <a:hlinkClick r:id="rId3"/>
              </a:rPr>
              <a:t>infographics</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on </a:t>
            </a:r>
            <a:r>
              <a:rPr lang="en" sz="1100">
                <a:solidFill>
                  <a:schemeClr val="lt1"/>
                </a:solidFill>
              </a:rPr>
              <a:t>https://plantillaspowerpoint.org/</a:t>
            </a:r>
            <a:r>
              <a:rPr b="0" i="0" lang="en" sz="1100" u="none" cap="none" strike="noStrike">
                <a:solidFill>
                  <a:schemeClr val="lt1"/>
                </a:solidFill>
                <a:latin typeface="Arial"/>
                <a:ea typeface="Arial"/>
                <a:cs typeface="Arial"/>
                <a:sym typeface="Arial"/>
              </a:rPr>
              <a:t>.</a:t>
            </a:r>
            <a:endParaRPr b="0" i="0" sz="1100" u="none" cap="none" strike="noStrike">
              <a:solidFill>
                <a:srgbClr val="FFFFFF"/>
              </a:solidFill>
              <a:latin typeface="Arial"/>
              <a:ea typeface="Arial"/>
              <a:cs typeface="Arial"/>
              <a:sym typeface="Arial"/>
            </a:endParaRPr>
          </a:p>
        </p:txBody>
      </p:sp>
      <p:grpSp>
        <p:nvGrpSpPr>
          <p:cNvPr id="1348" name="Google Shape;1348;p34"/>
          <p:cNvGrpSpPr/>
          <p:nvPr/>
        </p:nvGrpSpPr>
        <p:grpSpPr>
          <a:xfrm>
            <a:off x="5117640" y="3085736"/>
            <a:ext cx="474294" cy="551291"/>
            <a:chOff x="4727025" y="1332775"/>
            <a:chExt cx="59900" cy="69625"/>
          </a:xfrm>
        </p:grpSpPr>
        <p:sp>
          <p:nvSpPr>
            <p:cNvPr id="1349" name="Google Shape;1349;p3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3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1" name="Google Shape;1351;p34"/>
          <p:cNvGrpSpPr/>
          <p:nvPr/>
        </p:nvGrpSpPr>
        <p:grpSpPr>
          <a:xfrm>
            <a:off x="5731296" y="2314340"/>
            <a:ext cx="555653" cy="557031"/>
            <a:chOff x="4820425" y="1329900"/>
            <a:chExt cx="70175" cy="70350"/>
          </a:xfrm>
        </p:grpSpPr>
        <p:sp>
          <p:nvSpPr>
            <p:cNvPr id="1352" name="Google Shape;1352;p3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3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3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3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 name="Google Shape;1356;p34"/>
          <p:cNvGrpSpPr/>
          <p:nvPr/>
        </p:nvGrpSpPr>
        <p:grpSpPr>
          <a:xfrm>
            <a:off x="6357664" y="2318845"/>
            <a:ext cx="582574" cy="533871"/>
            <a:chOff x="4903200" y="1331525"/>
            <a:chExt cx="73575" cy="67425"/>
          </a:xfrm>
        </p:grpSpPr>
        <p:sp>
          <p:nvSpPr>
            <p:cNvPr id="1357" name="Google Shape;1357;p3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3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9" name="Google Shape;1359;p34"/>
          <p:cNvGrpSpPr/>
          <p:nvPr/>
        </p:nvGrpSpPr>
        <p:grpSpPr>
          <a:xfrm>
            <a:off x="5717142" y="3078709"/>
            <a:ext cx="583960" cy="565345"/>
            <a:chOff x="4815575" y="1416800"/>
            <a:chExt cx="73750" cy="71400"/>
          </a:xfrm>
        </p:grpSpPr>
        <p:sp>
          <p:nvSpPr>
            <p:cNvPr id="1360" name="Google Shape;1360;p3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3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3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3" name="Google Shape;1363;p34"/>
          <p:cNvGrpSpPr/>
          <p:nvPr/>
        </p:nvGrpSpPr>
        <p:grpSpPr>
          <a:xfrm>
            <a:off x="6351924" y="3108896"/>
            <a:ext cx="589898" cy="504970"/>
            <a:chOff x="4902475" y="1418875"/>
            <a:chExt cx="74500" cy="63775"/>
          </a:xfrm>
        </p:grpSpPr>
        <p:sp>
          <p:nvSpPr>
            <p:cNvPr id="1364" name="Google Shape;1364;p3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3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6" name="Google Shape;1366;p34"/>
          <p:cNvGrpSpPr/>
          <p:nvPr/>
        </p:nvGrpSpPr>
        <p:grpSpPr>
          <a:xfrm>
            <a:off x="5727139" y="3826000"/>
            <a:ext cx="563967" cy="567127"/>
            <a:chOff x="4818100" y="1507675"/>
            <a:chExt cx="71225" cy="71625"/>
          </a:xfrm>
        </p:grpSpPr>
        <p:sp>
          <p:nvSpPr>
            <p:cNvPr id="1367" name="Google Shape;1367;p3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3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3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3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1" name="Google Shape;1371;p34"/>
          <p:cNvGrpSpPr/>
          <p:nvPr/>
        </p:nvGrpSpPr>
        <p:grpSpPr>
          <a:xfrm>
            <a:off x="5040636" y="3829461"/>
            <a:ext cx="628301" cy="588505"/>
            <a:chOff x="4721450" y="1509475"/>
            <a:chExt cx="79350" cy="74325"/>
          </a:xfrm>
        </p:grpSpPr>
        <p:sp>
          <p:nvSpPr>
            <p:cNvPr id="1372" name="Google Shape;1372;p3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3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3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3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6" name="Google Shape;1376;p34"/>
          <p:cNvGrpSpPr/>
          <p:nvPr/>
        </p:nvGrpSpPr>
        <p:grpSpPr>
          <a:xfrm>
            <a:off x="6386170" y="3814027"/>
            <a:ext cx="557038" cy="562772"/>
            <a:chOff x="4906800" y="1507500"/>
            <a:chExt cx="70350" cy="71075"/>
          </a:xfrm>
        </p:grpSpPr>
        <p:sp>
          <p:nvSpPr>
            <p:cNvPr id="1377" name="Google Shape;1377;p3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3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3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3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3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2" name="Google Shape;1382;p34"/>
          <p:cNvGrpSpPr/>
          <p:nvPr/>
        </p:nvGrpSpPr>
        <p:grpSpPr>
          <a:xfrm>
            <a:off x="4423778" y="2340963"/>
            <a:ext cx="517934" cy="517934"/>
            <a:chOff x="3736598" y="2170606"/>
            <a:chExt cx="404889" cy="404889"/>
          </a:xfrm>
        </p:grpSpPr>
        <p:sp>
          <p:nvSpPr>
            <p:cNvPr id="1383" name="Google Shape;1383;p3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3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3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3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7" name="Google Shape;1387;p34"/>
          <p:cNvGrpSpPr/>
          <p:nvPr/>
        </p:nvGrpSpPr>
        <p:grpSpPr>
          <a:xfrm>
            <a:off x="3690839" y="2341061"/>
            <a:ext cx="586986" cy="517740"/>
            <a:chOff x="3161917" y="2170682"/>
            <a:chExt cx="458870" cy="404737"/>
          </a:xfrm>
        </p:grpSpPr>
        <p:sp>
          <p:nvSpPr>
            <p:cNvPr id="1388" name="Google Shape;1388;p3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3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3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1" name="Google Shape;1391;p34"/>
          <p:cNvGrpSpPr/>
          <p:nvPr/>
        </p:nvGrpSpPr>
        <p:grpSpPr>
          <a:xfrm>
            <a:off x="3713860" y="3102400"/>
            <a:ext cx="540943" cy="517963"/>
            <a:chOff x="3179914" y="2889488"/>
            <a:chExt cx="422876" cy="404911"/>
          </a:xfrm>
        </p:grpSpPr>
        <p:sp>
          <p:nvSpPr>
            <p:cNvPr id="1392" name="Google Shape;1392;p3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3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3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3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3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3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8" name="Google Shape;1398;p34"/>
          <p:cNvGrpSpPr/>
          <p:nvPr/>
        </p:nvGrpSpPr>
        <p:grpSpPr>
          <a:xfrm>
            <a:off x="4414654" y="3102358"/>
            <a:ext cx="536179" cy="518047"/>
            <a:chOff x="3729467" y="2889422"/>
            <a:chExt cx="419152" cy="404977"/>
          </a:xfrm>
        </p:grpSpPr>
        <p:sp>
          <p:nvSpPr>
            <p:cNvPr id="1399" name="Google Shape;1399;p3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3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3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3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3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3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3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6" name="Google Shape;1406;p34"/>
          <p:cNvGrpSpPr/>
          <p:nvPr/>
        </p:nvGrpSpPr>
        <p:grpSpPr>
          <a:xfrm>
            <a:off x="1951688" y="3445787"/>
            <a:ext cx="965352" cy="134612"/>
            <a:chOff x="4411970" y="2962952"/>
            <a:chExt cx="706545" cy="104213"/>
          </a:xfrm>
        </p:grpSpPr>
        <p:sp>
          <p:nvSpPr>
            <p:cNvPr id="1407" name="Google Shape;1407;p3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3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3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3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1" name="Google Shape;1411;p34"/>
          <p:cNvGrpSpPr/>
          <p:nvPr/>
        </p:nvGrpSpPr>
        <p:grpSpPr>
          <a:xfrm>
            <a:off x="1951688" y="3041077"/>
            <a:ext cx="960158" cy="289172"/>
            <a:chOff x="4411970" y="2726085"/>
            <a:chExt cx="643107" cy="193659"/>
          </a:xfrm>
        </p:grpSpPr>
        <p:sp>
          <p:nvSpPr>
            <p:cNvPr id="1412" name="Google Shape;1412;p3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3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3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5" name="Google Shape;1415;p34"/>
          <p:cNvGrpSpPr/>
          <p:nvPr/>
        </p:nvGrpSpPr>
        <p:grpSpPr>
          <a:xfrm>
            <a:off x="960185" y="3295400"/>
            <a:ext cx="811504" cy="252583"/>
            <a:chOff x="4411970" y="4340222"/>
            <a:chExt cx="779468" cy="242682"/>
          </a:xfrm>
        </p:grpSpPr>
        <p:sp>
          <p:nvSpPr>
            <p:cNvPr id="1416" name="Google Shape;1416;p3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 name="Google Shape;1417;p3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3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9" name="Google Shape;1419;p34"/>
          <p:cNvGrpSpPr/>
          <p:nvPr/>
        </p:nvGrpSpPr>
        <p:grpSpPr>
          <a:xfrm>
            <a:off x="1951688" y="2709308"/>
            <a:ext cx="965160" cy="216230"/>
            <a:chOff x="4411970" y="2468674"/>
            <a:chExt cx="747317" cy="167425"/>
          </a:xfrm>
        </p:grpSpPr>
        <p:sp>
          <p:nvSpPr>
            <p:cNvPr id="1420" name="Google Shape;1420;p3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3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22" name="Google Shape;1422;p3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3" name="Google Shape;1423;p34"/>
          <p:cNvGrpSpPr/>
          <p:nvPr/>
        </p:nvGrpSpPr>
        <p:grpSpPr>
          <a:xfrm>
            <a:off x="959254" y="2334687"/>
            <a:ext cx="1959041" cy="208784"/>
            <a:chOff x="6336019" y="3733725"/>
            <a:chExt cx="2566206" cy="351310"/>
          </a:xfrm>
        </p:grpSpPr>
        <p:sp>
          <p:nvSpPr>
            <p:cNvPr id="1424" name="Google Shape;1424;p3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3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3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3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8" name="Google Shape;1428;p34"/>
          <p:cNvGrpSpPr/>
          <p:nvPr/>
        </p:nvGrpSpPr>
        <p:grpSpPr>
          <a:xfrm>
            <a:off x="1951688" y="3950602"/>
            <a:ext cx="946551" cy="153200"/>
            <a:chOff x="4404545" y="3301592"/>
            <a:chExt cx="782403" cy="129272"/>
          </a:xfrm>
        </p:grpSpPr>
        <p:sp>
          <p:nvSpPr>
            <p:cNvPr id="1429" name="Google Shape;1429;p3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3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1" name="Google Shape;1431;p34"/>
          <p:cNvGrpSpPr/>
          <p:nvPr/>
        </p:nvGrpSpPr>
        <p:grpSpPr>
          <a:xfrm>
            <a:off x="1951688" y="3695937"/>
            <a:ext cx="962257" cy="139127"/>
            <a:chOff x="4411970" y="3131459"/>
            <a:chExt cx="710520" cy="117397"/>
          </a:xfrm>
        </p:grpSpPr>
        <p:sp>
          <p:nvSpPr>
            <p:cNvPr id="1432" name="Google Shape;1432;p3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3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1434" name="Google Shape;1434;p3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35" name="Google Shape;1435;p34"/>
          <p:cNvGrpSpPr/>
          <p:nvPr/>
        </p:nvGrpSpPr>
        <p:grpSpPr>
          <a:xfrm>
            <a:off x="951833" y="3621603"/>
            <a:ext cx="823838" cy="458988"/>
            <a:chOff x="4411970" y="1801825"/>
            <a:chExt cx="734586" cy="409262"/>
          </a:xfrm>
        </p:grpSpPr>
        <p:sp>
          <p:nvSpPr>
            <p:cNvPr id="1436" name="Google Shape;1436;p3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3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8" name="Google Shape;1438;p34"/>
          <p:cNvGrpSpPr/>
          <p:nvPr/>
        </p:nvGrpSpPr>
        <p:grpSpPr>
          <a:xfrm>
            <a:off x="3056804" y="2339173"/>
            <a:ext cx="521514" cy="521514"/>
            <a:chOff x="5681300" y="2527788"/>
            <a:chExt cx="805800" cy="805800"/>
          </a:xfrm>
        </p:grpSpPr>
        <p:sp>
          <p:nvSpPr>
            <p:cNvPr id="1439" name="Google Shape;1439;p3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 name="Google Shape;1440;p3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1" name="Google Shape;1441;p34"/>
          <p:cNvGrpSpPr/>
          <p:nvPr/>
        </p:nvGrpSpPr>
        <p:grpSpPr>
          <a:xfrm>
            <a:off x="3051044" y="3094865"/>
            <a:ext cx="533033" cy="533033"/>
            <a:chOff x="4049800" y="640400"/>
            <a:chExt cx="858900" cy="858900"/>
          </a:xfrm>
        </p:grpSpPr>
        <p:sp>
          <p:nvSpPr>
            <p:cNvPr id="1442" name="Google Shape;1442;p3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3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4" name="Google Shape;1444;p34"/>
          <p:cNvGrpSpPr/>
          <p:nvPr/>
        </p:nvGrpSpPr>
        <p:grpSpPr>
          <a:xfrm>
            <a:off x="2976527" y="3772543"/>
            <a:ext cx="682068" cy="682068"/>
            <a:chOff x="5080187" y="927900"/>
            <a:chExt cx="961200" cy="961200"/>
          </a:xfrm>
        </p:grpSpPr>
        <p:sp>
          <p:nvSpPr>
            <p:cNvPr id="1445" name="Google Shape;1445;p3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3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3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 name="Google Shape;1448;p3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3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3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3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 name="Google Shape;1452;p3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3" name="Google Shape;1453;p34"/>
          <p:cNvGrpSpPr/>
          <p:nvPr/>
        </p:nvGrpSpPr>
        <p:grpSpPr>
          <a:xfrm>
            <a:off x="4440026" y="3869234"/>
            <a:ext cx="505651" cy="504006"/>
            <a:chOff x="6039282" y="1042577"/>
            <a:chExt cx="734316" cy="731929"/>
          </a:xfrm>
        </p:grpSpPr>
        <p:sp>
          <p:nvSpPr>
            <p:cNvPr id="1454" name="Google Shape;1454;p3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3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3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3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3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3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3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3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3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3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3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3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3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3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3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3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3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3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3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3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3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5" name="Google Shape;1475;p34"/>
          <p:cNvGrpSpPr/>
          <p:nvPr/>
        </p:nvGrpSpPr>
        <p:grpSpPr>
          <a:xfrm>
            <a:off x="5052628" y="2298862"/>
            <a:ext cx="567744" cy="602136"/>
            <a:chOff x="1825800" y="1651625"/>
            <a:chExt cx="539989" cy="571775"/>
          </a:xfrm>
        </p:grpSpPr>
        <p:sp>
          <p:nvSpPr>
            <p:cNvPr id="1476" name="Google Shape;1476;p3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3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3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3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0" name="Google Shape;1480;p34"/>
          <p:cNvGrpSpPr/>
          <p:nvPr/>
        </p:nvGrpSpPr>
        <p:grpSpPr>
          <a:xfrm>
            <a:off x="3727557" y="3855579"/>
            <a:ext cx="508123" cy="507955"/>
            <a:chOff x="1897577" y="2802432"/>
            <a:chExt cx="492176" cy="492014"/>
          </a:xfrm>
        </p:grpSpPr>
        <p:sp>
          <p:nvSpPr>
            <p:cNvPr id="1481" name="Google Shape;1481;p3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3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3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3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3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3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3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 name="Google Shape;1488;p3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3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3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3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3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3" name="Google Shape;1493;p34"/>
          <p:cNvGrpSpPr/>
          <p:nvPr/>
        </p:nvGrpSpPr>
        <p:grpSpPr>
          <a:xfrm>
            <a:off x="959087" y="4169123"/>
            <a:ext cx="809227" cy="200843"/>
            <a:chOff x="2013045" y="4813233"/>
            <a:chExt cx="921986" cy="228855"/>
          </a:xfrm>
        </p:grpSpPr>
        <p:sp>
          <p:nvSpPr>
            <p:cNvPr id="1494" name="Google Shape;1494;p3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3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6" name="Google Shape;1496;p34"/>
          <p:cNvGrpSpPr/>
          <p:nvPr/>
        </p:nvGrpSpPr>
        <p:grpSpPr>
          <a:xfrm>
            <a:off x="967547" y="2656004"/>
            <a:ext cx="792421" cy="269941"/>
            <a:chOff x="1046767" y="4756633"/>
            <a:chExt cx="859646" cy="292841"/>
          </a:xfrm>
        </p:grpSpPr>
        <p:sp>
          <p:nvSpPr>
            <p:cNvPr id="1497" name="Google Shape;1497;p3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3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3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0" name="Google Shape;1500;p3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3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3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3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04" name="Google Shape;1504;p34"/>
          <p:cNvGrpSpPr/>
          <p:nvPr/>
        </p:nvGrpSpPr>
        <p:grpSpPr>
          <a:xfrm>
            <a:off x="7103403" y="2550562"/>
            <a:ext cx="166473" cy="141497"/>
            <a:chOff x="4660325" y="1866850"/>
            <a:chExt cx="68350" cy="58100"/>
          </a:xfrm>
        </p:grpSpPr>
        <p:sp>
          <p:nvSpPr>
            <p:cNvPr id="1505" name="Google Shape;1505;p3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3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7" name="Google Shape;1507;p34"/>
          <p:cNvGrpSpPr/>
          <p:nvPr/>
        </p:nvGrpSpPr>
        <p:grpSpPr>
          <a:xfrm>
            <a:off x="7412747" y="2576286"/>
            <a:ext cx="162515" cy="90049"/>
            <a:chOff x="4791775" y="1877500"/>
            <a:chExt cx="66725" cy="36975"/>
          </a:xfrm>
        </p:grpSpPr>
        <p:sp>
          <p:nvSpPr>
            <p:cNvPr id="1508" name="Google Shape;1508;p3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3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0" name="Google Shape;1510;p34"/>
          <p:cNvGrpSpPr/>
          <p:nvPr/>
        </p:nvGrpSpPr>
        <p:grpSpPr>
          <a:xfrm>
            <a:off x="7734460" y="2576286"/>
            <a:ext cx="144979" cy="90049"/>
            <a:chOff x="4923925" y="1877500"/>
            <a:chExt cx="59525" cy="36975"/>
          </a:xfrm>
        </p:grpSpPr>
        <p:sp>
          <p:nvSpPr>
            <p:cNvPr id="1511" name="Google Shape;1511;p3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3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3" name="Google Shape;1513;p34"/>
          <p:cNvGrpSpPr/>
          <p:nvPr/>
        </p:nvGrpSpPr>
        <p:grpSpPr>
          <a:xfrm>
            <a:off x="8028952" y="2558477"/>
            <a:ext cx="141447" cy="125667"/>
            <a:chOff x="5058450" y="1870100"/>
            <a:chExt cx="58075" cy="51600"/>
          </a:xfrm>
        </p:grpSpPr>
        <p:sp>
          <p:nvSpPr>
            <p:cNvPr id="1514" name="Google Shape;1514;p3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3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6" name="Google Shape;1516;p34"/>
          <p:cNvGrpSpPr/>
          <p:nvPr/>
        </p:nvGrpSpPr>
        <p:grpSpPr>
          <a:xfrm>
            <a:off x="7443466" y="2980885"/>
            <a:ext cx="101077" cy="107645"/>
            <a:chOff x="4811425" y="2065025"/>
            <a:chExt cx="41500" cy="44200"/>
          </a:xfrm>
        </p:grpSpPr>
        <p:sp>
          <p:nvSpPr>
            <p:cNvPr id="1517" name="Google Shape;1517;p3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3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9" name="Google Shape;1519;p34"/>
          <p:cNvGrpSpPr/>
          <p:nvPr/>
        </p:nvGrpSpPr>
        <p:grpSpPr>
          <a:xfrm>
            <a:off x="7735904" y="2981098"/>
            <a:ext cx="120867" cy="107218"/>
            <a:chOff x="4929875" y="2065025"/>
            <a:chExt cx="49625" cy="44025"/>
          </a:xfrm>
        </p:grpSpPr>
        <p:sp>
          <p:nvSpPr>
            <p:cNvPr id="1520" name="Google Shape;1520;p3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3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2" name="Google Shape;1522;p34"/>
          <p:cNvGrpSpPr/>
          <p:nvPr/>
        </p:nvGrpSpPr>
        <p:grpSpPr>
          <a:xfrm>
            <a:off x="8064572" y="2984112"/>
            <a:ext cx="70206" cy="101191"/>
            <a:chOff x="5083925" y="2066350"/>
            <a:chExt cx="28825" cy="41550"/>
          </a:xfrm>
        </p:grpSpPr>
        <p:sp>
          <p:nvSpPr>
            <p:cNvPr id="1523" name="Google Shape;1523;p3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3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5" name="Google Shape;1525;p34"/>
          <p:cNvGrpSpPr/>
          <p:nvPr/>
        </p:nvGrpSpPr>
        <p:grpSpPr>
          <a:xfrm>
            <a:off x="7096126" y="2999759"/>
            <a:ext cx="181026" cy="69896"/>
            <a:chOff x="4659775" y="2072775"/>
            <a:chExt cx="74325" cy="28700"/>
          </a:xfrm>
        </p:grpSpPr>
        <p:sp>
          <p:nvSpPr>
            <p:cNvPr id="1526" name="Google Shape;1526;p3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3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3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9" name="Google Shape;1529;p34"/>
          <p:cNvGrpSpPr/>
          <p:nvPr/>
        </p:nvGrpSpPr>
        <p:grpSpPr>
          <a:xfrm>
            <a:off x="8015982" y="2790324"/>
            <a:ext cx="167387" cy="89197"/>
            <a:chOff x="4662475" y="1976500"/>
            <a:chExt cx="68725" cy="36625"/>
          </a:xfrm>
        </p:grpSpPr>
        <p:sp>
          <p:nvSpPr>
            <p:cNvPr id="1530" name="Google Shape;1530;p3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3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3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3" name="Google Shape;1533;p34"/>
          <p:cNvGrpSpPr/>
          <p:nvPr/>
        </p:nvGrpSpPr>
        <p:grpSpPr>
          <a:xfrm>
            <a:off x="7712887" y="2793764"/>
            <a:ext cx="166899" cy="82317"/>
            <a:chOff x="4920150" y="1977875"/>
            <a:chExt cx="68525" cy="33800"/>
          </a:xfrm>
        </p:grpSpPr>
        <p:sp>
          <p:nvSpPr>
            <p:cNvPr id="1534" name="Google Shape;1534;p3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3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3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7" name="Google Shape;1537;p34"/>
          <p:cNvGrpSpPr/>
          <p:nvPr/>
        </p:nvGrpSpPr>
        <p:grpSpPr>
          <a:xfrm>
            <a:off x="7124044" y="3197682"/>
            <a:ext cx="125190" cy="127859"/>
            <a:chOff x="4676550" y="2160575"/>
            <a:chExt cx="51400" cy="52500"/>
          </a:xfrm>
        </p:grpSpPr>
        <p:sp>
          <p:nvSpPr>
            <p:cNvPr id="1538" name="Google Shape;1538;p3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3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3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1" name="Google Shape;1541;p34"/>
          <p:cNvGrpSpPr/>
          <p:nvPr/>
        </p:nvGrpSpPr>
        <p:grpSpPr>
          <a:xfrm>
            <a:off x="7421302" y="3204714"/>
            <a:ext cx="145405" cy="113794"/>
            <a:chOff x="4768325" y="2163475"/>
            <a:chExt cx="59700" cy="46725"/>
          </a:xfrm>
        </p:grpSpPr>
        <p:sp>
          <p:nvSpPr>
            <p:cNvPr id="1542" name="Google Shape;1542;p3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3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44" name="Google Shape;1544;p3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3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3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3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3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3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50" name="Google Shape;1550;p34"/>
          <p:cNvGrpSpPr/>
          <p:nvPr/>
        </p:nvGrpSpPr>
        <p:grpSpPr>
          <a:xfrm>
            <a:off x="7437621" y="3459808"/>
            <a:ext cx="112768" cy="106853"/>
            <a:chOff x="4768575" y="2253950"/>
            <a:chExt cx="46300" cy="43875"/>
          </a:xfrm>
        </p:grpSpPr>
        <p:sp>
          <p:nvSpPr>
            <p:cNvPr id="1551" name="Google Shape;1551;p3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3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3" name="Google Shape;1553;p34"/>
          <p:cNvGrpSpPr/>
          <p:nvPr/>
        </p:nvGrpSpPr>
        <p:grpSpPr>
          <a:xfrm>
            <a:off x="7737243" y="3948834"/>
            <a:ext cx="118187" cy="146246"/>
            <a:chOff x="4960900" y="2433225"/>
            <a:chExt cx="48525" cy="60050"/>
          </a:xfrm>
        </p:grpSpPr>
        <p:sp>
          <p:nvSpPr>
            <p:cNvPr id="1554" name="Google Shape;1554;p3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3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6" name="Google Shape;1556;p34"/>
          <p:cNvGrpSpPr/>
          <p:nvPr/>
        </p:nvGrpSpPr>
        <p:grpSpPr>
          <a:xfrm>
            <a:off x="7425808" y="4212895"/>
            <a:ext cx="136394" cy="143810"/>
            <a:chOff x="4854075" y="2527625"/>
            <a:chExt cx="56000" cy="59050"/>
          </a:xfrm>
        </p:grpSpPr>
        <p:sp>
          <p:nvSpPr>
            <p:cNvPr id="1557" name="Google Shape;1557;p3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3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59" name="Google Shape;1559;p3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3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3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62" name="Google Shape;1562;p34"/>
          <p:cNvGrpSpPr/>
          <p:nvPr/>
        </p:nvGrpSpPr>
        <p:grpSpPr>
          <a:xfrm>
            <a:off x="8050020" y="3676639"/>
            <a:ext cx="99312" cy="160797"/>
            <a:chOff x="5059700" y="2334775"/>
            <a:chExt cx="40775" cy="66025"/>
          </a:xfrm>
        </p:grpSpPr>
        <p:sp>
          <p:nvSpPr>
            <p:cNvPr id="1563" name="Google Shape;1563;p3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3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3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3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3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3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3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3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3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2" name="Google Shape;1572;p34"/>
          <p:cNvGrpSpPr/>
          <p:nvPr/>
        </p:nvGrpSpPr>
        <p:grpSpPr>
          <a:xfrm>
            <a:off x="8007184" y="3941771"/>
            <a:ext cx="184984" cy="160371"/>
            <a:chOff x="5037700" y="2430325"/>
            <a:chExt cx="75950" cy="65850"/>
          </a:xfrm>
        </p:grpSpPr>
        <p:sp>
          <p:nvSpPr>
            <p:cNvPr id="1573" name="Google Shape;1573;p3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3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5" name="Google Shape;1575;p34"/>
          <p:cNvGrpSpPr/>
          <p:nvPr/>
        </p:nvGrpSpPr>
        <p:grpSpPr>
          <a:xfrm>
            <a:off x="7426689" y="3708223"/>
            <a:ext cx="173014" cy="97629"/>
            <a:chOff x="4756975" y="2341800"/>
            <a:chExt cx="91975" cy="51925"/>
          </a:xfrm>
        </p:grpSpPr>
        <p:sp>
          <p:nvSpPr>
            <p:cNvPr id="1576" name="Google Shape;1576;p3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3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3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3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3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3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3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3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3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3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3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3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3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3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3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3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3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3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3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3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6" name="Google Shape;1596;p34"/>
          <p:cNvGrpSpPr/>
          <p:nvPr/>
        </p:nvGrpSpPr>
        <p:grpSpPr>
          <a:xfrm>
            <a:off x="7693626" y="4196920"/>
            <a:ext cx="212497" cy="175761"/>
            <a:chOff x="4943575" y="2516350"/>
            <a:chExt cx="98675" cy="81700"/>
          </a:xfrm>
        </p:grpSpPr>
        <p:sp>
          <p:nvSpPr>
            <p:cNvPr id="1597" name="Google Shape;1597;p3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3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3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3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3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3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 name="Google Shape;1603;p3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3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3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3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3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3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3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3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3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3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3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3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3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3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3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3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3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3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3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3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3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3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3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3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3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3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3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3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3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3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3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3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 name="Google Shape;1635;p3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 name="Google Shape;1636;p3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3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3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3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3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3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3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3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3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3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3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3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3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3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3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3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3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3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3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3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3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3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3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3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3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3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3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3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3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3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3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3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3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3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3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3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3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3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3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75" name="Google Shape;1675;p3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3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3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3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34"/>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Use our editable graphic resources...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3" name="Shape 1683"/>
        <p:cNvGrpSpPr/>
        <p:nvPr/>
      </p:nvGrpSpPr>
      <p:grpSpPr>
        <a:xfrm>
          <a:off x="0" y="0"/>
          <a:ext cx="0" cy="0"/>
          <a:chOff x="0" y="0"/>
          <a:chExt cx="0" cy="0"/>
        </a:xfrm>
      </p:grpSpPr>
      <p:grpSp>
        <p:nvGrpSpPr>
          <p:cNvPr id="1684" name="Google Shape;1684;p35"/>
          <p:cNvGrpSpPr/>
          <p:nvPr/>
        </p:nvGrpSpPr>
        <p:grpSpPr>
          <a:xfrm>
            <a:off x="6681268" y="3584496"/>
            <a:ext cx="560636" cy="516497"/>
            <a:chOff x="6652051" y="3714143"/>
            <a:chExt cx="560636" cy="516497"/>
          </a:xfrm>
        </p:grpSpPr>
        <p:grpSp>
          <p:nvGrpSpPr>
            <p:cNvPr id="1685" name="Google Shape;1685;p35"/>
            <p:cNvGrpSpPr/>
            <p:nvPr/>
          </p:nvGrpSpPr>
          <p:grpSpPr>
            <a:xfrm>
              <a:off x="6669657" y="3716715"/>
              <a:ext cx="466768" cy="464314"/>
              <a:chOff x="3139766" y="765669"/>
              <a:chExt cx="886380" cy="881888"/>
            </a:xfrm>
          </p:grpSpPr>
          <p:grpSp>
            <p:nvGrpSpPr>
              <p:cNvPr id="1686" name="Google Shape;1686;p35"/>
              <p:cNvGrpSpPr/>
              <p:nvPr/>
            </p:nvGrpSpPr>
            <p:grpSpPr>
              <a:xfrm>
                <a:off x="3139766" y="765669"/>
                <a:ext cx="886380" cy="881888"/>
                <a:chOff x="3139766" y="765669"/>
                <a:chExt cx="886380" cy="881888"/>
              </a:xfrm>
            </p:grpSpPr>
            <p:sp>
              <p:nvSpPr>
                <p:cNvPr id="1687" name="Google Shape;1687;p3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3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3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3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3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3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3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3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3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96" name="Google Shape;1696;p3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3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3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3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00" name="Google Shape;1700;p3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1" name="Google Shape;1701;p35"/>
          <p:cNvGrpSpPr/>
          <p:nvPr/>
        </p:nvGrpSpPr>
        <p:grpSpPr>
          <a:xfrm>
            <a:off x="7679978" y="3065079"/>
            <a:ext cx="104231" cy="320340"/>
            <a:chOff x="7564426" y="3224343"/>
            <a:chExt cx="119985" cy="368801"/>
          </a:xfrm>
        </p:grpSpPr>
        <p:sp>
          <p:nvSpPr>
            <p:cNvPr id="1702" name="Google Shape;1702;p3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3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4" name="Google Shape;1704;p35"/>
          <p:cNvGrpSpPr/>
          <p:nvPr/>
        </p:nvGrpSpPr>
        <p:grpSpPr>
          <a:xfrm>
            <a:off x="7379466" y="3059180"/>
            <a:ext cx="189489" cy="332132"/>
            <a:chOff x="8370831" y="3202002"/>
            <a:chExt cx="218129" cy="382376"/>
          </a:xfrm>
        </p:grpSpPr>
        <p:sp>
          <p:nvSpPr>
            <p:cNvPr id="1705" name="Google Shape;1705;p3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3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7" name="Google Shape;1707;p35"/>
          <p:cNvGrpSpPr/>
          <p:nvPr/>
        </p:nvGrpSpPr>
        <p:grpSpPr>
          <a:xfrm>
            <a:off x="8102855" y="3470312"/>
            <a:ext cx="309429" cy="267000"/>
            <a:chOff x="6742064" y="3750480"/>
            <a:chExt cx="399315" cy="344560"/>
          </a:xfrm>
        </p:grpSpPr>
        <p:sp>
          <p:nvSpPr>
            <p:cNvPr id="1708" name="Google Shape;1708;p3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3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0" name="Google Shape;1710;p35"/>
          <p:cNvGrpSpPr/>
          <p:nvPr/>
        </p:nvGrpSpPr>
        <p:grpSpPr>
          <a:xfrm>
            <a:off x="7641874" y="3821360"/>
            <a:ext cx="180437" cy="281608"/>
            <a:chOff x="7248525" y="3739696"/>
            <a:chExt cx="230531" cy="359790"/>
          </a:xfrm>
        </p:grpSpPr>
        <p:sp>
          <p:nvSpPr>
            <p:cNvPr id="1711" name="Google Shape;1711;p3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3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13" name="Google Shape;1713;p35"/>
          <p:cNvGrpSpPr/>
          <p:nvPr/>
        </p:nvGrpSpPr>
        <p:grpSpPr>
          <a:xfrm>
            <a:off x="7887794" y="3464584"/>
            <a:ext cx="162896" cy="278710"/>
            <a:chOff x="7601242" y="3729267"/>
            <a:chExt cx="222566" cy="380803"/>
          </a:xfrm>
        </p:grpSpPr>
        <p:sp>
          <p:nvSpPr>
            <p:cNvPr id="1714" name="Google Shape;1714;p3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3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16" name="Google Shape;1716;p3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17" name="Google Shape;1717;p35"/>
          <p:cNvGrpSpPr/>
          <p:nvPr/>
        </p:nvGrpSpPr>
        <p:grpSpPr>
          <a:xfrm>
            <a:off x="7377439" y="3465724"/>
            <a:ext cx="193542" cy="275990"/>
            <a:chOff x="8304647" y="3738687"/>
            <a:chExt cx="225075" cy="320956"/>
          </a:xfrm>
        </p:grpSpPr>
        <p:sp>
          <p:nvSpPr>
            <p:cNvPr id="1718" name="Google Shape;1718;p3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3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3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1" name="Google Shape;1721;p35"/>
          <p:cNvGrpSpPr/>
          <p:nvPr/>
        </p:nvGrpSpPr>
        <p:grpSpPr>
          <a:xfrm>
            <a:off x="7649932" y="3465724"/>
            <a:ext cx="178492" cy="275990"/>
            <a:chOff x="8615101" y="3738687"/>
            <a:chExt cx="207573" cy="320956"/>
          </a:xfrm>
        </p:grpSpPr>
        <p:sp>
          <p:nvSpPr>
            <p:cNvPr id="1722" name="Google Shape;1722;p3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3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3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25" name="Google Shape;1725;p3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26" name="Google Shape;1726;p35"/>
          <p:cNvGrpSpPr/>
          <p:nvPr/>
        </p:nvGrpSpPr>
        <p:grpSpPr>
          <a:xfrm>
            <a:off x="7875463" y="3868385"/>
            <a:ext cx="187557" cy="187557"/>
            <a:chOff x="8565775" y="671075"/>
            <a:chExt cx="441000" cy="441000"/>
          </a:xfrm>
        </p:grpSpPr>
        <p:sp>
          <p:nvSpPr>
            <p:cNvPr id="1727" name="Google Shape;1727;p3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3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29" name="Google Shape;1729;p3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3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31" name="Google Shape;1731;p35"/>
          <p:cNvGrpSpPr/>
          <p:nvPr/>
        </p:nvGrpSpPr>
        <p:grpSpPr>
          <a:xfrm>
            <a:off x="6029935" y="2940910"/>
            <a:ext cx="587865" cy="517731"/>
            <a:chOff x="6000718" y="3070557"/>
            <a:chExt cx="587865" cy="517731"/>
          </a:xfrm>
        </p:grpSpPr>
        <p:sp>
          <p:nvSpPr>
            <p:cNvPr id="1732" name="Google Shape;1732;p3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3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3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3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3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3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3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3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3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3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2" name="Google Shape;1742;p35"/>
          <p:cNvGrpSpPr/>
          <p:nvPr/>
        </p:nvGrpSpPr>
        <p:grpSpPr>
          <a:xfrm>
            <a:off x="6044740" y="3584570"/>
            <a:ext cx="557665" cy="516387"/>
            <a:chOff x="6015523" y="3714217"/>
            <a:chExt cx="557665" cy="516387"/>
          </a:xfrm>
        </p:grpSpPr>
        <p:grpSp>
          <p:nvGrpSpPr>
            <p:cNvPr id="1743" name="Google Shape;1743;p35"/>
            <p:cNvGrpSpPr/>
            <p:nvPr/>
          </p:nvGrpSpPr>
          <p:grpSpPr>
            <a:xfrm>
              <a:off x="6036094" y="3716980"/>
              <a:ext cx="529822" cy="510481"/>
              <a:chOff x="3148311" y="-545634"/>
              <a:chExt cx="1006118" cy="969573"/>
            </a:xfrm>
          </p:grpSpPr>
          <p:sp>
            <p:nvSpPr>
              <p:cNvPr id="1744" name="Google Shape;1744;p3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3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3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3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3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3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3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3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3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3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54" name="Google Shape;1754;p3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5" name="Google Shape;1755;p35"/>
          <p:cNvGrpSpPr/>
          <p:nvPr/>
        </p:nvGrpSpPr>
        <p:grpSpPr>
          <a:xfrm>
            <a:off x="6673522" y="2943981"/>
            <a:ext cx="576302" cy="511871"/>
            <a:chOff x="6644304" y="3073628"/>
            <a:chExt cx="576302" cy="511871"/>
          </a:xfrm>
        </p:grpSpPr>
        <p:grpSp>
          <p:nvGrpSpPr>
            <p:cNvPr id="1756" name="Google Shape;1756;p35"/>
            <p:cNvGrpSpPr/>
            <p:nvPr/>
          </p:nvGrpSpPr>
          <p:grpSpPr>
            <a:xfrm>
              <a:off x="6712169" y="3073651"/>
              <a:ext cx="481611" cy="506712"/>
              <a:chOff x="1833536" y="-546641"/>
              <a:chExt cx="914567" cy="962418"/>
            </a:xfrm>
          </p:grpSpPr>
          <p:grpSp>
            <p:nvGrpSpPr>
              <p:cNvPr id="1757" name="Google Shape;1757;p35"/>
              <p:cNvGrpSpPr/>
              <p:nvPr/>
            </p:nvGrpSpPr>
            <p:grpSpPr>
              <a:xfrm>
                <a:off x="1833536" y="-524249"/>
                <a:ext cx="914567" cy="940026"/>
                <a:chOff x="1833536" y="-524249"/>
                <a:chExt cx="914567" cy="940026"/>
              </a:xfrm>
            </p:grpSpPr>
            <p:sp>
              <p:nvSpPr>
                <p:cNvPr id="1758" name="Google Shape;1758;p3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3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3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3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3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63" name="Google Shape;1763;p3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3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3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3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67" name="Google Shape;1767;p3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8" name="Google Shape;1768;p35"/>
          <p:cNvGrpSpPr/>
          <p:nvPr/>
        </p:nvGrpSpPr>
        <p:grpSpPr>
          <a:xfrm>
            <a:off x="752796" y="2869970"/>
            <a:ext cx="2622876" cy="1333540"/>
            <a:chOff x="238125" y="1038125"/>
            <a:chExt cx="7146800" cy="3633625"/>
          </a:xfrm>
        </p:grpSpPr>
        <p:sp>
          <p:nvSpPr>
            <p:cNvPr id="1769" name="Google Shape;1769;p3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3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3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3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3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3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3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3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3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3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3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3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3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3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3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3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3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3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3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3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3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3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3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3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3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3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3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3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3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3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3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3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3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3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3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3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3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3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3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3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3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3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3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3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3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3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3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3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3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3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3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3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3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3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3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3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3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3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3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3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3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3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3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3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3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3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3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3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3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3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3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3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3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3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3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3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3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3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3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3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3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3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3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3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3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3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3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3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 name="Google Shape;1857;p3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 name="Google Shape;1858;p3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3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3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3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3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3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 name="Google Shape;1864;p3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3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3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3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3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3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3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3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3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3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3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3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3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3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3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3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3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3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3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3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3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3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3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3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3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3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3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3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3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3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3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3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3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3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3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3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3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3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3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3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3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3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3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3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3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3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3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3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3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3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3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3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3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3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3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3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3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3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3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3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3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3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3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3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3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3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3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3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3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3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3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3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3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3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3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3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3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3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3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3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3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3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3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3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3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3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3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 name="Google Shape;1951;p3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3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3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3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3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3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3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3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3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3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3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3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3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3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3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3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3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3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3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3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3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3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3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3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3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3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3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3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3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3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3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3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3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3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3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3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3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3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3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3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3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3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3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3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3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3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3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3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3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3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3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3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3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3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3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3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3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3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3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3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3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3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3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3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3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3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3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3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3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3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3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3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3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3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3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3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3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3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3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3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3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3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3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3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3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3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3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3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3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3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3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3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3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3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3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3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3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3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3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3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3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3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3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3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3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3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3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3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3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3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3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3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3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3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3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3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3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3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3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3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3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3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3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3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3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3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3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3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3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3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3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3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3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3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3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3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3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3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3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3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3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3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3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3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3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3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3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3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3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3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3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3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3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3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3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3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3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3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3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3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3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3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3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3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3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3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3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3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3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3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3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3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3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3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3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3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3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3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3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3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3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3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3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3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3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3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3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3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3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3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3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3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3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3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3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3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3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3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3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3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3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3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3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3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3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3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3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3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3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3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3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3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3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3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3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3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3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3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3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3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3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3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3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3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3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3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3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3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3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3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3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3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3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3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3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3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3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3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3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3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3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3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3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3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3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3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3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3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3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3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3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3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3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3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3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3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3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3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3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3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3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3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3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3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3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3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3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3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3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3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3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3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3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3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3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3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3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3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3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3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3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3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3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3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3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3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3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3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3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3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3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3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3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3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3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3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3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3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3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3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3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3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3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3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3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3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3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3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3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3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3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3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3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3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3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3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3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3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3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3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3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 name="Google Shape;2272;p3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3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3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3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3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3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3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3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3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3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3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3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3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3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3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3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3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3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3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3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3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3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3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3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3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3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3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3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3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3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3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3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3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3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3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3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3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3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3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3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3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3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3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3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3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3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3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3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3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3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3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3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3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3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3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3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3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3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3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3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3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3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3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3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3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3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3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3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3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3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3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3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3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3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3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3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3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3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3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3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3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3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3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3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3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3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3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3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3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3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3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3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3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3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3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3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3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3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3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3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3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3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3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3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3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3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3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3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3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3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3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3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3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3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3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3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3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3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3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3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3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3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3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3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3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3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3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3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3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3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3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3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3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3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3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3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3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3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3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3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3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3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3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3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3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3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3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3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3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3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3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3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3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3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3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3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3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3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3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3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3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3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3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3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3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3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3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3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3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3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3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3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3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3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3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3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3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3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3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3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3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3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3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3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3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3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3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3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3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3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3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3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3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3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3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3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3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3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3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3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3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3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3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3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3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3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3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3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3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3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3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3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3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3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3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3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3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3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3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3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3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3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3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3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3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3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3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3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3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3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3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3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3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3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3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3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3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3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3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3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3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3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3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3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3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3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3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3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3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3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3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3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3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3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3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3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3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3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3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3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3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3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3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3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3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3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3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3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3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3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3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3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3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3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3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3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3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3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3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3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3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3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3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3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3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3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3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3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3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3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3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3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3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3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3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3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3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3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3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3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3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3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3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3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3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3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3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3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3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3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3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3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3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3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3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3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3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3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3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3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3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3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3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3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3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3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3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3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3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3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3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3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3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3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3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3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3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3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3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3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3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3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3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3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3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3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3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3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3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3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3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3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3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3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3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3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3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3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3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3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3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3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3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3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3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3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3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3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3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3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3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3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3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3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3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3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3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3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3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3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3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3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3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3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3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3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3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3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3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3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3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3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3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3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3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3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3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3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3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3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3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3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3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3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3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3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3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3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3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3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3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3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3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3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3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3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3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3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3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3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3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3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3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3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3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3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3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3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3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3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3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3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3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3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3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3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3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3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3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3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3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3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3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3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3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3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3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3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3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3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3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3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3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3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3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3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3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3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3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3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3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3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3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3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3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3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3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3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3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3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3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3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3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3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3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3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3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3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3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3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3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3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3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3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3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3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3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3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3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3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3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3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3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3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3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3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3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3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3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3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3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3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3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3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3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3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3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3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3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3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3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3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3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3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3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3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3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3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3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3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3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3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3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3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3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3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3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3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3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3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3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3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3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3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3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3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3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3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3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3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3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3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3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3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3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3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3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3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3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3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3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3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3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3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3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3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3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3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3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3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3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3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3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3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3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3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3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3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3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3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3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3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3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3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3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3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3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3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3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3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3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3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3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3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3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3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3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3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3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3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3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3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3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3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3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3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3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3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3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3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3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3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3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3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3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3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3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3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3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3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3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3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3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3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3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3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3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3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3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3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3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3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3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3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3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3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3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3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3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3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3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3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3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3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3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3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3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3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3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3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3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3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3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3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3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3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3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3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3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3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3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3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3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3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3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3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3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3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3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3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3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3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3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3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3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3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3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3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3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3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3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3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3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3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3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3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3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3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3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3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3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3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3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3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3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3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3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3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3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3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3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3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3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3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3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3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3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3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3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3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3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3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3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3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3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3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3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3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3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3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3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3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3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3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3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3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3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3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3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3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3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3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3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3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3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3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3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3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3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3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3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3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3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3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3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3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3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3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3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3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3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3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3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3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3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3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3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3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3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3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3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3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3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3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3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3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3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3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3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3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3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3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3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3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3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3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3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3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3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3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3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3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3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3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3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3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3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3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3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3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3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3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3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3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3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3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3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3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3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3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3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3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3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3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3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3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3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3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3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3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3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3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3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3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3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3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3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3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3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3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3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3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3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3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3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3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3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3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3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3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3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3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3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3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3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3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3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3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3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3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3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3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3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3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3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3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3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3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3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3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3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3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3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3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3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3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3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3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3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3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3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3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3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3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3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3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3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3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3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3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3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3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3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3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3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3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3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3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3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3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3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3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3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3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3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3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3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3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3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3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3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3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3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3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3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3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3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3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3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3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3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3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3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3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3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3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3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3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3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3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3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3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3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3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3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3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3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3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3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3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3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3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3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3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3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3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3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3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3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3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3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3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3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3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3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3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3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3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3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3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3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3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3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3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3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3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3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3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3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3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3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3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3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3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3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3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3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3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3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3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3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3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3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3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3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3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3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3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3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3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3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3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3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3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3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3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3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3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3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3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3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3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3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3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3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3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3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3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3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3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3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3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3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3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3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3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3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3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3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3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3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3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3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3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3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3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3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3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3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3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3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3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3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3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3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3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3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3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3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3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3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3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3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3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3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3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3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3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3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3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3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3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3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3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3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3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3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3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3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3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3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3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3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3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3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3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3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3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3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3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3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3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3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3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3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3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3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3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3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3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3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3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3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3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3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3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3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3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3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3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3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3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3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3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3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3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3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3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3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41" name="Google Shape;3341;p35"/>
          <p:cNvGrpSpPr/>
          <p:nvPr/>
        </p:nvGrpSpPr>
        <p:grpSpPr>
          <a:xfrm>
            <a:off x="5938558" y="1033351"/>
            <a:ext cx="2435960" cy="1297725"/>
            <a:chOff x="233350" y="949250"/>
            <a:chExt cx="7137300" cy="3802300"/>
          </a:xfrm>
        </p:grpSpPr>
        <p:sp>
          <p:nvSpPr>
            <p:cNvPr id="3342" name="Google Shape;3342;p3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3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3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3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3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3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3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3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3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3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3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3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3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3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3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3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3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3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3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3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3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3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3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3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3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3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3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3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3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3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3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3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3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3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3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3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3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3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3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3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3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3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3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3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3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3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3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3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3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3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3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93" name="Google Shape;3393;p35"/>
          <p:cNvGrpSpPr/>
          <p:nvPr/>
        </p:nvGrpSpPr>
        <p:grpSpPr>
          <a:xfrm>
            <a:off x="731715" y="995041"/>
            <a:ext cx="2665073" cy="1317140"/>
            <a:chOff x="793334" y="1192826"/>
            <a:chExt cx="2665073" cy="1317140"/>
          </a:xfrm>
        </p:grpSpPr>
        <p:sp>
          <p:nvSpPr>
            <p:cNvPr id="3394" name="Google Shape;3394;p3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3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3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3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3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3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3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3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3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3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3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3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3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3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3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3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3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3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3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3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3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3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3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3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3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3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3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3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3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3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3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3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3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3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3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3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3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3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3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3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3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3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3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3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3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3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3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35"/>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3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3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3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3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3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3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3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3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3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3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3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3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3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3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3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3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3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3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3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3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3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3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3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3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3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3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3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3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3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3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3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3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3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3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3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3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3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3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3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3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3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3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3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3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3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3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3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3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3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3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3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3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3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3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3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3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3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3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3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3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3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3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3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3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3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3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3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3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3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3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3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3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3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3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3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3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3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3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3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3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3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3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3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3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3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3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3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3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3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3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3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3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3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3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3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3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3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3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3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3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3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3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3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3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3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3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3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3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3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3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3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3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3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3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3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3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3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3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3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3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3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3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3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3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3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3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3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3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3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3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3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3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3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3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3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3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3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3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3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3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3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3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3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3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3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3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3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3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3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3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3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3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3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3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3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3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3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3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3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3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3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3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3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3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3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3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3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3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3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3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3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3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3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3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3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3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3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3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3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3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3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3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3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3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3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3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3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3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3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3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3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3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3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3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3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3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3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3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3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3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3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3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3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3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3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3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3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3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3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3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3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3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3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3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3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3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3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3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3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3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3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3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3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3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3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3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3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3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3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3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3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3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3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3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3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3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3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3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3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35"/>
            <p:cNvSpPr/>
            <p:nvPr/>
          </p:nvSpPr>
          <p:spPr>
            <a:xfrm>
              <a:off x="2060373" y="1991414"/>
              <a:ext cx="0" cy="679"/>
            </a:xfrm>
            <a:custGeom>
              <a:rect b="b" l="l" r="r" t="t"/>
              <a:pathLst>
                <a:path extrusionOk="0" h="50" w="12000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3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3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3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3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35"/>
            <p:cNvSpPr/>
            <p:nvPr/>
          </p:nvSpPr>
          <p:spPr>
            <a:xfrm>
              <a:off x="2060088" y="1984435"/>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3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3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35"/>
            <p:cNvSpPr/>
            <p:nvPr/>
          </p:nvSpPr>
          <p:spPr>
            <a:xfrm>
              <a:off x="2060183" y="1986621"/>
              <a:ext cx="0" cy="584"/>
            </a:xfrm>
            <a:custGeom>
              <a:rect b="b" l="l" r="r" t="t"/>
              <a:pathLst>
                <a:path extrusionOk="0" h="43" w="12000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3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35"/>
            <p:cNvSpPr/>
            <p:nvPr/>
          </p:nvSpPr>
          <p:spPr>
            <a:xfrm>
              <a:off x="2060088" y="1985101"/>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3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3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3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3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3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35"/>
            <p:cNvSpPr/>
            <p:nvPr/>
          </p:nvSpPr>
          <p:spPr>
            <a:xfrm>
              <a:off x="2060278" y="1988427"/>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3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3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3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3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3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3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3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3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3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3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3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3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3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3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3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3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3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3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3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3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3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3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3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3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3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3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3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3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3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3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3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3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3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3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3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3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3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3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3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3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3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3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3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3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3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3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3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3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3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3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3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3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3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3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3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3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3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3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3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3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3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3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3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3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3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3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3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3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3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3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3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3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3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3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3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3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3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3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3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3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3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3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3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3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3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3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3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3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3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3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3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3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3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3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3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3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3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3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3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3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3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3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3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3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3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3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3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3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3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3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3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3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3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3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3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3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3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3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35"/>
            <p:cNvSpPr/>
            <p:nvPr/>
          </p:nvSpPr>
          <p:spPr>
            <a:xfrm>
              <a:off x="1946865" y="1950206"/>
              <a:ext cx="0" cy="68"/>
            </a:xfrm>
            <a:custGeom>
              <a:rect b="b" l="l" r="r" t="t"/>
              <a:pathLst>
                <a:path extrusionOk="0" h="5" w="12000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35"/>
            <p:cNvSpPr/>
            <p:nvPr/>
          </p:nvSpPr>
          <p:spPr>
            <a:xfrm>
              <a:off x="1946960" y="1949595"/>
              <a:ext cx="0" cy="109"/>
            </a:xfrm>
            <a:custGeom>
              <a:rect b="b" l="l" r="r" t="t"/>
              <a:pathLst>
                <a:path extrusionOk="0" h="8" w="12000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3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3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3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3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3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3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3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3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3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3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3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3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3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3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3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3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3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3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3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3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3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3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3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3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3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3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3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3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3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3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3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3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3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3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3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3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3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3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3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3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3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3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3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3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3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3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3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3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3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3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3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3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3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3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3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3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3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3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3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3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3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3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3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3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3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3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3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3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3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3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3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3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3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3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3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3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3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3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3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3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3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3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3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3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3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3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3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3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3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3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3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3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3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3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3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3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3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3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3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3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3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3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3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3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3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3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3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3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3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3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3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3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3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3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3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3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3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3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3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3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3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3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3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3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3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3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3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3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3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3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3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3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3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3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3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3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3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3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3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3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3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3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3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3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3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3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3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3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3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3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3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3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3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3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3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3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3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3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3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3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3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3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3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3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3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3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3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3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3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3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3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3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3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3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3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3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3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3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3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3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3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3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3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3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3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3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3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3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3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3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3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3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3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3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3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3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3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3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3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3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3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3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3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3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3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3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3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3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3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3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3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3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3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3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3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3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3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3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3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3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3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3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3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3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3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3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3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3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3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3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3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3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3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3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3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3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3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3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3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3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3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3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3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3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3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3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3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3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3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3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3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3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3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3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3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3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3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3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3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3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3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3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3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3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3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3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3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3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3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3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3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3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3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3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3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3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3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3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3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3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3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3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3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3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3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3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3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3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3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3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3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3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3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3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3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3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3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3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3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3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3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3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3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3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3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3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3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3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3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3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3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3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3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3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3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3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3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3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3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3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3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3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3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3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3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3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3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3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3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3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3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3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3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3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3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3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3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3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3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3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3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3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3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3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3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3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3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3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3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3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3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3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3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3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3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3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3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3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3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3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3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3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3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3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3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3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3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3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3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3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3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3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3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3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3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3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3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3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3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3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3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3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3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3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3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3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3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3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3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3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3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3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3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3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3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3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3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3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3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3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3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3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3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3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3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3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3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3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3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3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3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3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3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3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3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3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3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3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3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3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3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3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3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3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3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3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3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3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3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3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3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3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3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3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3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3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3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3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3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3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3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3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3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3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3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3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3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3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3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3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3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3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3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3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3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3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3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3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3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3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3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3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3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3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3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3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3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3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3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3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3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3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3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3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3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3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3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3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3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3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3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3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3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3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3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3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3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3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3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3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3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3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3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3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3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3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3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3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3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3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3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3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3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3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3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3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3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3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3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3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3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3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3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3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3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3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3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3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3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3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3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3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3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3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3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3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3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3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3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3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3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3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3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3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3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3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3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3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3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3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3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3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3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3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3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3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3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3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3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3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3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3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3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3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3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3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3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3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3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3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3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3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3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3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3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3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3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3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3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3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3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3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3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3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3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3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3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3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3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3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3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3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3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3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3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3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3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3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3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3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3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3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3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3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3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3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3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3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3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3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3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3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3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3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3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3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3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3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3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3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3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3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3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3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3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3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3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3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3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3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3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3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3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3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3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3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3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3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3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3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3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3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3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3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3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3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3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3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3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3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3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3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3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3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3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3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3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3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3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3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3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3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3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3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3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3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3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3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3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3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3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3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3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3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3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3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3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3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3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3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3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3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3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3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3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3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3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3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3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3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3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3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3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3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3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3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3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3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3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3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3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3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3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3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3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3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3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3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3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3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3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3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3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3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3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3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3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3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3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3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3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3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3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3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3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3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3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3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3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3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3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3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3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3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3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3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3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3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3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3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3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3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3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3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3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3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3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3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3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3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3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3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3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3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3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3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3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3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3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3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3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3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3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35"/>
            <p:cNvSpPr/>
            <p:nvPr/>
          </p:nvSpPr>
          <p:spPr>
            <a:xfrm>
              <a:off x="2821609" y="1933425"/>
              <a:ext cx="0" cy="109"/>
            </a:xfrm>
            <a:custGeom>
              <a:rect b="b" l="l" r="r" t="t"/>
              <a:pathLst>
                <a:path extrusionOk="0" h="8" w="12000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3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3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3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3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3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3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3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3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3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3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35"/>
            <p:cNvSpPr/>
            <p:nvPr/>
          </p:nvSpPr>
          <p:spPr>
            <a:xfrm>
              <a:off x="2821324" y="1935950"/>
              <a:ext cx="0" cy="14"/>
            </a:xfrm>
            <a:custGeom>
              <a:rect b="b" l="l" r="r" t="t"/>
              <a:pathLst>
                <a:path extrusionOk="0" h="1" w="12000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35"/>
            <p:cNvSpPr/>
            <p:nvPr/>
          </p:nvSpPr>
          <p:spPr>
            <a:xfrm>
              <a:off x="2821609" y="1934945"/>
              <a:ext cx="0" cy="68"/>
            </a:xfrm>
            <a:custGeom>
              <a:rect b="b" l="l" r="r" t="t"/>
              <a:pathLst>
                <a:path extrusionOk="0" h="5" w="12000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3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35"/>
            <p:cNvSpPr/>
            <p:nvPr/>
          </p:nvSpPr>
          <p:spPr>
            <a:xfrm>
              <a:off x="2821039" y="1936330"/>
              <a:ext cx="0" cy="54"/>
            </a:xfrm>
            <a:custGeom>
              <a:rect b="b" l="l" r="r" t="t"/>
              <a:pathLst>
                <a:path extrusionOk="0" h="4" w="12000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3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3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3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3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3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3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3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3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3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3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3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3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3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3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3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3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3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3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3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3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3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3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3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3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3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3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3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3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3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3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3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3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3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3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3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3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3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3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3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3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3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3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3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3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3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3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3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3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3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3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3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3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3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3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3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3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3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3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3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3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3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3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3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3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3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3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3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3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3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3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3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3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3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3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3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3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3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3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3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3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3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3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3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3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3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3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3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3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3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3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3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3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3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3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3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3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3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3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3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3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3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3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3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3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3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3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3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3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3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3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3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3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3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3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3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3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p3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3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3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3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3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3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3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3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3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3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3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3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3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3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3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3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3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3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3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3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3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3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3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3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3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3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3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3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3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3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3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3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3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3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3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3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3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3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3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3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3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3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3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3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3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3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3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3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3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3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3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3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3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3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3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3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3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3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3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3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3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3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3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3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3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3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3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3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3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3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3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3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3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3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3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3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3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3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3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3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3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3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3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3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3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3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3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3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3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3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3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3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3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3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3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3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3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3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3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3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3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3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3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3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3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3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3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3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3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3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3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3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3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3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3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3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3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3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3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3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3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3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3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3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3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3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3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3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3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3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3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3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3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3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3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3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3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3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3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3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3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3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3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3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3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3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3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3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3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3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3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3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3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3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3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3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3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3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3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3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3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3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3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3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3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3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3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3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3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3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3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3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3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3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3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3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3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3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3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3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3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3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3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3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3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3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3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3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3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3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3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3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3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3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3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3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3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3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3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3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3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3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3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3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3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3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3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3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3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3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3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3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3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3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3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3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3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3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3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3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3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3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3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3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3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3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3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3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3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3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3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3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3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3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3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3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3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3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3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3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3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3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3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3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3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3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3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3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3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3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3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3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3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3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3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3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3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3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3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3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3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3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3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3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3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3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3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3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3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3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3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3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3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3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3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3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3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3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3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3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3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3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3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3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3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3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3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3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3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3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3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3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3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3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3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3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3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3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3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3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3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3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3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3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3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3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3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3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3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3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3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3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3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3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3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3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3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3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3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3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3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3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3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3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3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3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3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3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3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3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3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3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3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3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3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3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3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3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3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3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3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3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3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3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3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3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3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3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3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3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3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3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3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3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3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3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3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3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3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3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3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3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3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3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3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3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3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3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3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3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3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3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3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3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3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3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3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3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3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3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3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3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3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3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3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3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3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3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3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3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3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3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3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3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3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3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3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3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3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3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3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3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3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3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3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3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3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3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3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3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3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3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3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3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3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3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3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3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3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3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3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3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3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3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3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3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3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3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3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3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3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3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3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3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3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3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3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3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3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3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3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3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3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3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3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3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3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3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3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3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3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3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3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3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3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3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3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3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3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3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3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3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3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3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3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3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3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3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3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3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3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3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3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3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3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3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3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3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3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3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3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3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3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3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3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3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3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3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3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3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3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3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3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3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3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3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3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3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3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3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3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3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3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3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3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3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3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3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3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3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3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3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3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3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3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3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3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3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3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3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3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3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3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3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3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3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3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3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3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3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3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3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3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3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3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3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3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3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3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3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3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3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3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3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3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3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3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3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3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3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3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3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3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3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3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3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3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3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3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3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3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3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3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3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3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3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3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3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3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3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3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3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3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3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3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3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3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3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3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3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3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3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3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3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3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3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3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3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3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3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3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3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3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3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3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3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3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3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3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3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3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3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3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3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3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3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3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3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3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3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3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3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3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3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3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3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3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3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3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3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3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3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3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3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3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3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3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3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3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3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3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3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3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3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3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3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3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3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3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3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3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3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3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3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3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3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3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3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3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3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3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3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3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3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3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3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3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3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3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3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3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3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3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3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3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3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3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3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3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3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3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3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3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3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3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3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3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3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3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3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3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3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3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3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3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3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3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3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3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3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3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3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3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3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3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3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3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3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3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3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3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3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3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3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3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3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3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3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3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p3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3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3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3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3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3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3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3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3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3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3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3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3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3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3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3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3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3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3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3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3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3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3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3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3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3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3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3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3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3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3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3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3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3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3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3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3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3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3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3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3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3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3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3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3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3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3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3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3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3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3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3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3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3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3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3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3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3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3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3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3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3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3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3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3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3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3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3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3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3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3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3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3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3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3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3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3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3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3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3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3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3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3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3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3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3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3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3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3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3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3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3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3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3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3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3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3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3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3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3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3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3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3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3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3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3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3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3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3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3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3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3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3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3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3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3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3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3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3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3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3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3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3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3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3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3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3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3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3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3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3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3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3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3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3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3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3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3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3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3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3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3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3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3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3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3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3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3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3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3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3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3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3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3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3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3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3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3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3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3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3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3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3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3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3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3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3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3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3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3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3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3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3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3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3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3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3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3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3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3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3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3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3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3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3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3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3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3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3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3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3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3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3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3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3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3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3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3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3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3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3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3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3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3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3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3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3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3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3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3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3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3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3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3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3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3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3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3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3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3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3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3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3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3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3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3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3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3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3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3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3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3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3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3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3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3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3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3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3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3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3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3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3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3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3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3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3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3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3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3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3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3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3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3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3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3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3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3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3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3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3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3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3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3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3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3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3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3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3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3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3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3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3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3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3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3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3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3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3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3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3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3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3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3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3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3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3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3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3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3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3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3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3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3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3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3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3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3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3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3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3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3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3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3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3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3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3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3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3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3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3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3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3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3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3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3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3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3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3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3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3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3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3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3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3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3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3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3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3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3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3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3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3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3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3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3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3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3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3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3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3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3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3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3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3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3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3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3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3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3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3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3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3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3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3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3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3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3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3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3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3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3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3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3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3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3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3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3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3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3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3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3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3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3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3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3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3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3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3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3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3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3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3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3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3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3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3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3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3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3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3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3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3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3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3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3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3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3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3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3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3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3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3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3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3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3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3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3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3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3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3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3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3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3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3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3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3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3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3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3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3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3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3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3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3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3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3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3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3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3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3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3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3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3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3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3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3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3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3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3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3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3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3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3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3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3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3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3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3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3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3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3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3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3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3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3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3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3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3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3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3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3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3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3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3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3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3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3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3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3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3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3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3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3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3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3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3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3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3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3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3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3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3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3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3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3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3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3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3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3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3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3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3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3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3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3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3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3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3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3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3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3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3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3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3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3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3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3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3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3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3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3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3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3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3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3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3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3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3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3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3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3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3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3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3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3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3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3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3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3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3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3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3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3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3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3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3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3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3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3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3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3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3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3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3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3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3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3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3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3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3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3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3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3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3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3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3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3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3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3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3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3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3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3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3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3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3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3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3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3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3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3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3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3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3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3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3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3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3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3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3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3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3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3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3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3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3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3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3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3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3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3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3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3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3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3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3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3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3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3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3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3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3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3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3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3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3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3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3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3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3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3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3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3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3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3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3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3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3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3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3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3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3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3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3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3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3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3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3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3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3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3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3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3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3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3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3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3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3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3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3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3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3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3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3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3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3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3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3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3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3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3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3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3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3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3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3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3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3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3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3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3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3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3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3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3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3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3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3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3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3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3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3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3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3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3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3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3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3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3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3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3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3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3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3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3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3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3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3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3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3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3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3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3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3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3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3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3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3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3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3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3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3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3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3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3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3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3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3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3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3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3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3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3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3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3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3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3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3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3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3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3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3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3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3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3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3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3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3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3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3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3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3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3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3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3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3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3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3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3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3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3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3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3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3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3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3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3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3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3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3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3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3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3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3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3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3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3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3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3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3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3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3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3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3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3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3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3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3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3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3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3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3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3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3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3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3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3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3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3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3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3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3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3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3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3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3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3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3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3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3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3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3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3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3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3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3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3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3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3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3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3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3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3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3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3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3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3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3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3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3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3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3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3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3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3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3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3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3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3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3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3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3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3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3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3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3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3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3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3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3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3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3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3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3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3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3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3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3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3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3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3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3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3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3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3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3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3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3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3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3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3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3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3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3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3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3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3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3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3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3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3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3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3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3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3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3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3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3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3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3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3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3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3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3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3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3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3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3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3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3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3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3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3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3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3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3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3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3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3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3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3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3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3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3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3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3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3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3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3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3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3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3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3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3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3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3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3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3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3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3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3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3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3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3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3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3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3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3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3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3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3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3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3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3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3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3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3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3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3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3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3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3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3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3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3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3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3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3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3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3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3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3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3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3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3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3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3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3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3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3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3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3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3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3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3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3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3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3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3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3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3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3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3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3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3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3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3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3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3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3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3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3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3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3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3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3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3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3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3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3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3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3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3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3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3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3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3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3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3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3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3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3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3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3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3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3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3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3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3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3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3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3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3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3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3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3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3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3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3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3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3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3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3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35"/>
            <p:cNvSpPr/>
            <p:nvPr/>
          </p:nvSpPr>
          <p:spPr>
            <a:xfrm>
              <a:off x="2514119" y="1694678"/>
              <a:ext cx="149" cy="0"/>
            </a:xfrm>
            <a:custGeom>
              <a:rect b="b" l="l" r="r" t="t"/>
              <a:pathLst>
                <a:path extrusionOk="0" h="12000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3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3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3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3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3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3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3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3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3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3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3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3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3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3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3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3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3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3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3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3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3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3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3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3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3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3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3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3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3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3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3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3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3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3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3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3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3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3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3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3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3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3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3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3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3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3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3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3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3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3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3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3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3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3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3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3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3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3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3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3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3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3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3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3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3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3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3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3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3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3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3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3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3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3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3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3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3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3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3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3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3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3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3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3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3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3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3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3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3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3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3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3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3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3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3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3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3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3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3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3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3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3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3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3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3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3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3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3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3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3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3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3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3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3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3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3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3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3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3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3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3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3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3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3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3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3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3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3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3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3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3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3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3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3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3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3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3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3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3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3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3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3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3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3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3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3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3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3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3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3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3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3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3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3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3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3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3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3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3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3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3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3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3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3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3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3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3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3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3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3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3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3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35"/>
            <p:cNvSpPr/>
            <p:nvPr/>
          </p:nvSpPr>
          <p:spPr>
            <a:xfrm>
              <a:off x="2205720" y="1581265"/>
              <a:ext cx="14" cy="0"/>
            </a:xfrm>
            <a:custGeom>
              <a:rect b="b" l="l" r="r" t="t"/>
              <a:pathLst>
                <a:path extrusionOk="0" h="12000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3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3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3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3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3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3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3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3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3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3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3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3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3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3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3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3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3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3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3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3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3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3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3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3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3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3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3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3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3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3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3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3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3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3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3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3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3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3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3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3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3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3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3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3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3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3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3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3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3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3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3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3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3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3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3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3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3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3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3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3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3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3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3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3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3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3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3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3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3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3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3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3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3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3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3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3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3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3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3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3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3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3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3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3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3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3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3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3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3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3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3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3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3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3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3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3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3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3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3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3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3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3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3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3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3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3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3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3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3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3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3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3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3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3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3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3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3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3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3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3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3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3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3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3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3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3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3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3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3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3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3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3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3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3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3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3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3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3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3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3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3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3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3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3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3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3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3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3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3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3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3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3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3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3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3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3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3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3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3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3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3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3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3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3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3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3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3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3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3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3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3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3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3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3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3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3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3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3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3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3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3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3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3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3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3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3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3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3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3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3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3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3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3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3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3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3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3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3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3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3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3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3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3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3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3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3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3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3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3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3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3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3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3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3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3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3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3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3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3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3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3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3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3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3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3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3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3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3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3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3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3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3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3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3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3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3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3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3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3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3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3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3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3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3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3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3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3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3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3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3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3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3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3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3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3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3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3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3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3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3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3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3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3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3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3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3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3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3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3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3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3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3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3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3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3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3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3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3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3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3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3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3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3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3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3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3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3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3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3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3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3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3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3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3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3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3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3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3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3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3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3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3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3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3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3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3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3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3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3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3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3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3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3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3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3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3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3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3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3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3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3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3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3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3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3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3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3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3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3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3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3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3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3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3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3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3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3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3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3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3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3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3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3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35"/>
            <p:cNvSpPr/>
            <p:nvPr/>
          </p:nvSpPr>
          <p:spPr>
            <a:xfrm>
              <a:off x="2291951" y="2116436"/>
              <a:ext cx="14" cy="0"/>
            </a:xfrm>
            <a:custGeom>
              <a:rect b="b" l="l" r="r" t="t"/>
              <a:pathLst>
                <a:path extrusionOk="0" h="12000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35"/>
            <p:cNvSpPr/>
            <p:nvPr/>
          </p:nvSpPr>
          <p:spPr>
            <a:xfrm>
              <a:off x="229256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3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35"/>
            <p:cNvSpPr/>
            <p:nvPr/>
          </p:nvSpPr>
          <p:spPr>
            <a:xfrm>
              <a:off x="229313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3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3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3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3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3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3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3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3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3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3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3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3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3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3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3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3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3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3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3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3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3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3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3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3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3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3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3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3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3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3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3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3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3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3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3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3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3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3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3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3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3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3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3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3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3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3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3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3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3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3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3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3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3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3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3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3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3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3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3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3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3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3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3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3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3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3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3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3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3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3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3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3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3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3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3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3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3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3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3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3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3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3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3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3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3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3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3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3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3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3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3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3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3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3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3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3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3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3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3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3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3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3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3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3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3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3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3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3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3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3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3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3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3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3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3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3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3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3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3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3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3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3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3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3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3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3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3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3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3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3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3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3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3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3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3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3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3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3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3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3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35"/>
            <p:cNvSpPr/>
            <p:nvPr/>
          </p:nvSpPr>
          <p:spPr>
            <a:xfrm>
              <a:off x="2595449" y="1751378"/>
              <a:ext cx="0" cy="14"/>
            </a:xfrm>
            <a:custGeom>
              <a:rect b="b" l="l" r="r" t="t"/>
              <a:pathLst>
                <a:path extrusionOk="0" h="1" w="12000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3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3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3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3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3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3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3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3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3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3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3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3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3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3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3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3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3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3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3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3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3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3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3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3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3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3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3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3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3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3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3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3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3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3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3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3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3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3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3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3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3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3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3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3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3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3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3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3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3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3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3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3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3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3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3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3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3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3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3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3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3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3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3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3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3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3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3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3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3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3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3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3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3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3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3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3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3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3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3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3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3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3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3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3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3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3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3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3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3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3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3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3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3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3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3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3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3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3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3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3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3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3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3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3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3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3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3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3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3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3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3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3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3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3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3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3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3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3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3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3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3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3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3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3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3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3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3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3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3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3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3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3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3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3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3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3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3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3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3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3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3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3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3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3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3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3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3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3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3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3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3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3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3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3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3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3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3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3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3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3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3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3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3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3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3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3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3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3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3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3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3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35"/>
            <p:cNvSpPr/>
            <p:nvPr/>
          </p:nvSpPr>
          <p:spPr>
            <a:xfrm>
              <a:off x="2962544" y="2114806"/>
              <a:ext cx="0" cy="14"/>
            </a:xfrm>
            <a:custGeom>
              <a:rect b="b" l="l" r="r" t="t"/>
              <a:pathLst>
                <a:path extrusionOk="0" h="1" w="12000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3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3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3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3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3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3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3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3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3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3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3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3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3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3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3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3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3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3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3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3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3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3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3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3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3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3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3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3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3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3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3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3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3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3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3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3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3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3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3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3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3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3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3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3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3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3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3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3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3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3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3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3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3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3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3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3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3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3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3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3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3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3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3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3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3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3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3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3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3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3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3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3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3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3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3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3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3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3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3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3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3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3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3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3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3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3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3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3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3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3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3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3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3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3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3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3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3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3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3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3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3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3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361" name="Google Shape;7361;p35"/>
          <p:cNvGrpSpPr/>
          <p:nvPr/>
        </p:nvGrpSpPr>
        <p:grpSpPr>
          <a:xfrm>
            <a:off x="3450485" y="919691"/>
            <a:ext cx="2310381" cy="1488888"/>
            <a:chOff x="229225" y="549050"/>
            <a:chExt cx="7161750" cy="4615275"/>
          </a:xfrm>
        </p:grpSpPr>
        <p:sp>
          <p:nvSpPr>
            <p:cNvPr id="7362" name="Google Shape;7362;p3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3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3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3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3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3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3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3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3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3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3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3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3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3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3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3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3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3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3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3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3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3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3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3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3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3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3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3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3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3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3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3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3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3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3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3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3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3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3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3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3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3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3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3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3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3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3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3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3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3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3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3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3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3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3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3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3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3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3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3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3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3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3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3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3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3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3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3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3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3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3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3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3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3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3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3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3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3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3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3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3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3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3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3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3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3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3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3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3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3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3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3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3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3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3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3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3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3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3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3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3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3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3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3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3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3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3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3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3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3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3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3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3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3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3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3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3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79" name="Google Shape;7479;p35"/>
          <p:cNvGrpSpPr/>
          <p:nvPr/>
        </p:nvGrpSpPr>
        <p:grpSpPr>
          <a:xfrm>
            <a:off x="3548403" y="2849588"/>
            <a:ext cx="2310282" cy="1374222"/>
            <a:chOff x="238125" y="732525"/>
            <a:chExt cx="7130500" cy="4241425"/>
          </a:xfrm>
        </p:grpSpPr>
        <p:sp>
          <p:nvSpPr>
            <p:cNvPr id="7480" name="Google Shape;7480;p3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3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3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3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3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3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3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3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3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3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3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3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3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3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3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3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3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3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3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3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3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3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3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3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3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3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3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3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3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3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3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3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3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3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3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3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3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3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3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3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3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3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3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3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3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3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3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3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3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3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3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3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3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3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3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3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3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3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3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3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3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3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3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3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3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3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3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3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3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3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3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3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3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3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3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3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3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3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3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3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3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3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3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3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3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3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3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3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3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3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3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3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3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3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3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3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3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3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3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3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3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3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3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3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3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3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3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3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3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3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3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3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3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3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7" name="Shape 7597"/>
        <p:cNvGrpSpPr/>
        <p:nvPr/>
      </p:nvGrpSpPr>
      <p:grpSpPr>
        <a:xfrm>
          <a:off x="0" y="0"/>
          <a:ext cx="0" cy="0"/>
          <a:chOff x="0" y="0"/>
          <a:chExt cx="0" cy="0"/>
        </a:xfrm>
      </p:grpSpPr>
      <p:grpSp>
        <p:nvGrpSpPr>
          <p:cNvPr id="7598" name="Google Shape;7598;p36"/>
          <p:cNvGrpSpPr/>
          <p:nvPr/>
        </p:nvGrpSpPr>
        <p:grpSpPr>
          <a:xfrm>
            <a:off x="2100560" y="3398663"/>
            <a:ext cx="1102891" cy="760337"/>
            <a:chOff x="4967783" y="2151471"/>
            <a:chExt cx="3920691" cy="2702940"/>
          </a:xfrm>
        </p:grpSpPr>
        <p:grpSp>
          <p:nvGrpSpPr>
            <p:cNvPr id="7599" name="Google Shape;7599;p36"/>
            <p:cNvGrpSpPr/>
            <p:nvPr/>
          </p:nvGrpSpPr>
          <p:grpSpPr>
            <a:xfrm>
              <a:off x="5045709" y="2252109"/>
              <a:ext cx="3761071" cy="2501708"/>
              <a:chOff x="2691784" y="1805334"/>
              <a:chExt cx="3761071" cy="2501708"/>
            </a:xfrm>
          </p:grpSpPr>
          <p:sp>
            <p:nvSpPr>
              <p:cNvPr id="7600" name="Google Shape;7600;p3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3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3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3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3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3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3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07" name="Google Shape;7607;p36"/>
            <p:cNvGrpSpPr/>
            <p:nvPr/>
          </p:nvGrpSpPr>
          <p:grpSpPr>
            <a:xfrm>
              <a:off x="4967783" y="2151471"/>
              <a:ext cx="3920691" cy="2702940"/>
              <a:chOff x="2613858" y="1704696"/>
              <a:chExt cx="3920691" cy="2702940"/>
            </a:xfrm>
          </p:grpSpPr>
          <p:sp>
            <p:nvSpPr>
              <p:cNvPr id="7608" name="Google Shape;7608;p3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3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3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3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3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13" name="Google Shape;7613;p36"/>
          <p:cNvGrpSpPr/>
          <p:nvPr/>
        </p:nvGrpSpPr>
        <p:grpSpPr>
          <a:xfrm>
            <a:off x="3504468" y="1286940"/>
            <a:ext cx="1561911" cy="708581"/>
            <a:chOff x="3530532" y="1496185"/>
            <a:chExt cx="1561911" cy="708581"/>
          </a:xfrm>
        </p:grpSpPr>
        <p:grpSp>
          <p:nvGrpSpPr>
            <p:cNvPr id="7614" name="Google Shape;7614;p36"/>
            <p:cNvGrpSpPr/>
            <p:nvPr/>
          </p:nvGrpSpPr>
          <p:grpSpPr>
            <a:xfrm>
              <a:off x="3720318" y="1857562"/>
              <a:ext cx="1372125" cy="54"/>
              <a:chOff x="3720318" y="1857562"/>
              <a:chExt cx="1372125" cy="54"/>
            </a:xfrm>
          </p:grpSpPr>
          <p:cxnSp>
            <p:nvCxnSpPr>
              <p:cNvPr id="7615" name="Google Shape;7615;p36"/>
              <p:cNvCxnSpPr>
                <a:endCxn id="7616" idx="2"/>
              </p:cNvCxnSpPr>
              <p:nvPr/>
            </p:nvCxnSpPr>
            <p:spPr>
              <a:xfrm>
                <a:off x="4440243" y="1857616"/>
                <a:ext cx="173400" cy="0"/>
              </a:xfrm>
              <a:prstGeom prst="straightConnector1">
                <a:avLst/>
              </a:prstGeom>
              <a:noFill/>
              <a:ln cap="flat" cmpd="sng" w="9525">
                <a:solidFill>
                  <a:srgbClr val="A5B7C6"/>
                </a:solidFill>
                <a:prstDash val="solid"/>
                <a:round/>
                <a:headEnd len="sm" w="sm" type="none"/>
                <a:tailEnd len="sm" w="sm" type="none"/>
              </a:ln>
            </p:spPr>
          </p:cxnSp>
          <p:cxnSp>
            <p:nvCxnSpPr>
              <p:cNvPr id="7617" name="Google Shape;7617;p36"/>
              <p:cNvCxnSpPr/>
              <p:nvPr/>
            </p:nvCxnSpPr>
            <p:spPr>
              <a:xfrm>
                <a:off x="4074943"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7618" name="Google Shape;7618;p36"/>
              <p:cNvCxnSpPr/>
              <p:nvPr/>
            </p:nvCxnSpPr>
            <p:spPr>
              <a:xfrm>
                <a:off x="3720318"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7619" name="Google Shape;7619;p36"/>
              <p:cNvCxnSpPr>
                <a:stCxn id="7616" idx="6"/>
              </p:cNvCxnSpPr>
              <p:nvPr/>
            </p:nvCxnSpPr>
            <p:spPr>
              <a:xfrm>
                <a:off x="4801443" y="1857616"/>
                <a:ext cx="291000" cy="0"/>
              </a:xfrm>
              <a:prstGeom prst="straightConnector1">
                <a:avLst/>
              </a:prstGeom>
              <a:noFill/>
              <a:ln cap="flat" cmpd="sng" w="9525">
                <a:solidFill>
                  <a:srgbClr val="A5B7C6"/>
                </a:solidFill>
                <a:prstDash val="solid"/>
                <a:round/>
                <a:headEnd len="sm" w="sm" type="none"/>
                <a:tailEnd len="med" w="med" type="triangle"/>
              </a:ln>
            </p:spPr>
          </p:cxnSp>
        </p:grpSp>
        <p:grpSp>
          <p:nvGrpSpPr>
            <p:cNvPr id="7620" name="Google Shape;7620;p36"/>
            <p:cNvGrpSpPr/>
            <p:nvPr/>
          </p:nvGrpSpPr>
          <p:grpSpPr>
            <a:xfrm>
              <a:off x="3567462" y="1496185"/>
              <a:ext cx="286500" cy="272915"/>
              <a:chOff x="3567462" y="1496185"/>
              <a:chExt cx="286500" cy="272915"/>
            </a:xfrm>
          </p:grpSpPr>
          <p:cxnSp>
            <p:nvCxnSpPr>
              <p:cNvPr id="7621" name="Google Shape;7621;p36"/>
              <p:cNvCxnSpPr/>
              <p:nvPr/>
            </p:nvCxnSpPr>
            <p:spPr>
              <a:xfrm rot="10800000">
                <a:off x="3626625" y="1596000"/>
                <a:ext cx="0" cy="173100"/>
              </a:xfrm>
              <a:prstGeom prst="straightConnector1">
                <a:avLst/>
              </a:prstGeom>
              <a:noFill/>
              <a:ln cap="flat" cmpd="sng" w="9525">
                <a:solidFill>
                  <a:srgbClr val="A5B7C6"/>
                </a:solidFill>
                <a:prstDash val="solid"/>
                <a:round/>
                <a:headEnd len="sm" w="sm" type="none"/>
                <a:tailEnd len="sm" w="sm" type="none"/>
              </a:ln>
            </p:spPr>
          </p:cxnSp>
          <p:sp>
            <p:nvSpPr>
              <p:cNvPr id="7622" name="Google Shape;7622;p3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23" name="Google Shape;7623;p3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3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25" name="Google Shape;7625;p36"/>
            <p:cNvGrpSpPr/>
            <p:nvPr/>
          </p:nvGrpSpPr>
          <p:grpSpPr>
            <a:xfrm>
              <a:off x="3929014" y="1960574"/>
              <a:ext cx="286500" cy="242342"/>
              <a:chOff x="3929014" y="1960574"/>
              <a:chExt cx="286500" cy="242342"/>
            </a:xfrm>
          </p:grpSpPr>
          <p:cxnSp>
            <p:nvCxnSpPr>
              <p:cNvPr id="7626" name="Google Shape;7626;p36"/>
              <p:cNvCxnSpPr/>
              <p:nvPr/>
            </p:nvCxnSpPr>
            <p:spPr>
              <a:xfrm rot="10800000">
                <a:off x="3988400" y="1960574"/>
                <a:ext cx="0" cy="144300"/>
              </a:xfrm>
              <a:prstGeom prst="straightConnector1">
                <a:avLst/>
              </a:prstGeom>
              <a:noFill/>
              <a:ln cap="flat" cmpd="sng" w="9525">
                <a:solidFill>
                  <a:srgbClr val="A5B7C6"/>
                </a:solidFill>
                <a:prstDash val="solid"/>
                <a:round/>
                <a:headEnd len="sm" w="sm" type="none"/>
                <a:tailEnd len="sm" w="sm" type="none"/>
              </a:ln>
            </p:spPr>
          </p:cxnSp>
          <p:sp>
            <p:nvSpPr>
              <p:cNvPr id="7627" name="Google Shape;7627;p3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28" name="Google Shape;7628;p36"/>
            <p:cNvGrpSpPr/>
            <p:nvPr/>
          </p:nvGrpSpPr>
          <p:grpSpPr>
            <a:xfrm>
              <a:off x="4290828" y="1496185"/>
              <a:ext cx="286500" cy="272915"/>
              <a:chOff x="4290828" y="1496185"/>
              <a:chExt cx="286500" cy="272915"/>
            </a:xfrm>
          </p:grpSpPr>
          <p:cxnSp>
            <p:nvCxnSpPr>
              <p:cNvPr id="7629" name="Google Shape;7629;p36"/>
              <p:cNvCxnSpPr/>
              <p:nvPr/>
            </p:nvCxnSpPr>
            <p:spPr>
              <a:xfrm rot="10800000">
                <a:off x="4350000" y="1596000"/>
                <a:ext cx="0" cy="173100"/>
              </a:xfrm>
              <a:prstGeom prst="straightConnector1">
                <a:avLst/>
              </a:prstGeom>
              <a:noFill/>
              <a:ln cap="flat" cmpd="sng" w="9525">
                <a:solidFill>
                  <a:srgbClr val="A5B7C6"/>
                </a:solidFill>
                <a:prstDash val="solid"/>
                <a:round/>
                <a:headEnd len="sm" w="sm" type="none"/>
                <a:tailEnd len="sm" w="sm" type="none"/>
              </a:ln>
            </p:spPr>
          </p:cxnSp>
          <p:sp>
            <p:nvSpPr>
              <p:cNvPr id="7630" name="Google Shape;7630;p3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31" name="Google Shape;7631;p3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3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32" name="Google Shape;7632;p36"/>
            <p:cNvGrpSpPr/>
            <p:nvPr/>
          </p:nvGrpSpPr>
          <p:grpSpPr>
            <a:xfrm>
              <a:off x="4657726" y="1959674"/>
              <a:ext cx="286500" cy="245092"/>
              <a:chOff x="4657726" y="1959674"/>
              <a:chExt cx="286500" cy="245092"/>
            </a:xfrm>
          </p:grpSpPr>
          <p:cxnSp>
            <p:nvCxnSpPr>
              <p:cNvPr id="7633" name="Google Shape;7633;p36"/>
              <p:cNvCxnSpPr/>
              <p:nvPr/>
            </p:nvCxnSpPr>
            <p:spPr>
              <a:xfrm rot="10800000">
                <a:off x="4707475" y="1959674"/>
                <a:ext cx="0" cy="145200"/>
              </a:xfrm>
              <a:prstGeom prst="straightConnector1">
                <a:avLst/>
              </a:prstGeom>
              <a:noFill/>
              <a:ln cap="flat" cmpd="sng" w="9525">
                <a:solidFill>
                  <a:srgbClr val="A5B7C6"/>
                </a:solidFill>
                <a:prstDash val="solid"/>
                <a:round/>
                <a:headEnd len="sm" w="sm" type="none"/>
                <a:tailEnd len="sm" w="sm" type="none"/>
              </a:ln>
            </p:spPr>
          </p:cxnSp>
          <p:sp>
            <p:nvSpPr>
              <p:cNvPr id="7634" name="Google Shape;7634;p3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35" name="Google Shape;7635;p36"/>
          <p:cNvGrpSpPr/>
          <p:nvPr/>
        </p:nvGrpSpPr>
        <p:grpSpPr>
          <a:xfrm>
            <a:off x="3486488" y="2149036"/>
            <a:ext cx="1597033" cy="378649"/>
            <a:chOff x="3512551" y="2358282"/>
            <a:chExt cx="1597033" cy="378649"/>
          </a:xfrm>
        </p:grpSpPr>
        <p:grpSp>
          <p:nvGrpSpPr>
            <p:cNvPr id="7636" name="Google Shape;7636;p36"/>
            <p:cNvGrpSpPr/>
            <p:nvPr/>
          </p:nvGrpSpPr>
          <p:grpSpPr>
            <a:xfrm>
              <a:off x="3738198" y="2553002"/>
              <a:ext cx="1145834" cy="117"/>
              <a:chOff x="3738198" y="2553002"/>
              <a:chExt cx="1145834" cy="117"/>
            </a:xfrm>
          </p:grpSpPr>
          <p:cxnSp>
            <p:nvCxnSpPr>
              <p:cNvPr id="7637" name="Google Shape;7637;p36"/>
              <p:cNvCxnSpPr/>
              <p:nvPr/>
            </p:nvCxnSpPr>
            <p:spPr>
              <a:xfrm>
                <a:off x="4195395"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7638" name="Google Shape;7638;p36"/>
              <p:cNvCxnSpPr/>
              <p:nvPr/>
            </p:nvCxnSpPr>
            <p:spPr>
              <a:xfrm>
                <a:off x="4652432"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7639" name="Google Shape;7639;p36"/>
              <p:cNvCxnSpPr>
                <a:stCxn id="7640" idx="6"/>
                <a:endCxn id="7641" idx="2"/>
              </p:cNvCxnSpPr>
              <p:nvPr/>
            </p:nvCxnSpPr>
            <p:spPr>
              <a:xfrm>
                <a:off x="3738198" y="2553119"/>
                <a:ext cx="231300" cy="0"/>
              </a:xfrm>
              <a:prstGeom prst="straightConnector1">
                <a:avLst/>
              </a:prstGeom>
              <a:noFill/>
              <a:ln cap="flat" cmpd="sng" w="9525">
                <a:solidFill>
                  <a:srgbClr val="435D74"/>
                </a:solidFill>
                <a:prstDash val="solid"/>
                <a:round/>
                <a:headEnd len="sm" w="sm" type="none"/>
                <a:tailEnd len="sm" w="sm" type="none"/>
              </a:ln>
            </p:spPr>
          </p:cxnSp>
        </p:grpSp>
        <p:grpSp>
          <p:nvGrpSpPr>
            <p:cNvPr id="7642" name="Google Shape;7642;p36"/>
            <p:cNvGrpSpPr/>
            <p:nvPr/>
          </p:nvGrpSpPr>
          <p:grpSpPr>
            <a:xfrm>
              <a:off x="3969644" y="2440153"/>
              <a:ext cx="225900" cy="296778"/>
              <a:chOff x="3969644" y="2440153"/>
              <a:chExt cx="225900" cy="296778"/>
            </a:xfrm>
          </p:grpSpPr>
          <p:cxnSp>
            <p:nvCxnSpPr>
              <p:cNvPr id="7643" name="Google Shape;7643;p36"/>
              <p:cNvCxnSpPr/>
              <p:nvPr/>
            </p:nvCxnSpPr>
            <p:spPr>
              <a:xfrm>
                <a:off x="4082390" y="2637031"/>
                <a:ext cx="0" cy="99900"/>
              </a:xfrm>
              <a:prstGeom prst="straightConnector1">
                <a:avLst/>
              </a:prstGeom>
              <a:noFill/>
              <a:ln cap="flat" cmpd="sng" w="9525">
                <a:solidFill>
                  <a:srgbClr val="435D74"/>
                </a:solidFill>
                <a:prstDash val="solid"/>
                <a:round/>
                <a:headEnd len="sm" w="sm" type="none"/>
                <a:tailEnd len="sm" w="sm" type="none"/>
              </a:ln>
            </p:spPr>
          </p:cxnSp>
          <p:sp>
            <p:nvSpPr>
              <p:cNvPr id="7641" name="Google Shape;7641;p3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3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45" name="Google Shape;7645;p36"/>
            <p:cNvGrpSpPr/>
            <p:nvPr/>
          </p:nvGrpSpPr>
          <p:grpSpPr>
            <a:xfrm>
              <a:off x="4426818" y="2358282"/>
              <a:ext cx="225600" cy="307471"/>
              <a:chOff x="4426818" y="2358282"/>
              <a:chExt cx="225600" cy="307471"/>
            </a:xfrm>
          </p:grpSpPr>
          <p:cxnSp>
            <p:nvCxnSpPr>
              <p:cNvPr id="7646" name="Google Shape;7646;p36"/>
              <p:cNvCxnSpPr>
                <a:stCxn id="7647" idx="0"/>
              </p:cNvCxnSpPr>
              <p:nvPr/>
            </p:nvCxnSpPr>
            <p:spPr>
              <a:xfrm rot="10800000">
                <a:off x="4539644" y="2358282"/>
                <a:ext cx="0" cy="110700"/>
              </a:xfrm>
              <a:prstGeom prst="straightConnector1">
                <a:avLst/>
              </a:prstGeom>
              <a:noFill/>
              <a:ln cap="flat" cmpd="sng" w="9525">
                <a:solidFill>
                  <a:srgbClr val="435D74"/>
                </a:solidFill>
                <a:prstDash val="solid"/>
                <a:round/>
                <a:headEnd len="sm" w="sm" type="none"/>
                <a:tailEnd len="sm" w="sm" type="none"/>
              </a:ln>
            </p:spPr>
          </p:cxnSp>
          <p:sp>
            <p:nvSpPr>
              <p:cNvPr id="7648" name="Google Shape;7648;p3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3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49" name="Google Shape;7649;p36"/>
            <p:cNvGrpSpPr/>
            <p:nvPr/>
          </p:nvGrpSpPr>
          <p:grpSpPr>
            <a:xfrm>
              <a:off x="4883984" y="2440153"/>
              <a:ext cx="225600" cy="296478"/>
              <a:chOff x="4883984" y="2440153"/>
              <a:chExt cx="225600" cy="296478"/>
            </a:xfrm>
          </p:grpSpPr>
          <p:cxnSp>
            <p:nvCxnSpPr>
              <p:cNvPr id="7650" name="Google Shape;7650;p36"/>
              <p:cNvCxnSpPr/>
              <p:nvPr/>
            </p:nvCxnSpPr>
            <p:spPr>
              <a:xfrm>
                <a:off x="4996858" y="2637031"/>
                <a:ext cx="0" cy="99600"/>
              </a:xfrm>
              <a:prstGeom prst="straightConnector1">
                <a:avLst/>
              </a:prstGeom>
              <a:noFill/>
              <a:ln cap="flat" cmpd="sng" w="9525">
                <a:solidFill>
                  <a:srgbClr val="435D74"/>
                </a:solidFill>
                <a:prstDash val="solid"/>
                <a:round/>
                <a:headEnd len="sm" w="sm" type="none"/>
                <a:tailEnd len="sm" w="sm" type="none"/>
              </a:ln>
            </p:spPr>
          </p:cxnSp>
          <p:sp>
            <p:nvSpPr>
              <p:cNvPr id="7651" name="Google Shape;7651;p3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3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53" name="Google Shape;7653;p36"/>
            <p:cNvGrpSpPr/>
            <p:nvPr/>
          </p:nvGrpSpPr>
          <p:grpSpPr>
            <a:xfrm>
              <a:off x="3512551" y="2358356"/>
              <a:ext cx="225647" cy="307629"/>
              <a:chOff x="2182679" y="2005014"/>
              <a:chExt cx="792300" cy="1080158"/>
            </a:xfrm>
          </p:grpSpPr>
          <p:cxnSp>
            <p:nvCxnSpPr>
              <p:cNvPr id="7654" name="Google Shape;7654;p36"/>
              <p:cNvCxnSpPr>
                <a:stCxn id="7655" idx="0"/>
              </p:cNvCxnSpPr>
              <p:nvPr/>
            </p:nvCxnSpPr>
            <p:spPr>
              <a:xfrm rot="10800000">
                <a:off x="2578961" y="2005014"/>
                <a:ext cx="0" cy="388800"/>
              </a:xfrm>
              <a:prstGeom prst="straightConnector1">
                <a:avLst/>
              </a:prstGeom>
              <a:noFill/>
              <a:ln cap="flat" cmpd="sng" w="9525">
                <a:solidFill>
                  <a:srgbClr val="435D74"/>
                </a:solidFill>
                <a:prstDash val="solid"/>
                <a:round/>
                <a:headEnd len="sm" w="sm" type="none"/>
                <a:tailEnd len="sm" w="sm" type="none"/>
              </a:ln>
            </p:spPr>
          </p:cxnSp>
          <p:sp>
            <p:nvSpPr>
              <p:cNvPr id="7640" name="Google Shape;7640;p3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3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56" name="Google Shape;7656;p36"/>
          <p:cNvGrpSpPr/>
          <p:nvPr/>
        </p:nvGrpSpPr>
        <p:grpSpPr>
          <a:xfrm>
            <a:off x="6846570" y="972834"/>
            <a:ext cx="1559809" cy="722610"/>
            <a:chOff x="634175" y="2986275"/>
            <a:chExt cx="3147949" cy="1458344"/>
          </a:xfrm>
        </p:grpSpPr>
        <p:cxnSp>
          <p:nvCxnSpPr>
            <p:cNvPr id="7657" name="Google Shape;7657;p36"/>
            <p:cNvCxnSpPr>
              <a:stCxn id="7658" idx="4"/>
              <a:endCxn id="7659" idx="0"/>
            </p:cNvCxnSpPr>
            <p:nvPr/>
          </p:nvCxnSpPr>
          <p:spPr>
            <a:xfrm>
              <a:off x="929975" y="3577875"/>
              <a:ext cx="591300" cy="275100"/>
            </a:xfrm>
            <a:prstGeom prst="straightConnector1">
              <a:avLst/>
            </a:prstGeom>
            <a:noFill/>
            <a:ln cap="flat" cmpd="sng" w="9525">
              <a:solidFill>
                <a:srgbClr val="435D74"/>
              </a:solidFill>
              <a:prstDash val="solid"/>
              <a:round/>
              <a:headEnd len="sm" w="sm" type="none"/>
              <a:tailEnd len="sm" w="sm" type="none"/>
            </a:ln>
          </p:spPr>
        </p:cxnSp>
        <p:cxnSp>
          <p:nvCxnSpPr>
            <p:cNvPr id="7660" name="Google Shape;7660;p36"/>
            <p:cNvCxnSpPr>
              <a:stCxn id="7659" idx="0"/>
              <a:endCxn id="766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7662" name="Google Shape;7662;p36"/>
            <p:cNvCxnSpPr>
              <a:stCxn id="7661" idx="4"/>
              <a:endCxn id="7663" idx="0"/>
            </p:cNvCxnSpPr>
            <p:nvPr/>
          </p:nvCxnSpPr>
          <p:spPr>
            <a:xfrm>
              <a:off x="2208152" y="3577875"/>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7664" name="Google Shape;7664;p36"/>
            <p:cNvCxnSpPr>
              <a:stCxn id="7663" idx="0"/>
              <a:endCxn id="766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sm" w="sm" type="none"/>
              <a:tailEnd len="sm" w="sm" type="none"/>
            </a:ln>
          </p:spPr>
        </p:cxnSp>
        <p:sp>
          <p:nvSpPr>
            <p:cNvPr id="7665" name="Google Shape;7665;p3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7661" name="Google Shape;7661;p3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7658" name="Google Shape;7658;p3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7663" name="Google Shape;7663;p3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7659" name="Google Shape;7659;p3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7666" name="Google Shape;7666;p36"/>
          <p:cNvGrpSpPr/>
          <p:nvPr/>
        </p:nvGrpSpPr>
        <p:grpSpPr>
          <a:xfrm>
            <a:off x="3500360" y="2682741"/>
            <a:ext cx="1570719" cy="294123"/>
            <a:chOff x="998425" y="1182125"/>
            <a:chExt cx="1065400" cy="199500"/>
          </a:xfrm>
        </p:grpSpPr>
        <p:sp>
          <p:nvSpPr>
            <p:cNvPr id="7667" name="Google Shape;7667;p3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3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3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3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3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72" name="Google Shape;7672;p36"/>
          <p:cNvGrpSpPr/>
          <p:nvPr/>
        </p:nvGrpSpPr>
        <p:grpSpPr>
          <a:xfrm>
            <a:off x="6843616" y="1800228"/>
            <a:ext cx="1565716" cy="366729"/>
            <a:chOff x="1247650" y="2075423"/>
            <a:chExt cx="6648477" cy="1557238"/>
          </a:xfrm>
        </p:grpSpPr>
        <p:sp>
          <p:nvSpPr>
            <p:cNvPr id="7673" name="Google Shape;7673;p3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3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3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3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3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3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79" name="Google Shape;7679;p36"/>
          <p:cNvGrpSpPr/>
          <p:nvPr/>
        </p:nvGrpSpPr>
        <p:grpSpPr>
          <a:xfrm>
            <a:off x="6827928" y="2949043"/>
            <a:ext cx="1597061" cy="663440"/>
            <a:chOff x="6796238" y="3158297"/>
            <a:chExt cx="1630319" cy="677257"/>
          </a:xfrm>
        </p:grpSpPr>
        <p:cxnSp>
          <p:nvCxnSpPr>
            <p:cNvPr id="7680" name="Google Shape;7680;p36"/>
            <p:cNvCxnSpPr/>
            <p:nvPr/>
          </p:nvCxnSpPr>
          <p:spPr>
            <a:xfrm>
              <a:off x="7012244"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7681" name="Google Shape;7681;p36"/>
            <p:cNvCxnSpPr/>
            <p:nvPr/>
          </p:nvCxnSpPr>
          <p:spPr>
            <a:xfrm>
              <a:off x="7810957"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7682" name="Google Shape;7682;p36"/>
            <p:cNvCxnSpPr/>
            <p:nvPr/>
          </p:nvCxnSpPr>
          <p:spPr>
            <a:xfrm rot="10800000">
              <a:off x="8196652" y="3170826"/>
              <a:ext cx="0" cy="169800"/>
            </a:xfrm>
            <a:prstGeom prst="straightConnector1">
              <a:avLst/>
            </a:prstGeom>
            <a:noFill/>
            <a:ln cap="flat" cmpd="sng" w="9525">
              <a:solidFill>
                <a:srgbClr val="A5B7C6"/>
              </a:solidFill>
              <a:prstDash val="solid"/>
              <a:round/>
              <a:headEnd len="sm" w="sm" type="none"/>
              <a:tailEnd len="med" w="med" type="diamond"/>
            </a:ln>
          </p:spPr>
        </p:cxnSp>
        <p:cxnSp>
          <p:nvCxnSpPr>
            <p:cNvPr id="7683" name="Google Shape;7683;p36"/>
            <p:cNvCxnSpPr/>
            <p:nvPr/>
          </p:nvCxnSpPr>
          <p:spPr>
            <a:xfrm rot="10800000">
              <a:off x="7411601" y="3158297"/>
              <a:ext cx="0" cy="170700"/>
            </a:xfrm>
            <a:prstGeom prst="straightConnector1">
              <a:avLst/>
            </a:prstGeom>
            <a:noFill/>
            <a:ln cap="flat" cmpd="sng" w="9525">
              <a:solidFill>
                <a:srgbClr val="A5B7C6"/>
              </a:solidFill>
              <a:prstDash val="solid"/>
              <a:round/>
              <a:headEnd len="sm" w="sm" type="none"/>
              <a:tailEnd len="med" w="med" type="diamond"/>
            </a:ln>
          </p:spPr>
        </p:cxnSp>
        <p:grpSp>
          <p:nvGrpSpPr>
            <p:cNvPr id="7684" name="Google Shape;7684;p36"/>
            <p:cNvGrpSpPr/>
            <p:nvPr/>
          </p:nvGrpSpPr>
          <p:grpSpPr>
            <a:xfrm>
              <a:off x="6796238" y="3311904"/>
              <a:ext cx="1630319" cy="377697"/>
              <a:chOff x="6796238" y="3311904"/>
              <a:chExt cx="1630319" cy="377697"/>
            </a:xfrm>
          </p:grpSpPr>
          <p:sp>
            <p:nvSpPr>
              <p:cNvPr id="7685" name="Google Shape;7685;p3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3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3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88" name="Google Shape;7688;p36"/>
          <p:cNvGrpSpPr/>
          <p:nvPr/>
        </p:nvGrpSpPr>
        <p:grpSpPr>
          <a:xfrm>
            <a:off x="5349066" y="970435"/>
            <a:ext cx="1368606" cy="1593806"/>
            <a:chOff x="1839112" y="2209163"/>
            <a:chExt cx="1918159" cy="2233785"/>
          </a:xfrm>
        </p:grpSpPr>
        <p:sp>
          <p:nvSpPr>
            <p:cNvPr id="7689" name="Google Shape;7689;p3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3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3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692" name="Google Shape;7692;p36"/>
            <p:cNvCxnSpPr>
              <a:stCxn id="7689" idx="6"/>
              <a:endCxn id="7690" idx="2"/>
            </p:cNvCxnSpPr>
            <p:nvPr/>
          </p:nvCxnSpPr>
          <p:spPr>
            <a:xfrm>
              <a:off x="2414212" y="2496713"/>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7693" name="Google Shape;7693;p36"/>
            <p:cNvCxnSpPr>
              <a:stCxn id="7690" idx="4"/>
              <a:endCxn id="7694" idx="0"/>
            </p:cNvCxnSpPr>
            <p:nvPr/>
          </p:nvCxnSpPr>
          <p:spPr>
            <a:xfrm rot="5400000">
              <a:off x="2669921" y="2240963"/>
              <a:ext cx="256500" cy="1343100"/>
            </a:xfrm>
            <a:prstGeom prst="bentConnector3">
              <a:avLst>
                <a:gd fmla="val 836960" name="adj1"/>
              </a:avLst>
            </a:prstGeom>
            <a:noFill/>
            <a:ln cap="flat" cmpd="sng" w="9525">
              <a:solidFill>
                <a:srgbClr val="325D79"/>
              </a:solidFill>
              <a:prstDash val="solid"/>
              <a:round/>
              <a:headEnd len="sm" w="sm" type="none"/>
              <a:tailEnd len="sm" w="sm" type="none"/>
            </a:ln>
          </p:spPr>
        </p:cxnSp>
        <p:cxnSp>
          <p:nvCxnSpPr>
            <p:cNvPr id="7695" name="Google Shape;7695;p36"/>
            <p:cNvCxnSpPr>
              <a:stCxn id="7694" idx="6"/>
              <a:endCxn id="7691" idx="2"/>
            </p:cNvCxnSpPr>
            <p:nvPr/>
          </p:nvCxnSpPr>
          <p:spPr>
            <a:xfrm>
              <a:off x="2414212" y="3328316"/>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7696" name="Google Shape;7696;p36"/>
            <p:cNvCxnSpPr>
              <a:stCxn id="7691" idx="4"/>
              <a:endCxn id="7697" idx="0"/>
            </p:cNvCxnSpPr>
            <p:nvPr/>
          </p:nvCxnSpPr>
          <p:spPr>
            <a:xfrm rot="5400000">
              <a:off x="2672171" y="3070316"/>
              <a:ext cx="252000" cy="1343100"/>
            </a:xfrm>
            <a:prstGeom prst="bentConnector3">
              <a:avLst>
                <a:gd fmla="val 983158" name="adj1"/>
              </a:avLst>
            </a:prstGeom>
            <a:noFill/>
            <a:ln cap="flat" cmpd="sng" w="9525">
              <a:solidFill>
                <a:srgbClr val="325D79"/>
              </a:solidFill>
              <a:prstDash val="solid"/>
              <a:round/>
              <a:headEnd len="sm" w="sm" type="none"/>
              <a:tailEnd len="sm" w="sm" type="none"/>
            </a:ln>
          </p:spPr>
        </p:cxnSp>
        <p:sp>
          <p:nvSpPr>
            <p:cNvPr id="7694" name="Google Shape;7694;p3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3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3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699" name="Google Shape;7699;p36"/>
            <p:cNvCxnSpPr>
              <a:endCxn id="7698" idx="2"/>
            </p:cNvCxnSpPr>
            <p:nvPr/>
          </p:nvCxnSpPr>
          <p:spPr>
            <a:xfrm>
              <a:off x="2413871" y="4154498"/>
              <a:ext cx="768300" cy="900"/>
            </a:xfrm>
            <a:prstGeom prst="bentConnector3">
              <a:avLst>
                <a:gd fmla="val -540174" name="adj1"/>
              </a:avLst>
            </a:prstGeom>
            <a:noFill/>
            <a:ln cap="flat" cmpd="sng" w="9525">
              <a:solidFill>
                <a:srgbClr val="325D79"/>
              </a:solidFill>
              <a:prstDash val="solid"/>
              <a:round/>
              <a:headEnd len="sm" w="sm" type="none"/>
              <a:tailEnd len="sm" w="sm" type="none"/>
            </a:ln>
          </p:spPr>
        </p:cxnSp>
      </p:grpSp>
      <p:grpSp>
        <p:nvGrpSpPr>
          <p:cNvPr id="7700" name="Google Shape;7700;p36"/>
          <p:cNvGrpSpPr/>
          <p:nvPr/>
        </p:nvGrpSpPr>
        <p:grpSpPr>
          <a:xfrm>
            <a:off x="3481439" y="976671"/>
            <a:ext cx="1637968" cy="154942"/>
            <a:chOff x="238125" y="2506075"/>
            <a:chExt cx="7115411" cy="673075"/>
          </a:xfrm>
        </p:grpSpPr>
        <p:sp>
          <p:nvSpPr>
            <p:cNvPr id="7701" name="Google Shape;7701;p3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3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3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3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3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06" name="Google Shape;7706;p36"/>
          <p:cNvGrpSpPr/>
          <p:nvPr/>
        </p:nvGrpSpPr>
        <p:grpSpPr>
          <a:xfrm>
            <a:off x="720124" y="1298269"/>
            <a:ext cx="2476762" cy="91743"/>
            <a:chOff x="1464850" y="436376"/>
            <a:chExt cx="6001362" cy="222300"/>
          </a:xfrm>
        </p:grpSpPr>
        <p:sp>
          <p:nvSpPr>
            <p:cNvPr id="7707" name="Google Shape;7707;p3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3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3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3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3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712" name="Google Shape;7712;p36"/>
            <p:cNvCxnSpPr/>
            <p:nvPr/>
          </p:nvCxnSpPr>
          <p:spPr>
            <a:xfrm>
              <a:off x="1798637"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7713" name="Google Shape;7713;p36"/>
            <p:cNvCxnSpPr/>
            <p:nvPr/>
          </p:nvCxnSpPr>
          <p:spPr>
            <a:xfrm>
              <a:off x="327624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7714" name="Google Shape;7714;p36"/>
            <p:cNvCxnSpPr/>
            <p:nvPr/>
          </p:nvCxnSpPr>
          <p:spPr>
            <a:xfrm>
              <a:off x="475389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7715" name="Google Shape;7715;p36"/>
            <p:cNvCxnSpPr/>
            <p:nvPr/>
          </p:nvCxnSpPr>
          <p:spPr>
            <a:xfrm>
              <a:off x="6143961" y="547513"/>
              <a:ext cx="988200" cy="0"/>
            </a:xfrm>
            <a:prstGeom prst="straightConnector1">
              <a:avLst/>
            </a:prstGeom>
            <a:noFill/>
            <a:ln cap="flat" cmpd="sng" w="9525">
              <a:solidFill>
                <a:srgbClr val="5F7D95"/>
              </a:solidFill>
              <a:prstDash val="solid"/>
              <a:round/>
              <a:headEnd len="sm" w="sm" type="none"/>
              <a:tailEnd len="sm" w="sm" type="none"/>
            </a:ln>
          </p:spPr>
        </p:cxnSp>
      </p:grpSp>
      <p:grpSp>
        <p:nvGrpSpPr>
          <p:cNvPr id="7716" name="Google Shape;7716;p36"/>
          <p:cNvGrpSpPr/>
          <p:nvPr/>
        </p:nvGrpSpPr>
        <p:grpSpPr>
          <a:xfrm>
            <a:off x="706391" y="2533734"/>
            <a:ext cx="1452710" cy="651923"/>
            <a:chOff x="803162" y="2667727"/>
            <a:chExt cx="1411906" cy="633611"/>
          </a:xfrm>
        </p:grpSpPr>
        <p:cxnSp>
          <p:nvCxnSpPr>
            <p:cNvPr id="7717" name="Google Shape;7717;p36"/>
            <p:cNvCxnSpPr>
              <a:stCxn id="7718" idx="2"/>
              <a:endCxn id="7719" idx="0"/>
            </p:cNvCxnSpPr>
            <p:nvPr/>
          </p:nvCxnSpPr>
          <p:spPr>
            <a:xfrm flipH="1" rot="-5400000">
              <a:off x="1629114" y="2672827"/>
              <a:ext cx="129300" cy="369300"/>
            </a:xfrm>
            <a:prstGeom prst="bentConnector3">
              <a:avLst>
                <a:gd fmla="val 146561" name="adj1"/>
              </a:avLst>
            </a:prstGeom>
            <a:noFill/>
            <a:ln cap="flat" cmpd="sng" w="9525">
              <a:solidFill>
                <a:srgbClr val="C2C2C2"/>
              </a:solidFill>
              <a:prstDash val="solid"/>
              <a:round/>
              <a:headEnd len="sm" w="sm" type="none"/>
              <a:tailEnd len="sm" w="sm" type="none"/>
            </a:ln>
          </p:spPr>
        </p:cxnSp>
        <p:cxnSp>
          <p:nvCxnSpPr>
            <p:cNvPr id="7720" name="Google Shape;7720;p36"/>
            <p:cNvCxnSpPr>
              <a:stCxn id="7721" idx="0"/>
              <a:endCxn id="7718" idx="2"/>
            </p:cNvCxnSpPr>
            <p:nvPr/>
          </p:nvCxnSpPr>
          <p:spPr>
            <a:xfrm rot="-5400000">
              <a:off x="1259830" y="2672682"/>
              <a:ext cx="129300" cy="369300"/>
            </a:xfrm>
            <a:prstGeom prst="bentConnector3">
              <a:avLst>
                <a:gd fmla="val -46636" name="adj1"/>
              </a:avLst>
            </a:prstGeom>
            <a:noFill/>
            <a:ln cap="flat" cmpd="sng" w="9525">
              <a:solidFill>
                <a:srgbClr val="C2C2C2"/>
              </a:solidFill>
              <a:prstDash val="solid"/>
              <a:round/>
              <a:headEnd len="sm" w="sm" type="none"/>
              <a:tailEnd len="sm" w="sm" type="none"/>
            </a:ln>
          </p:spPr>
        </p:cxnSp>
        <p:cxnSp>
          <p:nvCxnSpPr>
            <p:cNvPr id="7722" name="Google Shape;7722;p36"/>
            <p:cNvCxnSpPr>
              <a:stCxn id="7721" idx="2"/>
              <a:endCxn id="7723" idx="0"/>
            </p:cNvCxnSpPr>
            <p:nvPr/>
          </p:nvCxnSpPr>
          <p:spPr>
            <a:xfrm flipH="1" rot="-5400000">
              <a:off x="1163380" y="3023532"/>
              <a:ext cx="129300" cy="176400"/>
            </a:xfrm>
            <a:prstGeom prst="bentConnector3">
              <a:avLst>
                <a:gd fmla="val 141037" name="adj1"/>
              </a:avLst>
            </a:prstGeom>
            <a:noFill/>
            <a:ln cap="flat" cmpd="sng" w="9525">
              <a:solidFill>
                <a:srgbClr val="C2C2C2"/>
              </a:solidFill>
              <a:prstDash val="solid"/>
              <a:round/>
              <a:headEnd len="sm" w="sm" type="none"/>
              <a:tailEnd len="sm" w="sm" type="none"/>
            </a:ln>
          </p:spPr>
        </p:cxnSp>
        <p:cxnSp>
          <p:nvCxnSpPr>
            <p:cNvPr id="7724" name="Google Shape;7724;p36"/>
            <p:cNvCxnSpPr>
              <a:stCxn id="7725" idx="0"/>
              <a:endCxn id="7721" idx="2"/>
            </p:cNvCxnSpPr>
            <p:nvPr/>
          </p:nvCxnSpPr>
          <p:spPr>
            <a:xfrm rot="-5400000">
              <a:off x="987062" y="3023388"/>
              <a:ext cx="129300" cy="176400"/>
            </a:xfrm>
            <a:prstGeom prst="bentConnector3">
              <a:avLst>
                <a:gd fmla="val -41112" name="adj1"/>
              </a:avLst>
            </a:prstGeom>
            <a:noFill/>
            <a:ln cap="flat" cmpd="sng" w="9525">
              <a:solidFill>
                <a:srgbClr val="C2C2C2"/>
              </a:solidFill>
              <a:prstDash val="solid"/>
              <a:round/>
              <a:headEnd len="sm" w="sm" type="none"/>
              <a:tailEnd len="sm" w="sm" type="none"/>
            </a:ln>
          </p:spPr>
        </p:cxnSp>
        <p:cxnSp>
          <p:nvCxnSpPr>
            <p:cNvPr id="7726" name="Google Shape;7726;p36"/>
            <p:cNvCxnSpPr>
              <a:stCxn id="7719" idx="2"/>
              <a:endCxn id="7727" idx="0"/>
            </p:cNvCxnSpPr>
            <p:nvPr/>
          </p:nvCxnSpPr>
          <p:spPr>
            <a:xfrm flipH="1" rot="-5400000">
              <a:off x="1901948" y="3023532"/>
              <a:ext cx="129300" cy="176400"/>
            </a:xfrm>
            <a:prstGeom prst="bentConnector3">
              <a:avLst>
                <a:gd fmla="val 141037" name="adj1"/>
              </a:avLst>
            </a:prstGeom>
            <a:noFill/>
            <a:ln cap="flat" cmpd="sng" w="9525">
              <a:solidFill>
                <a:srgbClr val="C2C2C2"/>
              </a:solidFill>
              <a:prstDash val="solid"/>
              <a:round/>
              <a:headEnd len="sm" w="sm" type="none"/>
              <a:tailEnd len="sm" w="sm" type="none"/>
            </a:ln>
          </p:spPr>
        </p:cxnSp>
        <p:cxnSp>
          <p:nvCxnSpPr>
            <p:cNvPr id="7728" name="Google Shape;7728;p36"/>
            <p:cNvCxnSpPr>
              <a:stCxn id="7729" idx="0"/>
              <a:endCxn id="7719" idx="2"/>
            </p:cNvCxnSpPr>
            <p:nvPr/>
          </p:nvCxnSpPr>
          <p:spPr>
            <a:xfrm rot="-5400000">
              <a:off x="1725631" y="3023388"/>
              <a:ext cx="129300" cy="176400"/>
            </a:xfrm>
            <a:prstGeom prst="bentConnector3">
              <a:avLst>
                <a:gd fmla="val -41112" name="adj1"/>
              </a:avLst>
            </a:prstGeom>
            <a:noFill/>
            <a:ln cap="flat" cmpd="sng" w="9525">
              <a:solidFill>
                <a:srgbClr val="C2C2C2"/>
              </a:solidFill>
              <a:prstDash val="solid"/>
              <a:round/>
              <a:headEnd len="sm" w="sm" type="none"/>
              <a:tailEnd len="sm" w="sm" type="none"/>
            </a:ln>
          </p:spPr>
        </p:cxnSp>
        <p:sp>
          <p:nvSpPr>
            <p:cNvPr id="7725" name="Google Shape;7725;p3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723" name="Google Shape;7723;p3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729" name="Google Shape;7729;p3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727" name="Google Shape;7727;p3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719" name="Google Shape;7719;p3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721" name="Google Shape;7721;p3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718" name="Google Shape;7718;p3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grpSp>
      <p:grpSp>
        <p:nvGrpSpPr>
          <p:cNvPr id="7730" name="Google Shape;7730;p36"/>
          <p:cNvGrpSpPr/>
          <p:nvPr/>
        </p:nvGrpSpPr>
        <p:grpSpPr>
          <a:xfrm>
            <a:off x="706393" y="969273"/>
            <a:ext cx="2518541" cy="209309"/>
            <a:chOff x="803163" y="1111966"/>
            <a:chExt cx="2447800" cy="203430"/>
          </a:xfrm>
        </p:grpSpPr>
        <p:grpSp>
          <p:nvGrpSpPr>
            <p:cNvPr id="7731" name="Google Shape;7731;p36"/>
            <p:cNvGrpSpPr/>
            <p:nvPr/>
          </p:nvGrpSpPr>
          <p:grpSpPr>
            <a:xfrm>
              <a:off x="1958180" y="1111966"/>
              <a:ext cx="588019" cy="121396"/>
              <a:chOff x="4808316" y="2800065"/>
              <a:chExt cx="1999386" cy="412910"/>
            </a:xfrm>
          </p:grpSpPr>
          <p:sp>
            <p:nvSpPr>
              <p:cNvPr id="7732" name="Google Shape;7732;p3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733" name="Google Shape;7733;p36"/>
              <p:cNvGrpSpPr/>
              <p:nvPr/>
            </p:nvGrpSpPr>
            <p:grpSpPr>
              <a:xfrm>
                <a:off x="4808316" y="2800065"/>
                <a:ext cx="92400" cy="411825"/>
                <a:chOff x="845575" y="2563700"/>
                <a:chExt cx="92400" cy="411825"/>
              </a:xfrm>
            </p:grpSpPr>
            <p:cxnSp>
              <p:nvCxnSpPr>
                <p:cNvPr id="7734" name="Google Shape;7734;p3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35" name="Google Shape;7735;p3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7736" name="Google Shape;7736;p3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737" name="Google Shape;7737;p3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738" name="Google Shape;7738;p36"/>
            <p:cNvGrpSpPr/>
            <p:nvPr/>
          </p:nvGrpSpPr>
          <p:grpSpPr>
            <a:xfrm>
              <a:off x="803163" y="1111974"/>
              <a:ext cx="591158" cy="121545"/>
              <a:chOff x="803163" y="1111974"/>
              <a:chExt cx="591158" cy="121545"/>
            </a:xfrm>
          </p:grpSpPr>
          <p:grpSp>
            <p:nvGrpSpPr>
              <p:cNvPr id="7739" name="Google Shape;7739;p36"/>
              <p:cNvGrpSpPr/>
              <p:nvPr/>
            </p:nvGrpSpPr>
            <p:grpSpPr>
              <a:xfrm>
                <a:off x="803163" y="1111974"/>
                <a:ext cx="27175" cy="121077"/>
                <a:chOff x="845575" y="2563700"/>
                <a:chExt cx="92400" cy="411825"/>
              </a:xfrm>
            </p:grpSpPr>
            <p:cxnSp>
              <p:nvCxnSpPr>
                <p:cNvPr id="7740" name="Google Shape;7740;p3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41" name="Google Shape;7741;p3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742" name="Google Shape;7742;p3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3" name="Google Shape;7743;p36"/>
            <p:cNvGrpSpPr/>
            <p:nvPr/>
          </p:nvGrpSpPr>
          <p:grpSpPr>
            <a:xfrm>
              <a:off x="1381910" y="1194219"/>
              <a:ext cx="588340" cy="121177"/>
              <a:chOff x="1381910" y="1194219"/>
              <a:chExt cx="588340" cy="121177"/>
            </a:xfrm>
          </p:grpSpPr>
          <p:grpSp>
            <p:nvGrpSpPr>
              <p:cNvPr id="7744" name="Google Shape;7744;p36"/>
              <p:cNvGrpSpPr/>
              <p:nvPr/>
            </p:nvGrpSpPr>
            <p:grpSpPr>
              <a:xfrm rot="10800000">
                <a:off x="1381910" y="1194319"/>
                <a:ext cx="27175" cy="121077"/>
                <a:chOff x="2070100" y="2563700"/>
                <a:chExt cx="92400" cy="411825"/>
              </a:xfrm>
            </p:grpSpPr>
            <p:cxnSp>
              <p:nvCxnSpPr>
                <p:cNvPr id="7745" name="Google Shape;7745;p3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46" name="Google Shape;7746;p3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747" name="Google Shape;7747;p3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48" name="Google Shape;7748;p36"/>
            <p:cNvGrpSpPr/>
            <p:nvPr/>
          </p:nvGrpSpPr>
          <p:grpSpPr>
            <a:xfrm>
              <a:off x="2532079" y="1194219"/>
              <a:ext cx="704928" cy="121177"/>
              <a:chOff x="2532079" y="1194219"/>
              <a:chExt cx="704928" cy="121177"/>
            </a:xfrm>
          </p:grpSpPr>
          <p:grpSp>
            <p:nvGrpSpPr>
              <p:cNvPr id="7749" name="Google Shape;7749;p36"/>
              <p:cNvGrpSpPr/>
              <p:nvPr/>
            </p:nvGrpSpPr>
            <p:grpSpPr>
              <a:xfrm rot="10800000">
                <a:off x="2532079" y="1194319"/>
                <a:ext cx="27175" cy="121077"/>
                <a:chOff x="2070100" y="2563700"/>
                <a:chExt cx="92400" cy="411825"/>
              </a:xfrm>
            </p:grpSpPr>
            <p:cxnSp>
              <p:nvCxnSpPr>
                <p:cNvPr id="7750" name="Google Shape;7750;p3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51" name="Google Shape;7751;p3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752" name="Google Shape;7752;p3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753" name="Google Shape;7753;p36"/>
          <p:cNvGrpSpPr/>
          <p:nvPr/>
        </p:nvGrpSpPr>
        <p:grpSpPr>
          <a:xfrm>
            <a:off x="3499403" y="3665904"/>
            <a:ext cx="1567778" cy="491677"/>
            <a:chOff x="5194708" y="3484366"/>
            <a:chExt cx="3148148" cy="987304"/>
          </a:xfrm>
        </p:grpSpPr>
        <p:grpSp>
          <p:nvGrpSpPr>
            <p:cNvPr id="7754" name="Google Shape;7754;p36"/>
            <p:cNvGrpSpPr/>
            <p:nvPr/>
          </p:nvGrpSpPr>
          <p:grpSpPr>
            <a:xfrm>
              <a:off x="7531521" y="3484366"/>
              <a:ext cx="811335" cy="987304"/>
              <a:chOff x="3379425" y="1617275"/>
              <a:chExt cx="1090650" cy="1327200"/>
            </a:xfrm>
          </p:grpSpPr>
          <p:sp>
            <p:nvSpPr>
              <p:cNvPr id="7755" name="Google Shape;7755;p3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3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3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58" name="Google Shape;7758;p36"/>
            <p:cNvGrpSpPr/>
            <p:nvPr/>
          </p:nvGrpSpPr>
          <p:grpSpPr>
            <a:xfrm>
              <a:off x="6752546" y="3484366"/>
              <a:ext cx="811428" cy="987304"/>
              <a:chOff x="2332275" y="1617275"/>
              <a:chExt cx="1090775" cy="1327200"/>
            </a:xfrm>
          </p:grpSpPr>
          <p:sp>
            <p:nvSpPr>
              <p:cNvPr id="7759" name="Google Shape;7759;p3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3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3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62" name="Google Shape;7762;p36"/>
            <p:cNvGrpSpPr/>
            <p:nvPr/>
          </p:nvGrpSpPr>
          <p:grpSpPr>
            <a:xfrm>
              <a:off x="5973664" y="3484366"/>
              <a:ext cx="811335" cy="987304"/>
              <a:chOff x="1285250" y="1617275"/>
              <a:chExt cx="1090650" cy="1327200"/>
            </a:xfrm>
          </p:grpSpPr>
          <p:sp>
            <p:nvSpPr>
              <p:cNvPr id="7763" name="Google Shape;7763;p3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3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3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66" name="Google Shape;7766;p36"/>
            <p:cNvGrpSpPr/>
            <p:nvPr/>
          </p:nvGrpSpPr>
          <p:grpSpPr>
            <a:xfrm>
              <a:off x="5194708" y="3484366"/>
              <a:ext cx="811409" cy="987304"/>
              <a:chOff x="238125" y="1617275"/>
              <a:chExt cx="1090750" cy="1327200"/>
            </a:xfrm>
          </p:grpSpPr>
          <p:sp>
            <p:nvSpPr>
              <p:cNvPr id="7767" name="Google Shape;7767;p3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3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3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770" name="Google Shape;7770;p36"/>
          <p:cNvGrpSpPr/>
          <p:nvPr/>
        </p:nvGrpSpPr>
        <p:grpSpPr>
          <a:xfrm>
            <a:off x="3460012" y="3146315"/>
            <a:ext cx="1616964" cy="346256"/>
            <a:chOff x="1808063" y="4294338"/>
            <a:chExt cx="3370782" cy="721817"/>
          </a:xfrm>
        </p:grpSpPr>
        <p:sp>
          <p:nvSpPr>
            <p:cNvPr id="7771" name="Google Shape;7771;p3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3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3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3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3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3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3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3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3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3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81" name="Google Shape;7781;p36"/>
          <p:cNvGrpSpPr/>
          <p:nvPr/>
        </p:nvGrpSpPr>
        <p:grpSpPr>
          <a:xfrm>
            <a:off x="738224" y="3432344"/>
            <a:ext cx="1295882" cy="646587"/>
            <a:chOff x="834100" y="3642869"/>
            <a:chExt cx="1259483" cy="628426"/>
          </a:xfrm>
        </p:grpSpPr>
        <p:sp>
          <p:nvSpPr>
            <p:cNvPr id="7782" name="Google Shape;7782;p3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3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3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3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3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3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3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3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3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3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3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3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3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3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3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3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3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3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3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3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3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3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3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3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3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07" name="Google Shape;7807;p36"/>
            <p:cNvGrpSpPr/>
            <p:nvPr/>
          </p:nvGrpSpPr>
          <p:grpSpPr>
            <a:xfrm>
              <a:off x="1360364" y="3847835"/>
              <a:ext cx="208119" cy="224359"/>
              <a:chOff x="1360769" y="3847100"/>
              <a:chExt cx="208119" cy="224359"/>
            </a:xfrm>
          </p:grpSpPr>
          <p:sp>
            <p:nvSpPr>
              <p:cNvPr id="7808" name="Google Shape;7808;p3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3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3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3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3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3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3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3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3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3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3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3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3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3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p3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3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3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3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3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3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828" name="Google Shape;7828;p3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3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3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3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3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3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3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3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3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3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3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3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3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3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42" name="Google Shape;7842;p36"/>
          <p:cNvGrpSpPr/>
          <p:nvPr/>
        </p:nvGrpSpPr>
        <p:grpSpPr>
          <a:xfrm rot="5400000">
            <a:off x="5951337" y="3228841"/>
            <a:ext cx="164064" cy="1414916"/>
            <a:chOff x="4428249" y="1369375"/>
            <a:chExt cx="36905" cy="429569"/>
          </a:xfrm>
        </p:grpSpPr>
        <p:sp>
          <p:nvSpPr>
            <p:cNvPr id="7843" name="Google Shape;7843;p3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3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3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3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3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3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3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3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3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3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3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3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3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3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3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3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3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3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3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3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3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3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3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3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3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3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3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3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3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3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3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3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75" name="Google Shape;7875;p36"/>
          <p:cNvGrpSpPr/>
          <p:nvPr/>
        </p:nvGrpSpPr>
        <p:grpSpPr>
          <a:xfrm flipH="1" rot="10800000">
            <a:off x="5323766" y="2817385"/>
            <a:ext cx="1419207" cy="24808"/>
            <a:chOff x="219558" y="4738465"/>
            <a:chExt cx="5852400" cy="102300"/>
          </a:xfrm>
        </p:grpSpPr>
        <p:cxnSp>
          <p:nvCxnSpPr>
            <p:cNvPr id="7876" name="Google Shape;7876;p3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877" name="Google Shape;7877;p3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3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3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3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3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82" name="Google Shape;7882;p36"/>
          <p:cNvGrpSpPr/>
          <p:nvPr/>
        </p:nvGrpSpPr>
        <p:grpSpPr>
          <a:xfrm>
            <a:off x="5335084" y="3190448"/>
            <a:ext cx="1396569" cy="385016"/>
            <a:chOff x="5286284" y="2966544"/>
            <a:chExt cx="1396569" cy="385016"/>
          </a:xfrm>
        </p:grpSpPr>
        <p:cxnSp>
          <p:nvCxnSpPr>
            <p:cNvPr id="7883" name="Google Shape;7883;p3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884" name="Google Shape;7884;p3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885" name="Google Shape;7885;p36"/>
            <p:cNvGrpSpPr/>
            <p:nvPr/>
          </p:nvGrpSpPr>
          <p:grpSpPr>
            <a:xfrm>
              <a:off x="5287688" y="3173364"/>
              <a:ext cx="1395165" cy="74100"/>
              <a:chOff x="5287688" y="3173364"/>
              <a:chExt cx="1395165" cy="74100"/>
            </a:xfrm>
          </p:grpSpPr>
          <p:cxnSp>
            <p:nvCxnSpPr>
              <p:cNvPr id="7886" name="Google Shape;7886;p36"/>
              <p:cNvCxnSpPr/>
              <p:nvPr/>
            </p:nvCxnSpPr>
            <p:spPr>
              <a:xfrm>
                <a:off x="6682853" y="3173540"/>
                <a:ext cx="0" cy="73800"/>
              </a:xfrm>
              <a:prstGeom prst="straightConnector1">
                <a:avLst/>
              </a:prstGeom>
              <a:noFill/>
              <a:ln cap="flat" cmpd="sng" w="9525">
                <a:solidFill>
                  <a:srgbClr val="5F7D95"/>
                </a:solidFill>
                <a:prstDash val="solid"/>
                <a:round/>
                <a:headEnd len="sm" w="sm" type="none"/>
                <a:tailEnd len="sm" w="sm" type="none"/>
              </a:ln>
            </p:spPr>
          </p:cxnSp>
          <p:cxnSp>
            <p:nvCxnSpPr>
              <p:cNvPr id="7887" name="Google Shape;7887;p36"/>
              <p:cNvCxnSpPr/>
              <p:nvPr/>
            </p:nvCxnSpPr>
            <p:spPr>
              <a:xfrm>
                <a:off x="5287688" y="3210371"/>
                <a:ext cx="1394700" cy="0"/>
              </a:xfrm>
              <a:prstGeom prst="straightConnector1">
                <a:avLst/>
              </a:prstGeom>
              <a:noFill/>
              <a:ln cap="flat" cmpd="sng" w="9525">
                <a:solidFill>
                  <a:srgbClr val="5F7D95"/>
                </a:solidFill>
                <a:prstDash val="solid"/>
                <a:round/>
                <a:headEnd len="sm" w="sm" type="none"/>
                <a:tailEnd len="sm" w="sm" type="none"/>
              </a:ln>
            </p:spPr>
          </p:cxnSp>
          <p:cxnSp>
            <p:nvCxnSpPr>
              <p:cNvPr id="7888" name="Google Shape;7888;p36"/>
              <p:cNvCxnSpPr/>
              <p:nvPr/>
            </p:nvCxnSpPr>
            <p:spPr>
              <a:xfrm>
                <a:off x="5518476"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89" name="Google Shape;7889;p36"/>
              <p:cNvCxnSpPr/>
              <p:nvPr/>
            </p:nvCxnSpPr>
            <p:spPr>
              <a:xfrm>
                <a:off x="5287935"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90" name="Google Shape;7890;p36"/>
              <p:cNvCxnSpPr/>
              <p:nvPr/>
            </p:nvCxnSpPr>
            <p:spPr>
              <a:xfrm>
                <a:off x="5751239"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91" name="Google Shape;7891;p36"/>
              <p:cNvCxnSpPr/>
              <p:nvPr/>
            </p:nvCxnSpPr>
            <p:spPr>
              <a:xfrm>
                <a:off x="5982252"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92" name="Google Shape;7892;p36"/>
              <p:cNvCxnSpPr/>
              <p:nvPr/>
            </p:nvCxnSpPr>
            <p:spPr>
              <a:xfrm>
                <a:off x="6216184"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93" name="Google Shape;7893;p36"/>
              <p:cNvCxnSpPr/>
              <p:nvPr/>
            </p:nvCxnSpPr>
            <p:spPr>
              <a:xfrm>
                <a:off x="6449534" y="3173364"/>
                <a:ext cx="0" cy="74100"/>
              </a:xfrm>
              <a:prstGeom prst="straightConnector1">
                <a:avLst/>
              </a:prstGeom>
              <a:noFill/>
              <a:ln cap="flat" cmpd="sng" w="9525">
                <a:solidFill>
                  <a:srgbClr val="5F7D95"/>
                </a:solidFill>
                <a:prstDash val="solid"/>
                <a:round/>
                <a:headEnd len="sm" w="sm" type="none"/>
                <a:tailEnd len="sm" w="sm" type="none"/>
              </a:ln>
            </p:spPr>
          </p:cxnSp>
        </p:grpSp>
        <p:cxnSp>
          <p:nvCxnSpPr>
            <p:cNvPr id="7894" name="Google Shape;7894;p3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95" name="Google Shape;7895;p36"/>
          <p:cNvGrpSpPr/>
          <p:nvPr/>
        </p:nvGrpSpPr>
        <p:grpSpPr>
          <a:xfrm>
            <a:off x="2021150" y="1609224"/>
            <a:ext cx="1182275" cy="662027"/>
            <a:chOff x="2029517" y="1732295"/>
            <a:chExt cx="1149067" cy="643432"/>
          </a:xfrm>
        </p:grpSpPr>
        <p:grpSp>
          <p:nvGrpSpPr>
            <p:cNvPr id="7896" name="Google Shape;7896;p36"/>
            <p:cNvGrpSpPr/>
            <p:nvPr/>
          </p:nvGrpSpPr>
          <p:grpSpPr>
            <a:xfrm>
              <a:off x="2708660" y="1746937"/>
              <a:ext cx="455426" cy="244429"/>
              <a:chOff x="2700693" y="1746937"/>
              <a:chExt cx="455426" cy="244429"/>
            </a:xfrm>
          </p:grpSpPr>
          <p:grpSp>
            <p:nvGrpSpPr>
              <p:cNvPr id="7897" name="Google Shape;7897;p36"/>
              <p:cNvGrpSpPr/>
              <p:nvPr/>
            </p:nvGrpSpPr>
            <p:grpSpPr>
              <a:xfrm>
                <a:off x="2905682" y="1782817"/>
                <a:ext cx="250437" cy="208549"/>
                <a:chOff x="2905682" y="1782817"/>
                <a:chExt cx="250437" cy="208549"/>
              </a:xfrm>
            </p:grpSpPr>
            <p:cxnSp>
              <p:nvCxnSpPr>
                <p:cNvPr id="7898" name="Google Shape;7898;p3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7899" name="Google Shape;7899;p3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00" name="Google Shape;7900;p36"/>
              <p:cNvGrpSpPr/>
              <p:nvPr/>
            </p:nvGrpSpPr>
            <p:grpSpPr>
              <a:xfrm>
                <a:off x="2700693" y="1746937"/>
                <a:ext cx="449966" cy="72374"/>
                <a:chOff x="2700693" y="1746937"/>
                <a:chExt cx="449966" cy="72374"/>
              </a:xfrm>
            </p:grpSpPr>
            <p:cxnSp>
              <p:nvCxnSpPr>
                <p:cNvPr id="7901" name="Google Shape;7901;p3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7902" name="Google Shape;7902;p3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03" name="Google Shape;7903;p36"/>
            <p:cNvGrpSpPr/>
            <p:nvPr/>
          </p:nvGrpSpPr>
          <p:grpSpPr>
            <a:xfrm>
              <a:off x="2029517" y="1732295"/>
              <a:ext cx="1149067" cy="643432"/>
              <a:chOff x="2029517" y="1732295"/>
              <a:chExt cx="1149067" cy="643432"/>
            </a:xfrm>
          </p:grpSpPr>
          <p:grpSp>
            <p:nvGrpSpPr>
              <p:cNvPr id="7904" name="Google Shape;7904;p36"/>
              <p:cNvGrpSpPr/>
              <p:nvPr/>
            </p:nvGrpSpPr>
            <p:grpSpPr>
              <a:xfrm>
                <a:off x="2703618" y="2103152"/>
                <a:ext cx="474966" cy="260017"/>
                <a:chOff x="2703618" y="2103152"/>
                <a:chExt cx="474966" cy="260017"/>
              </a:xfrm>
            </p:grpSpPr>
            <p:grpSp>
              <p:nvGrpSpPr>
                <p:cNvPr id="7905" name="Google Shape;7905;p36"/>
                <p:cNvGrpSpPr/>
                <p:nvPr/>
              </p:nvGrpSpPr>
              <p:grpSpPr>
                <a:xfrm>
                  <a:off x="2703618" y="2290640"/>
                  <a:ext cx="450291" cy="72529"/>
                  <a:chOff x="2703618" y="2290640"/>
                  <a:chExt cx="450291" cy="72529"/>
                </a:xfrm>
              </p:grpSpPr>
              <p:cxnSp>
                <p:nvCxnSpPr>
                  <p:cNvPr id="7906" name="Google Shape;7906;p3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7907" name="Google Shape;7907;p3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08" name="Google Shape;7908;p36"/>
                <p:cNvGrpSpPr/>
                <p:nvPr/>
              </p:nvGrpSpPr>
              <p:grpSpPr>
                <a:xfrm>
                  <a:off x="2908607" y="2103152"/>
                  <a:ext cx="269977" cy="223538"/>
                  <a:chOff x="2908607" y="2103152"/>
                  <a:chExt cx="269977" cy="223538"/>
                </a:xfrm>
              </p:grpSpPr>
              <p:cxnSp>
                <p:nvCxnSpPr>
                  <p:cNvPr id="7909" name="Google Shape;7909;p3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7910" name="Google Shape;7910;p3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11" name="Google Shape;7911;p36"/>
              <p:cNvGrpSpPr/>
              <p:nvPr/>
            </p:nvGrpSpPr>
            <p:grpSpPr>
              <a:xfrm>
                <a:off x="2029517" y="1732295"/>
                <a:ext cx="685827" cy="643432"/>
                <a:chOff x="2029517" y="1732295"/>
                <a:chExt cx="685827" cy="643432"/>
              </a:xfrm>
            </p:grpSpPr>
            <p:sp>
              <p:nvSpPr>
                <p:cNvPr id="7912" name="Google Shape;7912;p3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13" name="Google Shape;7913;p36"/>
                <p:cNvGrpSpPr/>
                <p:nvPr/>
              </p:nvGrpSpPr>
              <p:grpSpPr>
                <a:xfrm>
                  <a:off x="2158948" y="1732295"/>
                  <a:ext cx="556396" cy="333108"/>
                  <a:chOff x="2158948" y="1732295"/>
                  <a:chExt cx="556396" cy="333108"/>
                </a:xfrm>
              </p:grpSpPr>
              <p:cxnSp>
                <p:nvCxnSpPr>
                  <p:cNvPr id="7914" name="Google Shape;7914;p3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7915" name="Google Shape;7915;p3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16" name="Google Shape;7916;p36"/>
                <p:cNvGrpSpPr/>
                <p:nvPr/>
              </p:nvGrpSpPr>
              <p:grpSpPr>
                <a:xfrm>
                  <a:off x="2159908" y="2065057"/>
                  <a:ext cx="550885" cy="310670"/>
                  <a:chOff x="2159908" y="2065057"/>
                  <a:chExt cx="550885" cy="310670"/>
                </a:xfrm>
              </p:grpSpPr>
              <p:cxnSp>
                <p:nvCxnSpPr>
                  <p:cNvPr id="7917" name="Google Shape;7917;p3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7918" name="Google Shape;7918;p3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7919" name="Google Shape;7919;p36"/>
          <p:cNvGrpSpPr/>
          <p:nvPr/>
        </p:nvGrpSpPr>
        <p:grpSpPr>
          <a:xfrm>
            <a:off x="706399" y="1556837"/>
            <a:ext cx="962652" cy="810058"/>
            <a:chOff x="844912" y="1681380"/>
            <a:chExt cx="935612" cy="787305"/>
          </a:xfrm>
        </p:grpSpPr>
        <p:grpSp>
          <p:nvGrpSpPr>
            <p:cNvPr id="7920" name="Google Shape;7920;p36"/>
            <p:cNvGrpSpPr/>
            <p:nvPr/>
          </p:nvGrpSpPr>
          <p:grpSpPr>
            <a:xfrm>
              <a:off x="844912" y="1819635"/>
              <a:ext cx="329837" cy="510016"/>
              <a:chOff x="844912" y="1819635"/>
              <a:chExt cx="329837" cy="510016"/>
            </a:xfrm>
          </p:grpSpPr>
          <p:sp>
            <p:nvSpPr>
              <p:cNvPr id="7921" name="Google Shape;7921;p3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3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3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3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3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3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27" name="Google Shape;7927;p36"/>
            <p:cNvGrpSpPr/>
            <p:nvPr/>
          </p:nvGrpSpPr>
          <p:grpSpPr>
            <a:xfrm>
              <a:off x="1284601" y="2158168"/>
              <a:ext cx="495923" cy="310517"/>
              <a:chOff x="1284601" y="2158168"/>
              <a:chExt cx="495923" cy="310517"/>
            </a:xfrm>
          </p:grpSpPr>
          <p:sp>
            <p:nvSpPr>
              <p:cNvPr id="7928" name="Google Shape;7928;p3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29" name="Google Shape;7929;p36"/>
              <p:cNvGrpSpPr/>
              <p:nvPr/>
            </p:nvGrpSpPr>
            <p:grpSpPr>
              <a:xfrm>
                <a:off x="1507666" y="2158168"/>
                <a:ext cx="272858" cy="310517"/>
                <a:chOff x="1507666" y="2158168"/>
                <a:chExt cx="272858" cy="310517"/>
              </a:xfrm>
            </p:grpSpPr>
            <p:grpSp>
              <p:nvGrpSpPr>
                <p:cNvPr id="7930" name="Google Shape;7930;p36"/>
                <p:cNvGrpSpPr/>
                <p:nvPr/>
              </p:nvGrpSpPr>
              <p:grpSpPr>
                <a:xfrm>
                  <a:off x="1507666" y="2176104"/>
                  <a:ext cx="166395" cy="273150"/>
                  <a:chOff x="1507666" y="2176104"/>
                  <a:chExt cx="166395" cy="273150"/>
                </a:xfrm>
              </p:grpSpPr>
              <p:sp>
                <p:nvSpPr>
                  <p:cNvPr id="7931" name="Google Shape;7931;p3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3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3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3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3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3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3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938" name="Google Shape;7938;p3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3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40" name="Google Shape;7940;p36"/>
            <p:cNvGrpSpPr/>
            <p:nvPr/>
          </p:nvGrpSpPr>
          <p:grpSpPr>
            <a:xfrm>
              <a:off x="1284601" y="1681380"/>
              <a:ext cx="495923" cy="310517"/>
              <a:chOff x="1284601" y="1681380"/>
              <a:chExt cx="495923" cy="310517"/>
            </a:xfrm>
          </p:grpSpPr>
          <p:sp>
            <p:nvSpPr>
              <p:cNvPr id="7941" name="Google Shape;7941;p3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42" name="Google Shape;7942;p36"/>
              <p:cNvGrpSpPr/>
              <p:nvPr/>
            </p:nvGrpSpPr>
            <p:grpSpPr>
              <a:xfrm>
                <a:off x="1507666" y="1681380"/>
                <a:ext cx="272858" cy="310517"/>
                <a:chOff x="1507666" y="1681380"/>
                <a:chExt cx="272858" cy="310517"/>
              </a:xfrm>
            </p:grpSpPr>
            <p:grpSp>
              <p:nvGrpSpPr>
                <p:cNvPr id="7943" name="Google Shape;7943;p36"/>
                <p:cNvGrpSpPr/>
                <p:nvPr/>
              </p:nvGrpSpPr>
              <p:grpSpPr>
                <a:xfrm>
                  <a:off x="1507666" y="1700120"/>
                  <a:ext cx="166395" cy="272984"/>
                  <a:chOff x="1507666" y="1700120"/>
                  <a:chExt cx="166395" cy="272984"/>
                </a:xfrm>
              </p:grpSpPr>
              <p:sp>
                <p:nvSpPr>
                  <p:cNvPr id="7944" name="Google Shape;7944;p3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3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3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3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3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3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3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951" name="Google Shape;7951;p3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3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7953" name="Google Shape;7953;p36"/>
          <p:cNvGrpSpPr/>
          <p:nvPr/>
        </p:nvGrpSpPr>
        <p:grpSpPr>
          <a:xfrm>
            <a:off x="6815339" y="2324267"/>
            <a:ext cx="1622269" cy="552443"/>
            <a:chOff x="6894650" y="2574740"/>
            <a:chExt cx="1445100" cy="492111"/>
          </a:xfrm>
        </p:grpSpPr>
        <p:sp>
          <p:nvSpPr>
            <p:cNvPr id="7954" name="Google Shape;7954;p3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3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3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3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3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959" name="Google Shape;7959;p36"/>
            <p:cNvCxnSpPr/>
            <p:nvPr/>
          </p:nvCxnSpPr>
          <p:spPr>
            <a:xfrm>
              <a:off x="6894650" y="2821921"/>
              <a:ext cx="1445100" cy="0"/>
            </a:xfrm>
            <a:prstGeom prst="straightConnector1">
              <a:avLst/>
            </a:prstGeom>
            <a:noFill/>
            <a:ln cap="flat" cmpd="sng" w="9525">
              <a:solidFill>
                <a:srgbClr val="869FB2"/>
              </a:solidFill>
              <a:prstDash val="solid"/>
              <a:round/>
              <a:headEnd len="sm" w="sm" type="none"/>
              <a:tailEnd len="sm" w="sm" type="none"/>
            </a:ln>
          </p:spPr>
        </p:cxnSp>
      </p:grpSp>
      <p:grpSp>
        <p:nvGrpSpPr>
          <p:cNvPr id="7960" name="Google Shape;7960;p36"/>
          <p:cNvGrpSpPr/>
          <p:nvPr/>
        </p:nvGrpSpPr>
        <p:grpSpPr>
          <a:xfrm>
            <a:off x="6834882" y="3698522"/>
            <a:ext cx="1583206" cy="475705"/>
            <a:chOff x="6953919" y="3907920"/>
            <a:chExt cx="1377300" cy="475705"/>
          </a:xfrm>
        </p:grpSpPr>
        <p:cxnSp>
          <p:nvCxnSpPr>
            <p:cNvPr id="7961" name="Google Shape;7961;p36"/>
            <p:cNvCxnSpPr/>
            <p:nvPr/>
          </p:nvCxnSpPr>
          <p:spPr>
            <a:xfrm rot="10800000">
              <a:off x="7118546" y="4100689"/>
              <a:ext cx="0" cy="185100"/>
            </a:xfrm>
            <a:prstGeom prst="straightConnector1">
              <a:avLst/>
            </a:prstGeom>
            <a:noFill/>
            <a:ln cap="flat" cmpd="sng" w="19050">
              <a:solidFill>
                <a:srgbClr val="5F7D95"/>
              </a:solidFill>
              <a:prstDash val="solid"/>
              <a:round/>
              <a:headEnd len="sm" w="sm" type="none"/>
              <a:tailEnd len="sm" w="sm" type="none"/>
            </a:ln>
          </p:spPr>
        </p:cxnSp>
        <p:cxnSp>
          <p:nvCxnSpPr>
            <p:cNvPr id="7962" name="Google Shape;7962;p36"/>
            <p:cNvCxnSpPr/>
            <p:nvPr/>
          </p:nvCxnSpPr>
          <p:spPr>
            <a:xfrm>
              <a:off x="7480500" y="4197025"/>
              <a:ext cx="0" cy="186600"/>
            </a:xfrm>
            <a:prstGeom prst="straightConnector1">
              <a:avLst/>
            </a:prstGeom>
            <a:noFill/>
            <a:ln cap="flat" cmpd="sng" w="19050">
              <a:solidFill>
                <a:srgbClr val="5F7D95"/>
              </a:solidFill>
              <a:prstDash val="solid"/>
              <a:round/>
              <a:headEnd len="sm" w="sm" type="none"/>
              <a:tailEnd len="sm" w="sm" type="none"/>
            </a:ln>
          </p:spPr>
        </p:cxnSp>
        <p:cxnSp>
          <p:nvCxnSpPr>
            <p:cNvPr id="7963" name="Google Shape;7963;p36"/>
            <p:cNvCxnSpPr/>
            <p:nvPr/>
          </p:nvCxnSpPr>
          <p:spPr>
            <a:xfrm rot="10800000">
              <a:off x="7848574" y="3907920"/>
              <a:ext cx="0" cy="185100"/>
            </a:xfrm>
            <a:prstGeom prst="straightConnector1">
              <a:avLst/>
            </a:prstGeom>
            <a:noFill/>
            <a:ln cap="flat" cmpd="sng" w="19050">
              <a:solidFill>
                <a:srgbClr val="5F7D95"/>
              </a:solidFill>
              <a:prstDash val="solid"/>
              <a:round/>
              <a:headEnd len="sm" w="sm" type="none"/>
              <a:tailEnd len="sm" w="sm" type="none"/>
            </a:ln>
          </p:spPr>
        </p:cxnSp>
        <p:cxnSp>
          <p:nvCxnSpPr>
            <p:cNvPr id="7964" name="Google Shape;7964;p36"/>
            <p:cNvCxnSpPr/>
            <p:nvPr/>
          </p:nvCxnSpPr>
          <p:spPr>
            <a:xfrm>
              <a:off x="8218032" y="3997243"/>
              <a:ext cx="0" cy="197100"/>
            </a:xfrm>
            <a:prstGeom prst="straightConnector1">
              <a:avLst/>
            </a:prstGeom>
            <a:noFill/>
            <a:ln cap="flat" cmpd="sng" w="19050">
              <a:solidFill>
                <a:srgbClr val="5F7D95"/>
              </a:solidFill>
              <a:prstDash val="solid"/>
              <a:round/>
              <a:headEnd len="sm" w="sm" type="none"/>
              <a:tailEnd len="sm" w="sm" type="none"/>
            </a:ln>
          </p:spPr>
        </p:cxnSp>
        <p:cxnSp>
          <p:nvCxnSpPr>
            <p:cNvPr id="7965" name="Google Shape;7965;p36"/>
            <p:cNvCxnSpPr/>
            <p:nvPr/>
          </p:nvCxnSpPr>
          <p:spPr>
            <a:xfrm flipH="1">
              <a:off x="6953919" y="3961822"/>
              <a:ext cx="1377300" cy="376800"/>
            </a:xfrm>
            <a:prstGeom prst="straightConnector1">
              <a:avLst/>
            </a:prstGeom>
            <a:noFill/>
            <a:ln cap="flat" cmpd="sng" w="19050">
              <a:solidFill>
                <a:srgbClr val="435D74"/>
              </a:solidFill>
              <a:prstDash val="solid"/>
              <a:round/>
              <a:headEnd len="sm" w="sm" type="none"/>
              <a:tailEnd len="sm" w="sm" type="none"/>
            </a:ln>
          </p:spPr>
        </p:cxnSp>
      </p:grpSp>
      <p:grpSp>
        <p:nvGrpSpPr>
          <p:cNvPr id="7966" name="Google Shape;7966;p36"/>
          <p:cNvGrpSpPr/>
          <p:nvPr/>
        </p:nvGrpSpPr>
        <p:grpSpPr>
          <a:xfrm>
            <a:off x="2338470" y="2459668"/>
            <a:ext cx="836286" cy="824529"/>
            <a:chOff x="2389399" y="2595741"/>
            <a:chExt cx="812796" cy="801369"/>
          </a:xfrm>
        </p:grpSpPr>
        <p:grpSp>
          <p:nvGrpSpPr>
            <p:cNvPr id="7967" name="Google Shape;7967;p36"/>
            <p:cNvGrpSpPr/>
            <p:nvPr/>
          </p:nvGrpSpPr>
          <p:grpSpPr>
            <a:xfrm>
              <a:off x="2492145" y="2881565"/>
              <a:ext cx="607299" cy="229751"/>
              <a:chOff x="2492145" y="2881565"/>
              <a:chExt cx="607299" cy="229751"/>
            </a:xfrm>
          </p:grpSpPr>
          <p:sp>
            <p:nvSpPr>
              <p:cNvPr id="7968" name="Google Shape;7968;p3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3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3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1" name="Google Shape;7971;p36"/>
            <p:cNvGrpSpPr/>
            <p:nvPr/>
          </p:nvGrpSpPr>
          <p:grpSpPr>
            <a:xfrm>
              <a:off x="2389399" y="2595741"/>
              <a:ext cx="812796" cy="296825"/>
              <a:chOff x="2389399" y="2595741"/>
              <a:chExt cx="812796" cy="296825"/>
            </a:xfrm>
          </p:grpSpPr>
          <p:grpSp>
            <p:nvGrpSpPr>
              <p:cNvPr id="7972" name="Google Shape;7972;p36"/>
              <p:cNvGrpSpPr/>
              <p:nvPr/>
            </p:nvGrpSpPr>
            <p:grpSpPr>
              <a:xfrm>
                <a:off x="2389399" y="2595741"/>
                <a:ext cx="363638" cy="296825"/>
                <a:chOff x="2389399" y="2595741"/>
                <a:chExt cx="363638" cy="296825"/>
              </a:xfrm>
            </p:grpSpPr>
            <p:grpSp>
              <p:nvGrpSpPr>
                <p:cNvPr id="7973" name="Google Shape;7973;p36"/>
                <p:cNvGrpSpPr/>
                <p:nvPr/>
              </p:nvGrpSpPr>
              <p:grpSpPr>
                <a:xfrm>
                  <a:off x="2493852" y="2794333"/>
                  <a:ext cx="259185" cy="98233"/>
                  <a:chOff x="2493852" y="2794333"/>
                  <a:chExt cx="259185" cy="98233"/>
                </a:xfrm>
              </p:grpSpPr>
              <p:sp>
                <p:nvSpPr>
                  <p:cNvPr id="7974" name="Google Shape;7974;p3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3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3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7" name="Google Shape;7977;p36"/>
                <p:cNvGrpSpPr/>
                <p:nvPr/>
              </p:nvGrpSpPr>
              <p:grpSpPr>
                <a:xfrm>
                  <a:off x="2389399" y="2595741"/>
                  <a:ext cx="224343" cy="182054"/>
                  <a:chOff x="2389399" y="2595741"/>
                  <a:chExt cx="224343" cy="182054"/>
                </a:xfrm>
              </p:grpSpPr>
              <p:sp>
                <p:nvSpPr>
                  <p:cNvPr id="7978" name="Google Shape;7978;p3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3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80" name="Google Shape;7980;p36"/>
              <p:cNvGrpSpPr/>
              <p:nvPr/>
            </p:nvGrpSpPr>
            <p:grpSpPr>
              <a:xfrm>
                <a:off x="2683630" y="2595741"/>
                <a:ext cx="224334" cy="296825"/>
                <a:chOff x="2683630" y="2595741"/>
                <a:chExt cx="224334" cy="296825"/>
              </a:xfrm>
            </p:grpSpPr>
            <p:grpSp>
              <p:nvGrpSpPr>
                <p:cNvPr id="7981" name="Google Shape;7981;p36"/>
                <p:cNvGrpSpPr/>
                <p:nvPr/>
              </p:nvGrpSpPr>
              <p:grpSpPr>
                <a:xfrm>
                  <a:off x="2788083" y="2794333"/>
                  <a:ext cx="15356" cy="98233"/>
                  <a:chOff x="2788083" y="2794333"/>
                  <a:chExt cx="15356" cy="98233"/>
                </a:xfrm>
              </p:grpSpPr>
              <p:sp>
                <p:nvSpPr>
                  <p:cNvPr id="7982" name="Google Shape;7982;p3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3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3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85" name="Google Shape;7985;p36"/>
                <p:cNvGrpSpPr/>
                <p:nvPr/>
              </p:nvGrpSpPr>
              <p:grpSpPr>
                <a:xfrm>
                  <a:off x="2683630" y="2595741"/>
                  <a:ext cx="224334" cy="182054"/>
                  <a:chOff x="2683630" y="2595741"/>
                  <a:chExt cx="224334" cy="182054"/>
                </a:xfrm>
              </p:grpSpPr>
              <p:sp>
                <p:nvSpPr>
                  <p:cNvPr id="7986" name="Google Shape;7986;p3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3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88" name="Google Shape;7988;p36"/>
              <p:cNvGrpSpPr/>
              <p:nvPr/>
            </p:nvGrpSpPr>
            <p:grpSpPr>
              <a:xfrm>
                <a:off x="2838475" y="2595741"/>
                <a:ext cx="363720" cy="296825"/>
                <a:chOff x="2838475" y="2595741"/>
                <a:chExt cx="363720" cy="296825"/>
              </a:xfrm>
            </p:grpSpPr>
            <p:grpSp>
              <p:nvGrpSpPr>
                <p:cNvPr id="7989" name="Google Shape;7989;p36"/>
                <p:cNvGrpSpPr/>
                <p:nvPr/>
              </p:nvGrpSpPr>
              <p:grpSpPr>
                <a:xfrm>
                  <a:off x="2838475" y="2794333"/>
                  <a:ext cx="259186" cy="98233"/>
                  <a:chOff x="2838475" y="2794333"/>
                  <a:chExt cx="259186" cy="98233"/>
                </a:xfrm>
              </p:grpSpPr>
              <p:sp>
                <p:nvSpPr>
                  <p:cNvPr id="7990" name="Google Shape;7990;p3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3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3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93" name="Google Shape;7993;p36"/>
                <p:cNvGrpSpPr/>
                <p:nvPr/>
              </p:nvGrpSpPr>
              <p:grpSpPr>
                <a:xfrm>
                  <a:off x="2977852" y="2595741"/>
                  <a:ext cx="224343" cy="182054"/>
                  <a:chOff x="2977852" y="2595741"/>
                  <a:chExt cx="224343" cy="182054"/>
                </a:xfrm>
              </p:grpSpPr>
              <p:sp>
                <p:nvSpPr>
                  <p:cNvPr id="7994" name="Google Shape;7994;p3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3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7996" name="Google Shape;7996;p36"/>
            <p:cNvGrpSpPr/>
            <p:nvPr/>
          </p:nvGrpSpPr>
          <p:grpSpPr>
            <a:xfrm>
              <a:off x="2389399" y="3100241"/>
              <a:ext cx="812796" cy="296869"/>
              <a:chOff x="2389399" y="3100241"/>
              <a:chExt cx="812796" cy="296869"/>
            </a:xfrm>
          </p:grpSpPr>
          <p:grpSp>
            <p:nvGrpSpPr>
              <p:cNvPr id="7997" name="Google Shape;7997;p36"/>
              <p:cNvGrpSpPr/>
              <p:nvPr/>
            </p:nvGrpSpPr>
            <p:grpSpPr>
              <a:xfrm>
                <a:off x="2683630" y="3100241"/>
                <a:ext cx="224334" cy="296869"/>
                <a:chOff x="2683630" y="3100241"/>
                <a:chExt cx="224334" cy="296869"/>
              </a:xfrm>
            </p:grpSpPr>
            <p:grpSp>
              <p:nvGrpSpPr>
                <p:cNvPr id="7998" name="Google Shape;7998;p36"/>
                <p:cNvGrpSpPr/>
                <p:nvPr/>
              </p:nvGrpSpPr>
              <p:grpSpPr>
                <a:xfrm>
                  <a:off x="2788083" y="3100241"/>
                  <a:ext cx="15356" cy="98236"/>
                  <a:chOff x="2788083" y="3100241"/>
                  <a:chExt cx="15356" cy="98236"/>
                </a:xfrm>
              </p:grpSpPr>
              <p:sp>
                <p:nvSpPr>
                  <p:cNvPr id="7999" name="Google Shape;7999;p3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3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3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2" name="Google Shape;8002;p36"/>
                <p:cNvGrpSpPr/>
                <p:nvPr/>
              </p:nvGrpSpPr>
              <p:grpSpPr>
                <a:xfrm>
                  <a:off x="2683630" y="3215065"/>
                  <a:ext cx="224334" cy="182045"/>
                  <a:chOff x="2683630" y="3215065"/>
                  <a:chExt cx="224334" cy="182045"/>
                </a:xfrm>
              </p:grpSpPr>
              <p:sp>
                <p:nvSpPr>
                  <p:cNvPr id="8003" name="Google Shape;8003;p3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3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005" name="Google Shape;8005;p36"/>
              <p:cNvGrpSpPr/>
              <p:nvPr/>
            </p:nvGrpSpPr>
            <p:grpSpPr>
              <a:xfrm>
                <a:off x="2389399" y="3100241"/>
                <a:ext cx="363638" cy="296869"/>
                <a:chOff x="2389399" y="3100241"/>
                <a:chExt cx="363638" cy="296869"/>
              </a:xfrm>
            </p:grpSpPr>
            <p:grpSp>
              <p:nvGrpSpPr>
                <p:cNvPr id="8006" name="Google Shape;8006;p36"/>
                <p:cNvGrpSpPr/>
                <p:nvPr/>
              </p:nvGrpSpPr>
              <p:grpSpPr>
                <a:xfrm>
                  <a:off x="2493852" y="3100241"/>
                  <a:ext cx="259185" cy="98236"/>
                  <a:chOff x="2493852" y="3100241"/>
                  <a:chExt cx="259185" cy="98236"/>
                </a:xfrm>
              </p:grpSpPr>
              <p:sp>
                <p:nvSpPr>
                  <p:cNvPr id="8007" name="Google Shape;8007;p3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3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3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0" name="Google Shape;8010;p36"/>
                <p:cNvGrpSpPr/>
                <p:nvPr/>
              </p:nvGrpSpPr>
              <p:grpSpPr>
                <a:xfrm>
                  <a:off x="2389399" y="3215065"/>
                  <a:ext cx="224343" cy="182045"/>
                  <a:chOff x="2389399" y="3215065"/>
                  <a:chExt cx="224343" cy="182045"/>
                </a:xfrm>
              </p:grpSpPr>
              <p:sp>
                <p:nvSpPr>
                  <p:cNvPr id="8011" name="Google Shape;8011;p3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3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013" name="Google Shape;8013;p36"/>
              <p:cNvGrpSpPr/>
              <p:nvPr/>
            </p:nvGrpSpPr>
            <p:grpSpPr>
              <a:xfrm>
                <a:off x="2838475" y="3100241"/>
                <a:ext cx="363720" cy="296869"/>
                <a:chOff x="2838475" y="3100241"/>
                <a:chExt cx="363720" cy="296869"/>
              </a:xfrm>
            </p:grpSpPr>
            <p:grpSp>
              <p:nvGrpSpPr>
                <p:cNvPr id="8014" name="Google Shape;8014;p36"/>
                <p:cNvGrpSpPr/>
                <p:nvPr/>
              </p:nvGrpSpPr>
              <p:grpSpPr>
                <a:xfrm>
                  <a:off x="2838475" y="3100241"/>
                  <a:ext cx="259186" cy="98236"/>
                  <a:chOff x="2838475" y="3100241"/>
                  <a:chExt cx="259186" cy="98236"/>
                </a:xfrm>
              </p:grpSpPr>
              <p:sp>
                <p:nvSpPr>
                  <p:cNvPr id="8015" name="Google Shape;8015;p3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3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3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8" name="Google Shape;8018;p36"/>
                <p:cNvGrpSpPr/>
                <p:nvPr/>
              </p:nvGrpSpPr>
              <p:grpSpPr>
                <a:xfrm>
                  <a:off x="2977852" y="3215065"/>
                  <a:ext cx="224343" cy="182045"/>
                  <a:chOff x="2977852" y="3215065"/>
                  <a:chExt cx="224343" cy="182045"/>
                </a:xfrm>
              </p:grpSpPr>
              <p:sp>
                <p:nvSpPr>
                  <p:cNvPr id="8019" name="Google Shape;8019;p3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3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24" name="Shape 8024"/>
        <p:cNvGrpSpPr/>
        <p:nvPr/>
      </p:nvGrpSpPr>
      <p:grpSpPr>
        <a:xfrm>
          <a:off x="0" y="0"/>
          <a:ext cx="0" cy="0"/>
          <a:chOff x="0" y="0"/>
          <a:chExt cx="0" cy="0"/>
        </a:xfrm>
      </p:grpSpPr>
      <p:grpSp>
        <p:nvGrpSpPr>
          <p:cNvPr id="8025" name="Google Shape;8025;p37"/>
          <p:cNvGrpSpPr/>
          <p:nvPr/>
        </p:nvGrpSpPr>
        <p:grpSpPr>
          <a:xfrm>
            <a:off x="702088" y="3155922"/>
            <a:ext cx="2390414" cy="1024800"/>
            <a:chOff x="728925" y="3296613"/>
            <a:chExt cx="2390414" cy="1024800"/>
          </a:xfrm>
        </p:grpSpPr>
        <p:grpSp>
          <p:nvGrpSpPr>
            <p:cNvPr id="8026" name="Google Shape;8026;p37"/>
            <p:cNvGrpSpPr/>
            <p:nvPr/>
          </p:nvGrpSpPr>
          <p:grpSpPr>
            <a:xfrm>
              <a:off x="728925" y="3619800"/>
              <a:ext cx="2390414" cy="500893"/>
              <a:chOff x="728925" y="3619800"/>
              <a:chExt cx="2390414" cy="500893"/>
            </a:xfrm>
          </p:grpSpPr>
          <p:sp>
            <p:nvSpPr>
              <p:cNvPr id="8027" name="Google Shape;8027;p3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8028" name="Google Shape;8028;p3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8029" name="Google Shape;8029;p37"/>
            <p:cNvGrpSpPr/>
            <p:nvPr/>
          </p:nvGrpSpPr>
          <p:grpSpPr>
            <a:xfrm>
              <a:off x="1348050" y="3296613"/>
              <a:ext cx="1706152" cy="1024800"/>
              <a:chOff x="1348050" y="3296613"/>
              <a:chExt cx="1706152" cy="1024800"/>
            </a:xfrm>
          </p:grpSpPr>
          <p:sp>
            <p:nvSpPr>
              <p:cNvPr id="8030" name="Google Shape;8030;p3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8031" name="Google Shape;8031;p3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8032" name="Google Shape;8032;p3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8033" name="Google Shape;8033;p3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8034" name="Google Shape;8034;p3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8035" name="Google Shape;8035;p37"/>
            <p:cNvGrpSpPr/>
            <p:nvPr/>
          </p:nvGrpSpPr>
          <p:grpSpPr>
            <a:xfrm>
              <a:off x="1455707" y="3654858"/>
              <a:ext cx="1491149" cy="417657"/>
              <a:chOff x="1455707" y="3654858"/>
              <a:chExt cx="1491149" cy="417657"/>
            </a:xfrm>
          </p:grpSpPr>
          <p:sp>
            <p:nvSpPr>
              <p:cNvPr id="8036" name="Google Shape;8036;p3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3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3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3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3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3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3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3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3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3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3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3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3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3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3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3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3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3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3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3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8056" name="Google Shape;8056;p37"/>
          <p:cNvGraphicFramePr/>
          <p:nvPr/>
        </p:nvGraphicFramePr>
        <p:xfrm>
          <a:off x="5937787" y="2153834"/>
          <a:ext cx="3000000" cy="3000000"/>
        </p:xfrm>
        <a:graphic>
          <a:graphicData uri="http://schemas.openxmlformats.org/drawingml/2006/table">
            <a:tbl>
              <a:tblPr>
                <a:noFill/>
                <a:tableStyleId>{D1C70B2C-BDC2-4551-AAF6-9D87D2FAD63F}</a:tableStyleId>
              </a:tblPr>
              <a:tblGrid>
                <a:gridCol w="626025"/>
                <a:gridCol w="626025"/>
                <a:gridCol w="626025"/>
                <a:gridCol w="626025"/>
              </a:tblGrid>
              <a:tr h="10000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5"/>
                      </a:srgbClr>
                    </a:solidFill>
                  </a:tcPr>
                </a:tc>
              </a:tr>
            </a:tbl>
          </a:graphicData>
        </a:graphic>
      </p:graphicFrame>
      <p:grpSp>
        <p:nvGrpSpPr>
          <p:cNvPr id="8057" name="Google Shape;8057;p37"/>
          <p:cNvGrpSpPr/>
          <p:nvPr/>
        </p:nvGrpSpPr>
        <p:grpSpPr>
          <a:xfrm>
            <a:off x="710464" y="981599"/>
            <a:ext cx="2396505" cy="976502"/>
            <a:chOff x="749309" y="1112739"/>
            <a:chExt cx="2371603" cy="976502"/>
          </a:xfrm>
        </p:grpSpPr>
        <p:grpSp>
          <p:nvGrpSpPr>
            <p:cNvPr id="8058" name="Google Shape;8058;p37"/>
            <p:cNvGrpSpPr/>
            <p:nvPr/>
          </p:nvGrpSpPr>
          <p:grpSpPr>
            <a:xfrm>
              <a:off x="1092126" y="1112739"/>
              <a:ext cx="2028786" cy="975465"/>
              <a:chOff x="1092126" y="1112739"/>
              <a:chExt cx="2028786" cy="975465"/>
            </a:xfrm>
          </p:grpSpPr>
          <p:sp>
            <p:nvSpPr>
              <p:cNvPr id="8059" name="Google Shape;8059;p3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3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3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3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3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3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3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3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3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3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3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3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3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3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3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3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3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3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3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3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3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3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3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3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83" name="Google Shape;8083;p37"/>
            <p:cNvGrpSpPr/>
            <p:nvPr/>
          </p:nvGrpSpPr>
          <p:grpSpPr>
            <a:xfrm>
              <a:off x="749309" y="1112739"/>
              <a:ext cx="314700" cy="975465"/>
              <a:chOff x="749309" y="1112739"/>
              <a:chExt cx="314700" cy="975465"/>
            </a:xfrm>
          </p:grpSpPr>
          <p:sp>
            <p:nvSpPr>
              <p:cNvPr id="8084" name="Google Shape;8084;p3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3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3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3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088" name="Google Shape;8088;p3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3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3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3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8092" name="Google Shape;8092;p37"/>
          <p:cNvGraphicFramePr/>
          <p:nvPr/>
        </p:nvGraphicFramePr>
        <p:xfrm>
          <a:off x="5937812" y="981584"/>
          <a:ext cx="3000000" cy="3000000"/>
        </p:xfrm>
        <a:graphic>
          <a:graphicData uri="http://schemas.openxmlformats.org/drawingml/2006/table">
            <a:tbl>
              <a:tblPr>
                <a:noFill/>
                <a:tableStyleId>{D1C70B2C-BDC2-4551-AAF6-9D87D2FAD63F}</a:tableStyleId>
              </a:tblPr>
              <a:tblGrid>
                <a:gridCol w="626025"/>
                <a:gridCol w="626025"/>
                <a:gridCol w="626025"/>
                <a:gridCol w="626025"/>
              </a:tblGrid>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093" name="Google Shape;8093;p37"/>
          <p:cNvGraphicFramePr/>
          <p:nvPr/>
        </p:nvGraphicFramePr>
        <p:xfrm>
          <a:off x="3358675" y="2153834"/>
          <a:ext cx="3000000" cy="3000000"/>
        </p:xfrm>
        <a:graphic>
          <a:graphicData uri="http://schemas.openxmlformats.org/drawingml/2006/table">
            <a:tbl>
              <a:tblPr>
                <a:noFill/>
                <a:tableStyleId>{D1C70B2C-BDC2-4551-AAF6-9D87D2FAD63F}</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094" name="Google Shape;8094;p37"/>
          <p:cNvGrpSpPr/>
          <p:nvPr/>
        </p:nvGrpSpPr>
        <p:grpSpPr>
          <a:xfrm>
            <a:off x="3360661" y="3144795"/>
            <a:ext cx="2363377" cy="1047062"/>
            <a:chOff x="3358399" y="3285485"/>
            <a:chExt cx="2363377" cy="1047062"/>
          </a:xfrm>
        </p:grpSpPr>
        <p:grpSp>
          <p:nvGrpSpPr>
            <p:cNvPr id="8095" name="Google Shape;8095;p37"/>
            <p:cNvGrpSpPr/>
            <p:nvPr/>
          </p:nvGrpSpPr>
          <p:grpSpPr>
            <a:xfrm>
              <a:off x="3358412" y="3285485"/>
              <a:ext cx="2363244" cy="139500"/>
              <a:chOff x="3358412" y="3285485"/>
              <a:chExt cx="2363244" cy="139500"/>
            </a:xfrm>
          </p:grpSpPr>
          <p:sp>
            <p:nvSpPr>
              <p:cNvPr id="8096" name="Google Shape;8096;p3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3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3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3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3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1" name="Google Shape;8101;p37"/>
            <p:cNvGrpSpPr/>
            <p:nvPr/>
          </p:nvGrpSpPr>
          <p:grpSpPr>
            <a:xfrm>
              <a:off x="3358412" y="3466996"/>
              <a:ext cx="2363244" cy="139500"/>
              <a:chOff x="3358412" y="3466996"/>
              <a:chExt cx="2363244" cy="139500"/>
            </a:xfrm>
          </p:grpSpPr>
          <p:sp>
            <p:nvSpPr>
              <p:cNvPr id="8102" name="Google Shape;8102;p3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p3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3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3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3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7" name="Google Shape;8107;p37"/>
            <p:cNvGrpSpPr/>
            <p:nvPr/>
          </p:nvGrpSpPr>
          <p:grpSpPr>
            <a:xfrm>
              <a:off x="3358412" y="3648507"/>
              <a:ext cx="2363244" cy="139500"/>
              <a:chOff x="3358412" y="3648507"/>
              <a:chExt cx="2363244" cy="139500"/>
            </a:xfrm>
          </p:grpSpPr>
          <p:sp>
            <p:nvSpPr>
              <p:cNvPr id="8108" name="Google Shape;8108;p3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p3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3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3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3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3" name="Google Shape;8113;p37"/>
            <p:cNvGrpSpPr/>
            <p:nvPr/>
          </p:nvGrpSpPr>
          <p:grpSpPr>
            <a:xfrm>
              <a:off x="3358412" y="3830018"/>
              <a:ext cx="2363244" cy="139500"/>
              <a:chOff x="3358412" y="3830018"/>
              <a:chExt cx="2363244" cy="139500"/>
            </a:xfrm>
          </p:grpSpPr>
          <p:sp>
            <p:nvSpPr>
              <p:cNvPr id="8114" name="Google Shape;8114;p3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p3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3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p3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8" name="Google Shape;8118;p3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9" name="Google Shape;8119;p37"/>
            <p:cNvGrpSpPr/>
            <p:nvPr/>
          </p:nvGrpSpPr>
          <p:grpSpPr>
            <a:xfrm>
              <a:off x="3358399" y="4011514"/>
              <a:ext cx="2363377" cy="139537"/>
              <a:chOff x="3294800" y="4134603"/>
              <a:chExt cx="2638876" cy="152400"/>
            </a:xfrm>
          </p:grpSpPr>
          <p:sp>
            <p:nvSpPr>
              <p:cNvPr id="8120" name="Google Shape;8120;p3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3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3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3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p3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5" name="Google Shape;8125;p37"/>
            <p:cNvGrpSpPr/>
            <p:nvPr/>
          </p:nvGrpSpPr>
          <p:grpSpPr>
            <a:xfrm>
              <a:off x="3358399" y="4193010"/>
              <a:ext cx="2363377" cy="139537"/>
              <a:chOff x="3294800" y="4134603"/>
              <a:chExt cx="2638876" cy="152400"/>
            </a:xfrm>
          </p:grpSpPr>
          <p:sp>
            <p:nvSpPr>
              <p:cNvPr id="8126" name="Google Shape;8126;p3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3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3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3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3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8131" name="Google Shape;8131;p37"/>
          <p:cNvGraphicFramePr/>
          <p:nvPr/>
        </p:nvGraphicFramePr>
        <p:xfrm>
          <a:off x="711463" y="2153834"/>
          <a:ext cx="3000000" cy="3000000"/>
        </p:xfrm>
        <a:graphic>
          <a:graphicData uri="http://schemas.openxmlformats.org/drawingml/2006/table">
            <a:tbl>
              <a:tblPr>
                <a:noFill/>
                <a:tableStyleId>{D1C70B2C-BDC2-4551-AAF6-9D87D2FAD63F}</a:tableStyleId>
              </a:tblPr>
              <a:tblGrid>
                <a:gridCol w="592450"/>
                <a:gridCol w="592450"/>
                <a:gridCol w="592450"/>
                <a:gridCol w="592450"/>
              </a:tblGrid>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132" name="Google Shape;8132;p37"/>
          <p:cNvGrpSpPr/>
          <p:nvPr/>
        </p:nvGrpSpPr>
        <p:grpSpPr>
          <a:xfrm>
            <a:off x="4161132" y="2557649"/>
            <a:ext cx="1302095" cy="60959"/>
            <a:chOff x="3558802" y="4011427"/>
            <a:chExt cx="1866000" cy="111300"/>
          </a:xfrm>
        </p:grpSpPr>
        <p:sp>
          <p:nvSpPr>
            <p:cNvPr id="8133" name="Google Shape;8133;p3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3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5" name="Google Shape;8135;p37"/>
          <p:cNvGrpSpPr/>
          <p:nvPr/>
        </p:nvGrpSpPr>
        <p:grpSpPr>
          <a:xfrm>
            <a:off x="4706620" y="2839808"/>
            <a:ext cx="914340" cy="60959"/>
            <a:chOff x="3558802" y="4011427"/>
            <a:chExt cx="1866000" cy="111300"/>
          </a:xfrm>
        </p:grpSpPr>
        <p:sp>
          <p:nvSpPr>
            <p:cNvPr id="8136" name="Google Shape;8136;p3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3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8" name="Google Shape;8138;p37"/>
          <p:cNvGrpSpPr/>
          <p:nvPr/>
        </p:nvGrpSpPr>
        <p:grpSpPr>
          <a:xfrm>
            <a:off x="5871419" y="3167606"/>
            <a:ext cx="2522867" cy="1001454"/>
            <a:chOff x="1904318" y="789980"/>
            <a:chExt cx="1489472" cy="606868"/>
          </a:xfrm>
        </p:grpSpPr>
        <p:cxnSp>
          <p:nvCxnSpPr>
            <p:cNvPr id="8139" name="Google Shape;8139;p37"/>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8140" name="Google Shape;8140;p37"/>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8141" name="Google Shape;8141;p37"/>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8142" name="Google Shape;8142;p3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JANUARY</a:t>
              </a:r>
              <a:endParaRPr b="0" i="0" sz="400" u="none" cap="none" strike="noStrike">
                <a:solidFill>
                  <a:srgbClr val="E3E9ED"/>
                </a:solidFill>
                <a:latin typeface="Arial"/>
                <a:ea typeface="Arial"/>
                <a:cs typeface="Arial"/>
                <a:sym typeface="Arial"/>
              </a:endParaRPr>
            </a:p>
          </p:txBody>
        </p:sp>
        <p:sp>
          <p:nvSpPr>
            <p:cNvPr id="8143" name="Google Shape;8143;p3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FEBRUARY</a:t>
              </a:r>
              <a:endParaRPr b="0" i="0" sz="400" u="none" cap="none" strike="noStrike">
                <a:solidFill>
                  <a:srgbClr val="E3E9ED"/>
                </a:solidFill>
                <a:latin typeface="Arial"/>
                <a:ea typeface="Arial"/>
                <a:cs typeface="Arial"/>
                <a:sym typeface="Arial"/>
              </a:endParaRPr>
            </a:p>
          </p:txBody>
        </p:sp>
        <p:sp>
          <p:nvSpPr>
            <p:cNvPr id="8144" name="Google Shape;8144;p3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MARCH</a:t>
              </a:r>
              <a:endParaRPr b="0" i="0" sz="400" u="none" cap="none" strike="noStrike">
                <a:solidFill>
                  <a:srgbClr val="E3E9ED"/>
                </a:solidFill>
                <a:latin typeface="Arial"/>
                <a:ea typeface="Arial"/>
                <a:cs typeface="Arial"/>
                <a:sym typeface="Arial"/>
              </a:endParaRPr>
            </a:p>
          </p:txBody>
        </p:sp>
        <p:sp>
          <p:nvSpPr>
            <p:cNvPr id="8145" name="Google Shape;8145;p3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APRIL</a:t>
              </a:r>
              <a:endParaRPr b="0" i="0" sz="400" u="none" cap="none" strike="noStrike">
                <a:solidFill>
                  <a:srgbClr val="E3E9ED"/>
                </a:solidFill>
                <a:latin typeface="Arial"/>
                <a:ea typeface="Arial"/>
                <a:cs typeface="Arial"/>
                <a:sym typeface="Arial"/>
              </a:endParaRPr>
            </a:p>
          </p:txBody>
        </p:sp>
        <p:sp>
          <p:nvSpPr>
            <p:cNvPr id="8146" name="Google Shape;8146;p3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3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3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3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3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3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3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marR="0" rtl="0" algn="l">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PHASE 1</a:t>
              </a:r>
              <a:endParaRPr b="0" i="0" sz="400" u="none" cap="none" strike="noStrike">
                <a:solidFill>
                  <a:srgbClr val="E3E9ED"/>
                </a:solidFill>
                <a:latin typeface="Arial"/>
                <a:ea typeface="Arial"/>
                <a:cs typeface="Arial"/>
                <a:sym typeface="Arial"/>
              </a:endParaRPr>
            </a:p>
          </p:txBody>
        </p:sp>
        <p:sp>
          <p:nvSpPr>
            <p:cNvPr id="8153" name="Google Shape;8153;p3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1</a:t>
              </a:r>
              <a:endParaRPr b="0" i="0" sz="400" u="none" cap="none" strike="noStrike">
                <a:solidFill>
                  <a:srgbClr val="E3E9ED"/>
                </a:solidFill>
                <a:latin typeface="Arial"/>
                <a:ea typeface="Arial"/>
                <a:cs typeface="Arial"/>
                <a:sym typeface="Arial"/>
              </a:endParaRPr>
            </a:p>
          </p:txBody>
        </p:sp>
        <p:sp>
          <p:nvSpPr>
            <p:cNvPr id="8154" name="Google Shape;8154;p3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2</a:t>
              </a:r>
              <a:endParaRPr b="0" i="0" sz="400" u="none" cap="none" strike="noStrike">
                <a:solidFill>
                  <a:srgbClr val="E3E9ED"/>
                </a:solidFill>
                <a:latin typeface="Arial"/>
                <a:ea typeface="Arial"/>
                <a:cs typeface="Arial"/>
                <a:sym typeface="Arial"/>
              </a:endParaRPr>
            </a:p>
          </p:txBody>
        </p:sp>
        <p:sp>
          <p:nvSpPr>
            <p:cNvPr id="8155" name="Google Shape;8155;p3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6" name="Google Shape;8156;p37"/>
          <p:cNvGrpSpPr/>
          <p:nvPr/>
        </p:nvGrpSpPr>
        <p:grpSpPr>
          <a:xfrm>
            <a:off x="3355824" y="951642"/>
            <a:ext cx="2363393" cy="1005865"/>
            <a:chOff x="3292400" y="1193188"/>
            <a:chExt cx="2615240" cy="1131075"/>
          </a:xfrm>
        </p:grpSpPr>
        <p:sp>
          <p:nvSpPr>
            <p:cNvPr id="8157" name="Google Shape;8157;p3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58" name="Google Shape;8158;p3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59" name="Google Shape;8159;p3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JANUARY</a:t>
              </a:r>
              <a:endParaRPr b="0" i="0" sz="400" u="none" cap="none" strike="noStrike">
                <a:solidFill>
                  <a:srgbClr val="FFFFFF"/>
                </a:solidFill>
                <a:latin typeface="Arial"/>
                <a:ea typeface="Arial"/>
                <a:cs typeface="Arial"/>
                <a:sym typeface="Arial"/>
              </a:endParaRPr>
            </a:p>
          </p:txBody>
        </p:sp>
        <p:sp>
          <p:nvSpPr>
            <p:cNvPr id="8160" name="Google Shape;8160;p3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FEBRUARY</a:t>
              </a:r>
              <a:endParaRPr b="0" i="0" sz="400" u="none" cap="none" strike="noStrike">
                <a:solidFill>
                  <a:srgbClr val="FFFFFF"/>
                </a:solidFill>
                <a:latin typeface="Arial"/>
                <a:ea typeface="Arial"/>
                <a:cs typeface="Arial"/>
                <a:sym typeface="Arial"/>
              </a:endParaRPr>
            </a:p>
          </p:txBody>
        </p:sp>
        <p:sp>
          <p:nvSpPr>
            <p:cNvPr id="8161" name="Google Shape;8161;p3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MARCH</a:t>
              </a:r>
              <a:endParaRPr b="0" i="0" sz="400" u="none" cap="none" strike="noStrike">
                <a:solidFill>
                  <a:srgbClr val="FFFFFF"/>
                </a:solidFill>
                <a:latin typeface="Arial"/>
                <a:ea typeface="Arial"/>
                <a:cs typeface="Arial"/>
                <a:sym typeface="Arial"/>
              </a:endParaRPr>
            </a:p>
          </p:txBody>
        </p:sp>
        <p:sp>
          <p:nvSpPr>
            <p:cNvPr id="8162" name="Google Shape;8162;p3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APRIL</a:t>
              </a:r>
              <a:endParaRPr b="0" i="0" sz="400" u="none" cap="none" strike="noStrike">
                <a:solidFill>
                  <a:srgbClr val="FFFFFF"/>
                </a:solidFill>
                <a:latin typeface="Arial"/>
                <a:ea typeface="Arial"/>
                <a:cs typeface="Arial"/>
                <a:sym typeface="Arial"/>
              </a:endParaRPr>
            </a:p>
          </p:txBody>
        </p:sp>
        <p:sp>
          <p:nvSpPr>
            <p:cNvPr id="8163" name="Google Shape;8163;p3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MAY</a:t>
              </a:r>
              <a:endParaRPr b="0" i="0" sz="400" u="none" cap="none" strike="noStrike">
                <a:solidFill>
                  <a:srgbClr val="FFFFFF"/>
                </a:solidFill>
                <a:latin typeface="Arial"/>
                <a:ea typeface="Arial"/>
                <a:cs typeface="Arial"/>
                <a:sym typeface="Arial"/>
              </a:endParaRPr>
            </a:p>
          </p:txBody>
        </p:sp>
        <p:sp>
          <p:nvSpPr>
            <p:cNvPr id="8164" name="Google Shape;8164;p3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JUNE</a:t>
              </a:r>
              <a:endParaRPr b="0" i="0" sz="400" u="none" cap="none" strike="noStrike">
                <a:solidFill>
                  <a:srgbClr val="FFFFFF"/>
                </a:solidFill>
                <a:latin typeface="Arial"/>
                <a:ea typeface="Arial"/>
                <a:cs typeface="Arial"/>
                <a:sym typeface="Arial"/>
              </a:endParaRPr>
            </a:p>
          </p:txBody>
        </p:sp>
        <p:sp>
          <p:nvSpPr>
            <p:cNvPr id="8165" name="Google Shape;8165;p3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1</a:t>
              </a:r>
              <a:endParaRPr b="0" i="0" sz="400" u="none" cap="none" strike="noStrike">
                <a:solidFill>
                  <a:srgbClr val="FFFFFF"/>
                </a:solidFill>
                <a:latin typeface="Arial"/>
                <a:ea typeface="Arial"/>
                <a:cs typeface="Arial"/>
                <a:sym typeface="Arial"/>
              </a:endParaRPr>
            </a:p>
          </p:txBody>
        </p:sp>
        <p:sp>
          <p:nvSpPr>
            <p:cNvPr id="8166" name="Google Shape;8166;p3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2</a:t>
              </a:r>
              <a:endParaRPr b="0" i="0" sz="400" u="none" cap="none" strike="noStrike">
                <a:solidFill>
                  <a:srgbClr val="FFFFFF"/>
                </a:solidFill>
                <a:latin typeface="Arial"/>
                <a:ea typeface="Arial"/>
                <a:cs typeface="Arial"/>
                <a:sym typeface="Arial"/>
              </a:endParaRPr>
            </a:p>
          </p:txBody>
        </p:sp>
        <p:sp>
          <p:nvSpPr>
            <p:cNvPr id="8167" name="Google Shape;8167;p3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8168" name="Google Shape;8168;p3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sp>
          <p:nvSpPr>
            <p:cNvPr id="8169" name="Google Shape;8169;p3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8170" name="Google Shape;8170;p3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grpSp>
          <p:nvGrpSpPr>
            <p:cNvPr id="8171" name="Google Shape;8171;p37"/>
            <p:cNvGrpSpPr/>
            <p:nvPr/>
          </p:nvGrpSpPr>
          <p:grpSpPr>
            <a:xfrm>
              <a:off x="3748438" y="1378608"/>
              <a:ext cx="2159202" cy="903971"/>
              <a:chOff x="1683525" y="2179850"/>
              <a:chExt cx="4519050" cy="2134525"/>
            </a:xfrm>
          </p:grpSpPr>
          <p:sp>
            <p:nvSpPr>
              <p:cNvPr id="8172" name="Google Shape;8172;p3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73" name="Google Shape;8173;p3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74" name="Google Shape;8174;p3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75" name="Google Shape;8175;p3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76" name="Google Shape;8176;p3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77" name="Google Shape;8177;p3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78" name="Google Shape;8178;p3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79" name="Google Shape;8179;p3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80" name="Google Shape;8180;p3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81" name="Google Shape;8181;p3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82" name="Google Shape;8182;p3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83" name="Google Shape;8183;p3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7" name="Shape 8187"/>
        <p:cNvGrpSpPr/>
        <p:nvPr/>
      </p:nvGrpSpPr>
      <p:grpSpPr>
        <a:xfrm>
          <a:off x="0" y="0"/>
          <a:ext cx="0" cy="0"/>
          <a:chOff x="0" y="0"/>
          <a:chExt cx="0" cy="0"/>
        </a:xfrm>
      </p:grpSpPr>
      <p:grpSp>
        <p:nvGrpSpPr>
          <p:cNvPr id="8188" name="Google Shape;8188;p38"/>
          <p:cNvGrpSpPr/>
          <p:nvPr/>
        </p:nvGrpSpPr>
        <p:grpSpPr>
          <a:xfrm>
            <a:off x="4796690" y="970936"/>
            <a:ext cx="745431" cy="718863"/>
            <a:chOff x="4249973" y="1201875"/>
            <a:chExt cx="1958567" cy="1888763"/>
          </a:xfrm>
        </p:grpSpPr>
        <p:sp>
          <p:nvSpPr>
            <p:cNvPr id="8189" name="Google Shape;8189;p3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90" name="Google Shape;8190;p38"/>
            <p:cNvGrpSpPr/>
            <p:nvPr/>
          </p:nvGrpSpPr>
          <p:grpSpPr>
            <a:xfrm>
              <a:off x="5853086" y="1789142"/>
              <a:ext cx="355454" cy="1047937"/>
              <a:chOff x="5576108" y="2016725"/>
              <a:chExt cx="565200" cy="1666302"/>
            </a:xfrm>
          </p:grpSpPr>
          <p:sp>
            <p:nvSpPr>
              <p:cNvPr id="8191" name="Google Shape;8191;p3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192" name="Google Shape;8192;p3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3" name="Google Shape;8193;p38"/>
            <p:cNvGrpSpPr/>
            <p:nvPr/>
          </p:nvGrpSpPr>
          <p:grpSpPr>
            <a:xfrm>
              <a:off x="4869725" y="2691676"/>
              <a:ext cx="1013627" cy="398962"/>
              <a:chOff x="4012487" y="3451825"/>
              <a:chExt cx="1611746" cy="634381"/>
            </a:xfrm>
          </p:grpSpPr>
          <p:sp>
            <p:nvSpPr>
              <p:cNvPr id="8194" name="Google Shape;8194;p3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195" name="Google Shape;8195;p3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6" name="Google Shape;8196;p38"/>
            <p:cNvGrpSpPr/>
            <p:nvPr/>
          </p:nvGrpSpPr>
          <p:grpSpPr>
            <a:xfrm>
              <a:off x="4276993" y="2155787"/>
              <a:ext cx="651909" cy="891532"/>
              <a:chOff x="3069997" y="2599721"/>
              <a:chExt cx="1036586" cy="1417604"/>
            </a:xfrm>
          </p:grpSpPr>
          <p:sp>
            <p:nvSpPr>
              <p:cNvPr id="8197" name="Google Shape;8197;p3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198" name="Google Shape;8198;p3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9" name="Google Shape;8199;p38"/>
            <p:cNvGrpSpPr/>
            <p:nvPr/>
          </p:nvGrpSpPr>
          <p:grpSpPr>
            <a:xfrm>
              <a:off x="5054918" y="1201875"/>
              <a:ext cx="999521" cy="602731"/>
              <a:chOff x="4306958" y="1082925"/>
              <a:chExt cx="1589315" cy="958389"/>
            </a:xfrm>
          </p:grpSpPr>
          <p:sp>
            <p:nvSpPr>
              <p:cNvPr id="8200" name="Google Shape;8200;p3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201" name="Google Shape;8201;p3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02" name="Google Shape;8202;p38"/>
            <p:cNvGrpSpPr/>
            <p:nvPr/>
          </p:nvGrpSpPr>
          <p:grpSpPr>
            <a:xfrm>
              <a:off x="4249973" y="1303601"/>
              <a:ext cx="799524" cy="841184"/>
              <a:chOff x="3027033" y="1244677"/>
              <a:chExt cx="1271307" cy="1337548"/>
            </a:xfrm>
          </p:grpSpPr>
          <p:sp>
            <p:nvSpPr>
              <p:cNvPr id="8203" name="Google Shape;8203;p3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204" name="Google Shape;8204;p3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205" name="Google Shape;8205;p38"/>
          <p:cNvGrpSpPr/>
          <p:nvPr/>
        </p:nvGrpSpPr>
        <p:grpSpPr>
          <a:xfrm>
            <a:off x="713063" y="1849386"/>
            <a:ext cx="761767" cy="729896"/>
            <a:chOff x="2657744" y="2337745"/>
            <a:chExt cx="832987" cy="798137"/>
          </a:xfrm>
        </p:grpSpPr>
        <p:sp>
          <p:nvSpPr>
            <p:cNvPr id="8206" name="Google Shape;8206;p3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3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3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3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3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3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12" name="Google Shape;8212;p38"/>
          <p:cNvGrpSpPr/>
          <p:nvPr/>
        </p:nvGrpSpPr>
        <p:grpSpPr>
          <a:xfrm>
            <a:off x="3224027" y="1852592"/>
            <a:ext cx="685569" cy="723586"/>
            <a:chOff x="3398134" y="2057755"/>
            <a:chExt cx="704087" cy="743130"/>
          </a:xfrm>
        </p:grpSpPr>
        <p:grpSp>
          <p:nvGrpSpPr>
            <p:cNvPr id="8213" name="Google Shape;8213;p38"/>
            <p:cNvGrpSpPr/>
            <p:nvPr/>
          </p:nvGrpSpPr>
          <p:grpSpPr>
            <a:xfrm>
              <a:off x="3398134" y="2290183"/>
              <a:ext cx="315300" cy="219900"/>
              <a:chOff x="3398134" y="2290183"/>
              <a:chExt cx="315300" cy="219900"/>
            </a:xfrm>
          </p:grpSpPr>
          <p:sp>
            <p:nvSpPr>
              <p:cNvPr id="8214" name="Google Shape;8214;p3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8215" name="Google Shape;8215;p38"/>
              <p:cNvCxnSpPr>
                <a:stCxn id="8214" idx="2"/>
              </p:cNvCxnSpPr>
              <p:nvPr/>
            </p:nvCxnSpPr>
            <p:spPr>
              <a:xfrm rot="10800000">
                <a:off x="3398134" y="2400133"/>
                <a:ext cx="95400" cy="0"/>
              </a:xfrm>
              <a:prstGeom prst="straightConnector1">
                <a:avLst/>
              </a:prstGeom>
              <a:noFill/>
              <a:ln cap="flat" cmpd="sng" w="9525">
                <a:solidFill>
                  <a:srgbClr val="435D74"/>
                </a:solidFill>
                <a:prstDash val="solid"/>
                <a:round/>
                <a:headEnd len="sm" w="sm" type="none"/>
                <a:tailEnd len="sm" w="sm" type="none"/>
              </a:ln>
            </p:spPr>
          </p:cxnSp>
        </p:grpSp>
        <p:grpSp>
          <p:nvGrpSpPr>
            <p:cNvPr id="8216" name="Google Shape;8216;p38"/>
            <p:cNvGrpSpPr/>
            <p:nvPr/>
          </p:nvGrpSpPr>
          <p:grpSpPr>
            <a:xfrm>
              <a:off x="3547823" y="2467358"/>
              <a:ext cx="219900" cy="333527"/>
              <a:chOff x="3547823" y="2467358"/>
              <a:chExt cx="219900" cy="333527"/>
            </a:xfrm>
          </p:grpSpPr>
          <p:sp>
            <p:nvSpPr>
              <p:cNvPr id="8217" name="Google Shape;8217;p3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8218" name="Google Shape;8218;p38"/>
              <p:cNvCxnSpPr/>
              <p:nvPr/>
            </p:nvCxnSpPr>
            <p:spPr>
              <a:xfrm rot="10800000">
                <a:off x="3657701" y="2687185"/>
                <a:ext cx="0" cy="113700"/>
              </a:xfrm>
              <a:prstGeom prst="straightConnector1">
                <a:avLst/>
              </a:prstGeom>
              <a:noFill/>
              <a:ln cap="flat" cmpd="sng" w="9525">
                <a:solidFill>
                  <a:srgbClr val="5F7D95"/>
                </a:solidFill>
                <a:prstDash val="solid"/>
                <a:round/>
                <a:headEnd len="sm" w="sm" type="none"/>
                <a:tailEnd len="sm" w="sm" type="none"/>
              </a:ln>
            </p:spPr>
          </p:cxnSp>
        </p:grpSp>
        <p:grpSp>
          <p:nvGrpSpPr>
            <p:cNvPr id="8219" name="Google Shape;8219;p38"/>
            <p:cNvGrpSpPr/>
            <p:nvPr/>
          </p:nvGrpSpPr>
          <p:grpSpPr>
            <a:xfrm>
              <a:off x="3734138" y="2467358"/>
              <a:ext cx="219900" cy="333527"/>
              <a:chOff x="3734138" y="2467358"/>
              <a:chExt cx="219900" cy="333527"/>
            </a:xfrm>
          </p:grpSpPr>
          <p:sp>
            <p:nvSpPr>
              <p:cNvPr id="8220" name="Google Shape;8220;p3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8221" name="Google Shape;8221;p38"/>
              <p:cNvCxnSpPr/>
              <p:nvPr/>
            </p:nvCxnSpPr>
            <p:spPr>
              <a:xfrm rot="10800000">
                <a:off x="3844020" y="2687185"/>
                <a:ext cx="0" cy="113700"/>
              </a:xfrm>
              <a:prstGeom prst="straightConnector1">
                <a:avLst/>
              </a:prstGeom>
              <a:noFill/>
              <a:ln cap="flat" cmpd="sng" w="9525">
                <a:solidFill>
                  <a:srgbClr val="869FB2"/>
                </a:solidFill>
                <a:prstDash val="solid"/>
                <a:round/>
                <a:headEnd len="sm" w="sm" type="none"/>
                <a:tailEnd len="sm" w="sm" type="none"/>
              </a:ln>
            </p:spPr>
          </p:cxnSp>
        </p:grpSp>
        <p:grpSp>
          <p:nvGrpSpPr>
            <p:cNvPr id="8222" name="Google Shape;8222;p38"/>
            <p:cNvGrpSpPr/>
            <p:nvPr/>
          </p:nvGrpSpPr>
          <p:grpSpPr>
            <a:xfrm>
              <a:off x="3787560" y="2288011"/>
              <a:ext cx="314661" cy="219900"/>
              <a:chOff x="3787560" y="2288011"/>
              <a:chExt cx="314661" cy="219900"/>
            </a:xfrm>
          </p:grpSpPr>
          <p:sp>
            <p:nvSpPr>
              <p:cNvPr id="8223" name="Google Shape;8223;p3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8224" name="Google Shape;8224;p38"/>
              <p:cNvCxnSpPr/>
              <p:nvPr/>
            </p:nvCxnSpPr>
            <p:spPr>
              <a:xfrm rot="10800000">
                <a:off x="4007421" y="2400064"/>
                <a:ext cx="94800" cy="0"/>
              </a:xfrm>
              <a:prstGeom prst="straightConnector1">
                <a:avLst/>
              </a:prstGeom>
              <a:noFill/>
              <a:ln cap="flat" cmpd="sng" w="9525">
                <a:solidFill>
                  <a:srgbClr val="A5B7C6"/>
                </a:solidFill>
                <a:prstDash val="solid"/>
                <a:round/>
                <a:headEnd len="sm" w="sm" type="none"/>
                <a:tailEnd len="sm" w="sm" type="none"/>
              </a:ln>
            </p:spPr>
          </p:cxnSp>
        </p:grpSp>
        <p:grpSp>
          <p:nvGrpSpPr>
            <p:cNvPr id="8225" name="Google Shape;8225;p38"/>
            <p:cNvGrpSpPr/>
            <p:nvPr/>
          </p:nvGrpSpPr>
          <p:grpSpPr>
            <a:xfrm>
              <a:off x="3637290" y="2057755"/>
              <a:ext cx="219900" cy="335499"/>
              <a:chOff x="3637290" y="2057755"/>
              <a:chExt cx="219900" cy="335499"/>
            </a:xfrm>
          </p:grpSpPr>
          <p:sp>
            <p:nvSpPr>
              <p:cNvPr id="8226" name="Google Shape;8226;p3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8227" name="Google Shape;8227;p38"/>
              <p:cNvCxnSpPr/>
              <p:nvPr/>
            </p:nvCxnSpPr>
            <p:spPr>
              <a:xfrm rot="10800000">
                <a:off x="3747169" y="2057755"/>
                <a:ext cx="0" cy="113700"/>
              </a:xfrm>
              <a:prstGeom prst="straightConnector1">
                <a:avLst/>
              </a:prstGeom>
              <a:noFill/>
              <a:ln cap="flat" cmpd="sng" w="9525">
                <a:solidFill>
                  <a:srgbClr val="BAC8D3"/>
                </a:solidFill>
                <a:prstDash val="solid"/>
                <a:round/>
                <a:headEnd len="sm" w="sm" type="none"/>
                <a:tailEnd len="sm" w="sm" type="none"/>
              </a:ln>
            </p:spPr>
          </p:cxnSp>
        </p:grpSp>
      </p:grpSp>
      <p:grpSp>
        <p:nvGrpSpPr>
          <p:cNvPr id="8228" name="Google Shape;8228;p38"/>
          <p:cNvGrpSpPr/>
          <p:nvPr/>
        </p:nvGrpSpPr>
        <p:grpSpPr>
          <a:xfrm>
            <a:off x="4899249" y="1859288"/>
            <a:ext cx="710153" cy="710153"/>
            <a:chOff x="5007123" y="2079403"/>
            <a:chExt cx="687600" cy="687600"/>
          </a:xfrm>
        </p:grpSpPr>
        <p:sp>
          <p:nvSpPr>
            <p:cNvPr id="8229" name="Google Shape;8229;p3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3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3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3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3" name="Google Shape;8233;p38"/>
          <p:cNvGrpSpPr/>
          <p:nvPr/>
        </p:nvGrpSpPr>
        <p:grpSpPr>
          <a:xfrm>
            <a:off x="5708687" y="1853794"/>
            <a:ext cx="720998" cy="721183"/>
            <a:chOff x="5797446" y="2063053"/>
            <a:chExt cx="698100" cy="698280"/>
          </a:xfrm>
        </p:grpSpPr>
        <p:sp>
          <p:nvSpPr>
            <p:cNvPr id="8234" name="Google Shape;8234;p3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p3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p3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3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8" name="Google Shape;8238;p38"/>
          <p:cNvGrpSpPr/>
          <p:nvPr/>
        </p:nvGrpSpPr>
        <p:grpSpPr>
          <a:xfrm>
            <a:off x="8153834" y="3499399"/>
            <a:ext cx="280585" cy="673164"/>
            <a:chOff x="8075075" y="3754290"/>
            <a:chExt cx="255612" cy="613194"/>
          </a:xfrm>
        </p:grpSpPr>
        <p:grpSp>
          <p:nvGrpSpPr>
            <p:cNvPr id="8239" name="Google Shape;8239;p38"/>
            <p:cNvGrpSpPr/>
            <p:nvPr/>
          </p:nvGrpSpPr>
          <p:grpSpPr>
            <a:xfrm>
              <a:off x="8075075" y="3754290"/>
              <a:ext cx="255612" cy="613194"/>
              <a:chOff x="8075075" y="3754290"/>
              <a:chExt cx="255612" cy="613194"/>
            </a:xfrm>
          </p:grpSpPr>
          <p:sp>
            <p:nvSpPr>
              <p:cNvPr id="8240" name="Google Shape;8240;p3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p3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42" name="Google Shape;8242;p3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3" name="Google Shape;8243;p38"/>
          <p:cNvGrpSpPr/>
          <p:nvPr/>
        </p:nvGrpSpPr>
        <p:grpSpPr>
          <a:xfrm>
            <a:off x="5270892" y="3488196"/>
            <a:ext cx="470352" cy="683745"/>
            <a:chOff x="1697726" y="3244179"/>
            <a:chExt cx="788124" cy="1146069"/>
          </a:xfrm>
        </p:grpSpPr>
        <p:sp>
          <p:nvSpPr>
            <p:cNvPr id="8244" name="Google Shape;8244;p3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p3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46" name="Google Shape;8246;p38"/>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47" name="Google Shape;8247;p38"/>
          <p:cNvGrpSpPr/>
          <p:nvPr/>
        </p:nvGrpSpPr>
        <p:grpSpPr>
          <a:xfrm>
            <a:off x="5892043" y="3499398"/>
            <a:ext cx="293891" cy="293845"/>
            <a:chOff x="6134814" y="3754290"/>
            <a:chExt cx="293891" cy="293845"/>
          </a:xfrm>
        </p:grpSpPr>
        <p:sp>
          <p:nvSpPr>
            <p:cNvPr id="8248" name="Google Shape;8248;p3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3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0" name="Google Shape;8250;p38"/>
          <p:cNvGrpSpPr/>
          <p:nvPr/>
        </p:nvGrpSpPr>
        <p:grpSpPr>
          <a:xfrm>
            <a:off x="5892043" y="3878069"/>
            <a:ext cx="293891" cy="293891"/>
            <a:chOff x="6134814" y="4086186"/>
            <a:chExt cx="293891" cy="293891"/>
          </a:xfrm>
        </p:grpSpPr>
        <p:sp>
          <p:nvSpPr>
            <p:cNvPr id="8251" name="Google Shape;8251;p3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3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53" name="Google Shape;8253;p38"/>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38"/>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55" name="Google Shape;8255;p38"/>
          <p:cNvGrpSpPr/>
          <p:nvPr/>
        </p:nvGrpSpPr>
        <p:grpSpPr>
          <a:xfrm>
            <a:off x="7817018" y="2706762"/>
            <a:ext cx="622883" cy="621944"/>
            <a:chOff x="1187048" y="238125"/>
            <a:chExt cx="5256397" cy="5248476"/>
          </a:xfrm>
        </p:grpSpPr>
        <p:sp>
          <p:nvSpPr>
            <p:cNvPr id="8256" name="Google Shape;8256;p3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3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3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3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0" name="Google Shape;8260;p38"/>
          <p:cNvGrpSpPr/>
          <p:nvPr/>
        </p:nvGrpSpPr>
        <p:grpSpPr>
          <a:xfrm>
            <a:off x="2274123" y="2716370"/>
            <a:ext cx="1310987" cy="612407"/>
            <a:chOff x="238125" y="1188750"/>
            <a:chExt cx="7140450" cy="3335550"/>
          </a:xfrm>
        </p:grpSpPr>
        <p:sp>
          <p:nvSpPr>
            <p:cNvPr id="8261" name="Google Shape;8261;p3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3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3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3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p3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6" name="Google Shape;8266;p38"/>
          <p:cNvGrpSpPr/>
          <p:nvPr/>
        </p:nvGrpSpPr>
        <p:grpSpPr>
          <a:xfrm>
            <a:off x="6599995" y="2706925"/>
            <a:ext cx="1110299" cy="621702"/>
            <a:chOff x="238125" y="1335475"/>
            <a:chExt cx="5418735" cy="3034175"/>
          </a:xfrm>
        </p:grpSpPr>
        <p:sp>
          <p:nvSpPr>
            <p:cNvPr id="8267" name="Google Shape;8267;p3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3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3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0" name="Google Shape;8270;p38"/>
          <p:cNvGrpSpPr/>
          <p:nvPr/>
        </p:nvGrpSpPr>
        <p:grpSpPr>
          <a:xfrm>
            <a:off x="5417655" y="2703822"/>
            <a:ext cx="1074451" cy="627181"/>
            <a:chOff x="5359127" y="2910889"/>
            <a:chExt cx="1097723" cy="640831"/>
          </a:xfrm>
        </p:grpSpPr>
        <p:grpSp>
          <p:nvGrpSpPr>
            <p:cNvPr id="8271" name="Google Shape;8271;p38"/>
            <p:cNvGrpSpPr/>
            <p:nvPr/>
          </p:nvGrpSpPr>
          <p:grpSpPr>
            <a:xfrm>
              <a:off x="5929791" y="3263088"/>
              <a:ext cx="527059" cy="287098"/>
              <a:chOff x="5929791" y="3263088"/>
              <a:chExt cx="527059" cy="287098"/>
            </a:xfrm>
          </p:grpSpPr>
          <p:sp>
            <p:nvSpPr>
              <p:cNvPr id="8272" name="Google Shape;8272;p3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8273" name="Google Shape;8273;p3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8274" name="Google Shape;8274;p38"/>
            <p:cNvGrpSpPr/>
            <p:nvPr/>
          </p:nvGrpSpPr>
          <p:grpSpPr>
            <a:xfrm>
              <a:off x="5359127" y="3263089"/>
              <a:ext cx="526428" cy="288631"/>
              <a:chOff x="5359127" y="3263089"/>
              <a:chExt cx="526428" cy="288631"/>
            </a:xfrm>
          </p:grpSpPr>
          <p:sp>
            <p:nvSpPr>
              <p:cNvPr id="8275" name="Google Shape;8275;p3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8276" name="Google Shape;8276;p3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8277" name="Google Shape;8277;p38"/>
            <p:cNvGrpSpPr/>
            <p:nvPr/>
          </p:nvGrpSpPr>
          <p:grpSpPr>
            <a:xfrm>
              <a:off x="5551525" y="2910889"/>
              <a:ext cx="520902" cy="610282"/>
              <a:chOff x="5551525" y="2910889"/>
              <a:chExt cx="520902" cy="610282"/>
            </a:xfrm>
          </p:grpSpPr>
          <p:sp>
            <p:nvSpPr>
              <p:cNvPr id="8278" name="Google Shape;8278;p3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8279" name="Google Shape;8279;p3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8280" name="Google Shape;8280;p38"/>
            <p:cNvGrpSpPr/>
            <p:nvPr/>
          </p:nvGrpSpPr>
          <p:grpSpPr>
            <a:xfrm>
              <a:off x="5743962" y="2919100"/>
              <a:ext cx="623673" cy="284502"/>
              <a:chOff x="5743962" y="2919100"/>
              <a:chExt cx="623673" cy="284502"/>
            </a:xfrm>
          </p:grpSpPr>
          <p:sp>
            <p:nvSpPr>
              <p:cNvPr id="8281" name="Google Shape;8281;p3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8282" name="Google Shape;8282;p3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8283" name="Google Shape;8283;p38"/>
          <p:cNvGrpSpPr/>
          <p:nvPr/>
        </p:nvGrpSpPr>
        <p:grpSpPr>
          <a:xfrm>
            <a:off x="7568868" y="1854534"/>
            <a:ext cx="874977" cy="719600"/>
            <a:chOff x="7608988" y="2093194"/>
            <a:chExt cx="817277" cy="672147"/>
          </a:xfrm>
        </p:grpSpPr>
        <p:cxnSp>
          <p:nvCxnSpPr>
            <p:cNvPr id="8284" name="Google Shape;8284;p38"/>
            <p:cNvCxnSpPr/>
            <p:nvPr/>
          </p:nvCxnSpPr>
          <p:spPr>
            <a:xfrm flipH="1" rot="5400000">
              <a:off x="7620257" y="2136491"/>
              <a:ext cx="129900" cy="111300"/>
            </a:xfrm>
            <a:prstGeom prst="bentConnector3">
              <a:avLst>
                <a:gd fmla="val -116587" name="adj1"/>
              </a:avLst>
            </a:prstGeom>
            <a:noFill/>
            <a:ln cap="flat" cmpd="sng" w="9525">
              <a:solidFill>
                <a:srgbClr val="667E92"/>
              </a:solidFill>
              <a:prstDash val="solid"/>
              <a:round/>
              <a:headEnd len="sm" w="sm" type="none"/>
              <a:tailEnd len="sm" w="sm" type="none"/>
            </a:ln>
          </p:spPr>
        </p:cxnSp>
        <p:cxnSp>
          <p:nvCxnSpPr>
            <p:cNvPr id="8285" name="Google Shape;8285;p38"/>
            <p:cNvCxnSpPr/>
            <p:nvPr/>
          </p:nvCxnSpPr>
          <p:spPr>
            <a:xfrm rot="-5400000">
              <a:off x="8285120" y="2136491"/>
              <a:ext cx="129900" cy="111300"/>
            </a:xfrm>
            <a:prstGeom prst="bentConnector3">
              <a:avLst>
                <a:gd fmla="val -116587" name="adj1"/>
              </a:avLst>
            </a:prstGeom>
            <a:noFill/>
            <a:ln cap="flat" cmpd="sng" w="9525">
              <a:solidFill>
                <a:srgbClr val="667E92"/>
              </a:solidFill>
              <a:prstDash val="solid"/>
              <a:round/>
              <a:headEnd len="sm" w="sm" type="none"/>
              <a:tailEnd len="sm" w="sm" type="none"/>
            </a:ln>
          </p:spPr>
        </p:cxnSp>
        <p:cxnSp>
          <p:nvCxnSpPr>
            <p:cNvPr id="8286" name="Google Shape;8286;p38"/>
            <p:cNvCxnSpPr/>
            <p:nvPr/>
          </p:nvCxnSpPr>
          <p:spPr>
            <a:xfrm rot="5400000">
              <a:off x="7620257" y="2644741"/>
              <a:ext cx="129900" cy="111300"/>
            </a:xfrm>
            <a:prstGeom prst="bentConnector3">
              <a:avLst>
                <a:gd fmla="val 190786" name="adj1"/>
              </a:avLst>
            </a:prstGeom>
            <a:noFill/>
            <a:ln cap="flat" cmpd="sng" w="9525">
              <a:solidFill>
                <a:srgbClr val="667E92"/>
              </a:solidFill>
              <a:prstDash val="solid"/>
              <a:round/>
              <a:headEnd len="sm" w="sm" type="none"/>
              <a:tailEnd len="sm" w="sm" type="none"/>
            </a:ln>
          </p:spPr>
        </p:cxnSp>
        <p:cxnSp>
          <p:nvCxnSpPr>
            <p:cNvPr id="8287" name="Google Shape;8287;p38"/>
            <p:cNvCxnSpPr/>
            <p:nvPr/>
          </p:nvCxnSpPr>
          <p:spPr>
            <a:xfrm flipH="1" rot="-5400000">
              <a:off x="8285120" y="2644741"/>
              <a:ext cx="129900" cy="111300"/>
            </a:xfrm>
            <a:prstGeom prst="bentConnector3">
              <a:avLst>
                <a:gd fmla="val 190786" name="adj1"/>
              </a:avLst>
            </a:prstGeom>
            <a:noFill/>
            <a:ln cap="flat" cmpd="sng" w="9525">
              <a:solidFill>
                <a:srgbClr val="667E92"/>
              </a:solidFill>
              <a:prstDash val="solid"/>
              <a:round/>
              <a:headEnd len="sm" w="sm" type="none"/>
              <a:tailEnd len="sm" w="sm" type="none"/>
            </a:ln>
          </p:spPr>
        </p:cxnSp>
        <p:cxnSp>
          <p:nvCxnSpPr>
            <p:cNvPr id="8288" name="Google Shape;8288;p38"/>
            <p:cNvCxnSpPr/>
            <p:nvPr/>
          </p:nvCxnSpPr>
          <p:spPr>
            <a:xfrm rot="10800000">
              <a:off x="7608988" y="2425132"/>
              <a:ext cx="83400" cy="0"/>
            </a:xfrm>
            <a:prstGeom prst="straightConnector1">
              <a:avLst/>
            </a:prstGeom>
            <a:noFill/>
            <a:ln cap="flat" cmpd="sng" w="9525">
              <a:solidFill>
                <a:srgbClr val="667E92"/>
              </a:solidFill>
              <a:prstDash val="solid"/>
              <a:round/>
              <a:headEnd len="sm" w="sm" type="none"/>
              <a:tailEnd len="sm" w="sm" type="none"/>
            </a:ln>
          </p:spPr>
        </p:cxnSp>
        <p:cxnSp>
          <p:nvCxnSpPr>
            <p:cNvPr id="8289" name="Google Shape;8289;p38"/>
            <p:cNvCxnSpPr/>
            <p:nvPr/>
          </p:nvCxnSpPr>
          <p:spPr>
            <a:xfrm rot="10800000">
              <a:off x="8342865" y="2425132"/>
              <a:ext cx="83400" cy="0"/>
            </a:xfrm>
            <a:prstGeom prst="straightConnector1">
              <a:avLst/>
            </a:prstGeom>
            <a:noFill/>
            <a:ln cap="flat" cmpd="sng" w="9525">
              <a:solidFill>
                <a:srgbClr val="667E92"/>
              </a:solidFill>
              <a:prstDash val="solid"/>
              <a:round/>
              <a:headEnd len="sm" w="sm" type="none"/>
              <a:tailEnd len="sm" w="sm" type="none"/>
            </a:ln>
          </p:spPr>
        </p:cxnSp>
        <p:grpSp>
          <p:nvGrpSpPr>
            <p:cNvPr id="8290" name="Google Shape;8290;p38"/>
            <p:cNvGrpSpPr/>
            <p:nvPr/>
          </p:nvGrpSpPr>
          <p:grpSpPr>
            <a:xfrm>
              <a:off x="7721175" y="2093194"/>
              <a:ext cx="599587" cy="623846"/>
              <a:chOff x="7721175" y="2093194"/>
              <a:chExt cx="599587" cy="623846"/>
            </a:xfrm>
          </p:grpSpPr>
          <p:grpSp>
            <p:nvGrpSpPr>
              <p:cNvPr id="8291" name="Google Shape;8291;p38"/>
              <p:cNvGrpSpPr/>
              <p:nvPr/>
            </p:nvGrpSpPr>
            <p:grpSpPr>
              <a:xfrm>
                <a:off x="7721175" y="2093194"/>
                <a:ext cx="291605" cy="623846"/>
                <a:chOff x="9405575" y="2061418"/>
                <a:chExt cx="291605" cy="623846"/>
              </a:xfrm>
            </p:grpSpPr>
            <p:sp>
              <p:nvSpPr>
                <p:cNvPr id="8292" name="Google Shape;8292;p3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p3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3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p3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p3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p3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p3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9" name="Google Shape;8299;p38"/>
              <p:cNvGrpSpPr/>
              <p:nvPr/>
            </p:nvGrpSpPr>
            <p:grpSpPr>
              <a:xfrm flipH="1">
                <a:off x="8029157" y="2093194"/>
                <a:ext cx="291605" cy="623846"/>
                <a:chOff x="9405575" y="2061418"/>
                <a:chExt cx="291605" cy="623846"/>
              </a:xfrm>
            </p:grpSpPr>
            <p:sp>
              <p:nvSpPr>
                <p:cNvPr id="8300" name="Google Shape;8300;p3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p3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2" name="Google Shape;8302;p3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3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3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3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p3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307" name="Google Shape;8307;p38"/>
          <p:cNvGrpSpPr/>
          <p:nvPr/>
        </p:nvGrpSpPr>
        <p:grpSpPr>
          <a:xfrm>
            <a:off x="4013304" y="970936"/>
            <a:ext cx="712556" cy="785901"/>
            <a:chOff x="4206459" y="1191441"/>
            <a:chExt cx="712556" cy="785901"/>
          </a:xfrm>
        </p:grpSpPr>
        <p:sp>
          <p:nvSpPr>
            <p:cNvPr id="8308" name="Google Shape;8308;p3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3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3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3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12" name="Google Shape;8312;p38"/>
            <p:cNvGrpSpPr/>
            <p:nvPr/>
          </p:nvGrpSpPr>
          <p:grpSpPr>
            <a:xfrm>
              <a:off x="4644280" y="1290523"/>
              <a:ext cx="143716" cy="29462"/>
              <a:chOff x="4644280" y="1290523"/>
              <a:chExt cx="143716" cy="29462"/>
            </a:xfrm>
          </p:grpSpPr>
          <p:sp>
            <p:nvSpPr>
              <p:cNvPr id="8313" name="Google Shape;8313;p3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3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3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3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17" name="Google Shape;8317;p38"/>
            <p:cNvGrpSpPr/>
            <p:nvPr/>
          </p:nvGrpSpPr>
          <p:grpSpPr>
            <a:xfrm>
              <a:off x="4356567" y="1191441"/>
              <a:ext cx="143691" cy="29488"/>
              <a:chOff x="4356567" y="1191441"/>
              <a:chExt cx="143691" cy="29488"/>
            </a:xfrm>
          </p:grpSpPr>
          <p:sp>
            <p:nvSpPr>
              <p:cNvPr id="8318" name="Google Shape;8318;p3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p3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3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3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2" name="Google Shape;8322;p38"/>
            <p:cNvGrpSpPr/>
            <p:nvPr/>
          </p:nvGrpSpPr>
          <p:grpSpPr>
            <a:xfrm>
              <a:off x="4339009" y="1863727"/>
              <a:ext cx="143704" cy="29476"/>
              <a:chOff x="4339009" y="1863727"/>
              <a:chExt cx="143704" cy="29476"/>
            </a:xfrm>
          </p:grpSpPr>
          <p:sp>
            <p:nvSpPr>
              <p:cNvPr id="8323" name="Google Shape;8323;p3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3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3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3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7" name="Google Shape;8327;p38"/>
            <p:cNvGrpSpPr/>
            <p:nvPr/>
          </p:nvGrpSpPr>
          <p:grpSpPr>
            <a:xfrm>
              <a:off x="4206459" y="1607315"/>
              <a:ext cx="29539" cy="142899"/>
              <a:chOff x="4206459" y="1607315"/>
              <a:chExt cx="29539" cy="142899"/>
            </a:xfrm>
          </p:grpSpPr>
          <p:sp>
            <p:nvSpPr>
              <p:cNvPr id="8328" name="Google Shape;8328;p3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3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3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3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332" name="Google Shape;8332;p3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3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3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3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36" name="Google Shape;8336;p38"/>
            <p:cNvGrpSpPr/>
            <p:nvPr/>
          </p:nvGrpSpPr>
          <p:grpSpPr>
            <a:xfrm>
              <a:off x="4889463" y="1423737"/>
              <a:ext cx="29552" cy="142899"/>
              <a:chOff x="4889463" y="1423737"/>
              <a:chExt cx="29552" cy="142899"/>
            </a:xfrm>
          </p:grpSpPr>
          <p:sp>
            <p:nvSpPr>
              <p:cNvPr id="8337" name="Google Shape;8337;p3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3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3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3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41" name="Google Shape;8341;p38"/>
            <p:cNvGrpSpPr/>
            <p:nvPr/>
          </p:nvGrpSpPr>
          <p:grpSpPr>
            <a:xfrm>
              <a:off x="4771663" y="1876896"/>
              <a:ext cx="108651" cy="100446"/>
              <a:chOff x="4771663" y="1876896"/>
              <a:chExt cx="108651" cy="100446"/>
            </a:xfrm>
          </p:grpSpPr>
          <p:sp>
            <p:nvSpPr>
              <p:cNvPr id="8342" name="Google Shape;8342;p3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3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3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3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46" name="Google Shape;8346;p38"/>
          <p:cNvGrpSpPr/>
          <p:nvPr/>
        </p:nvGrpSpPr>
        <p:grpSpPr>
          <a:xfrm>
            <a:off x="4008780" y="1854159"/>
            <a:ext cx="791287" cy="720350"/>
            <a:chOff x="267375" y="1071875"/>
            <a:chExt cx="470500" cy="428550"/>
          </a:xfrm>
        </p:grpSpPr>
        <p:sp>
          <p:nvSpPr>
            <p:cNvPr id="8347" name="Google Shape;8347;p3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3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3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3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3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3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3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3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5" name="Google Shape;8355;p38"/>
          <p:cNvGrpSpPr/>
          <p:nvPr/>
        </p:nvGrpSpPr>
        <p:grpSpPr>
          <a:xfrm>
            <a:off x="709275" y="3498789"/>
            <a:ext cx="1408445" cy="673166"/>
            <a:chOff x="712664" y="3693287"/>
            <a:chExt cx="1460739" cy="698160"/>
          </a:xfrm>
        </p:grpSpPr>
        <p:grpSp>
          <p:nvGrpSpPr>
            <p:cNvPr id="8356" name="Google Shape;8356;p38"/>
            <p:cNvGrpSpPr/>
            <p:nvPr/>
          </p:nvGrpSpPr>
          <p:grpSpPr>
            <a:xfrm>
              <a:off x="1380079" y="4133090"/>
              <a:ext cx="234047" cy="258099"/>
              <a:chOff x="1380079" y="4133090"/>
              <a:chExt cx="234047" cy="258099"/>
            </a:xfrm>
          </p:grpSpPr>
          <p:sp>
            <p:nvSpPr>
              <p:cNvPr id="8357" name="Google Shape;8357;p3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3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3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60" name="Google Shape;8360;p38"/>
            <p:cNvGrpSpPr/>
            <p:nvPr/>
          </p:nvGrpSpPr>
          <p:grpSpPr>
            <a:xfrm>
              <a:off x="884610" y="3864082"/>
              <a:ext cx="1118565" cy="527275"/>
              <a:chOff x="890961" y="3865463"/>
              <a:chExt cx="1115220" cy="525698"/>
            </a:xfrm>
          </p:grpSpPr>
          <p:sp>
            <p:nvSpPr>
              <p:cNvPr id="8361" name="Google Shape;8361;p3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3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3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64" name="Google Shape;8364;p38"/>
            <p:cNvGrpSpPr/>
            <p:nvPr/>
          </p:nvGrpSpPr>
          <p:grpSpPr>
            <a:xfrm>
              <a:off x="712664" y="3693287"/>
              <a:ext cx="1460739" cy="698160"/>
              <a:chOff x="712664" y="3693025"/>
              <a:chExt cx="1460739" cy="698160"/>
            </a:xfrm>
          </p:grpSpPr>
          <p:sp>
            <p:nvSpPr>
              <p:cNvPr id="8365" name="Google Shape;8365;p3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3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3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p3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3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3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71" name="Google Shape;8371;p38"/>
          <p:cNvGrpSpPr/>
          <p:nvPr/>
        </p:nvGrpSpPr>
        <p:grpSpPr>
          <a:xfrm>
            <a:off x="3146990" y="970936"/>
            <a:ext cx="795485" cy="738831"/>
            <a:chOff x="3348603" y="1236445"/>
            <a:chExt cx="749256" cy="695894"/>
          </a:xfrm>
        </p:grpSpPr>
        <p:grpSp>
          <p:nvGrpSpPr>
            <p:cNvPr id="8372" name="Google Shape;8372;p38"/>
            <p:cNvGrpSpPr/>
            <p:nvPr/>
          </p:nvGrpSpPr>
          <p:grpSpPr>
            <a:xfrm>
              <a:off x="3583779" y="1236445"/>
              <a:ext cx="293795" cy="285811"/>
              <a:chOff x="3750225" y="1774000"/>
              <a:chExt cx="149575" cy="145525"/>
            </a:xfrm>
          </p:grpSpPr>
          <p:sp>
            <p:nvSpPr>
              <p:cNvPr id="8373" name="Google Shape;8373;p3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3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5" name="Google Shape;8375;p38"/>
            <p:cNvGrpSpPr/>
            <p:nvPr/>
          </p:nvGrpSpPr>
          <p:grpSpPr>
            <a:xfrm>
              <a:off x="3775534" y="1462599"/>
              <a:ext cx="322325" cy="285958"/>
              <a:chOff x="3847850" y="1889150"/>
              <a:chExt cx="164100" cy="145600"/>
            </a:xfrm>
          </p:grpSpPr>
          <p:sp>
            <p:nvSpPr>
              <p:cNvPr id="8376" name="Google Shape;8376;p3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7" name="Google Shape;8377;p3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8" name="Google Shape;8378;p38"/>
            <p:cNvGrpSpPr/>
            <p:nvPr/>
          </p:nvGrpSpPr>
          <p:grpSpPr>
            <a:xfrm>
              <a:off x="3545329" y="1646528"/>
              <a:ext cx="293746" cy="285811"/>
              <a:chOff x="3730650" y="1982800"/>
              <a:chExt cx="149550" cy="145525"/>
            </a:xfrm>
          </p:grpSpPr>
          <p:sp>
            <p:nvSpPr>
              <p:cNvPr id="8379" name="Google Shape;8379;p3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3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1" name="Google Shape;8381;p38"/>
            <p:cNvGrpSpPr/>
            <p:nvPr/>
          </p:nvGrpSpPr>
          <p:grpSpPr>
            <a:xfrm>
              <a:off x="3348603" y="1415046"/>
              <a:ext cx="294384" cy="284387"/>
              <a:chOff x="3630494" y="1864938"/>
              <a:chExt cx="149875" cy="144800"/>
            </a:xfrm>
          </p:grpSpPr>
          <p:sp>
            <p:nvSpPr>
              <p:cNvPr id="8382" name="Google Shape;8382;p3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3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84" name="Google Shape;8384;p38"/>
          <p:cNvGrpSpPr/>
          <p:nvPr/>
        </p:nvGrpSpPr>
        <p:grpSpPr>
          <a:xfrm>
            <a:off x="2268517" y="3493832"/>
            <a:ext cx="1324924" cy="678083"/>
            <a:chOff x="2413923" y="3711366"/>
            <a:chExt cx="1374117" cy="703260"/>
          </a:xfrm>
        </p:grpSpPr>
        <p:grpSp>
          <p:nvGrpSpPr>
            <p:cNvPr id="8385" name="Google Shape;8385;p38"/>
            <p:cNvGrpSpPr/>
            <p:nvPr/>
          </p:nvGrpSpPr>
          <p:grpSpPr>
            <a:xfrm>
              <a:off x="2413923" y="3711366"/>
              <a:ext cx="1374117" cy="703260"/>
              <a:chOff x="2413923" y="3711366"/>
              <a:chExt cx="1374117" cy="703260"/>
            </a:xfrm>
          </p:grpSpPr>
          <p:sp>
            <p:nvSpPr>
              <p:cNvPr id="8386" name="Google Shape;8386;p3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87" name="Google Shape;8387;p38"/>
              <p:cNvGrpSpPr/>
              <p:nvPr/>
            </p:nvGrpSpPr>
            <p:grpSpPr>
              <a:xfrm>
                <a:off x="2600284" y="3808654"/>
                <a:ext cx="234506" cy="138010"/>
                <a:chOff x="2600284" y="3808654"/>
                <a:chExt cx="234506" cy="138010"/>
              </a:xfrm>
            </p:grpSpPr>
            <p:sp>
              <p:nvSpPr>
                <p:cNvPr id="8388" name="Google Shape;8388;p3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89" name="Google Shape;8389;p3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8390" name="Google Shape;8390;p38"/>
              <p:cNvGrpSpPr/>
              <p:nvPr/>
            </p:nvGrpSpPr>
            <p:grpSpPr>
              <a:xfrm>
                <a:off x="3359659" y="3805664"/>
                <a:ext cx="232294" cy="141000"/>
                <a:chOff x="3359659" y="3805664"/>
                <a:chExt cx="232294" cy="141000"/>
              </a:xfrm>
            </p:grpSpPr>
            <p:sp>
              <p:nvSpPr>
                <p:cNvPr id="8391" name="Google Shape;8391;p3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92" name="Google Shape;8392;p3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8393" name="Google Shape;8393;p38"/>
              <p:cNvGrpSpPr/>
              <p:nvPr/>
            </p:nvGrpSpPr>
            <p:grpSpPr>
              <a:xfrm>
                <a:off x="3067316" y="3711366"/>
                <a:ext cx="66900" cy="166810"/>
                <a:chOff x="3067316" y="3711366"/>
                <a:chExt cx="66900" cy="166810"/>
              </a:xfrm>
            </p:grpSpPr>
            <p:sp>
              <p:nvSpPr>
                <p:cNvPr id="8394" name="Google Shape;8394;p3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95" name="Google Shape;8395;p3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8396" name="Google Shape;8396;p38"/>
              <p:cNvGrpSpPr/>
              <p:nvPr/>
            </p:nvGrpSpPr>
            <p:grpSpPr>
              <a:xfrm>
                <a:off x="2413923" y="4058666"/>
                <a:ext cx="224119" cy="66900"/>
                <a:chOff x="2413923" y="4058666"/>
                <a:chExt cx="224119" cy="66900"/>
              </a:xfrm>
            </p:grpSpPr>
            <p:sp>
              <p:nvSpPr>
                <p:cNvPr id="8397" name="Google Shape;8397;p3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98" name="Google Shape;8398;p3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8399" name="Google Shape;8399;p38"/>
              <p:cNvGrpSpPr/>
              <p:nvPr/>
            </p:nvGrpSpPr>
            <p:grpSpPr>
              <a:xfrm>
                <a:off x="3564643" y="4058666"/>
                <a:ext cx="223397" cy="66900"/>
                <a:chOff x="3564643" y="4058666"/>
                <a:chExt cx="223397" cy="66900"/>
              </a:xfrm>
            </p:grpSpPr>
            <p:sp>
              <p:nvSpPr>
                <p:cNvPr id="8400" name="Google Shape;8400;p3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401" name="Google Shape;8401;p3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grpSp>
          <p:nvGrpSpPr>
            <p:cNvPr id="8402" name="Google Shape;8402;p38"/>
            <p:cNvGrpSpPr/>
            <p:nvPr/>
          </p:nvGrpSpPr>
          <p:grpSpPr>
            <a:xfrm>
              <a:off x="2633353" y="3965763"/>
              <a:ext cx="933975" cy="445687"/>
              <a:chOff x="2633353" y="3965763"/>
              <a:chExt cx="933975" cy="445687"/>
            </a:xfrm>
          </p:grpSpPr>
          <p:sp>
            <p:nvSpPr>
              <p:cNvPr id="8403" name="Google Shape;8403;p3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3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05" name="Google Shape;8405;p38"/>
          <p:cNvGrpSpPr/>
          <p:nvPr/>
        </p:nvGrpSpPr>
        <p:grpSpPr>
          <a:xfrm>
            <a:off x="6392789" y="1044380"/>
            <a:ext cx="1131087" cy="587383"/>
            <a:chOff x="238125" y="999450"/>
            <a:chExt cx="7140700" cy="3708225"/>
          </a:xfrm>
        </p:grpSpPr>
        <p:sp>
          <p:nvSpPr>
            <p:cNvPr id="8406" name="Google Shape;8406;p3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3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3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3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3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3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3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3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p3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5" name="Google Shape;8415;p38"/>
          <p:cNvGrpSpPr/>
          <p:nvPr/>
        </p:nvGrpSpPr>
        <p:grpSpPr>
          <a:xfrm>
            <a:off x="3744240" y="3493874"/>
            <a:ext cx="1375853" cy="678131"/>
            <a:chOff x="3913765" y="3641905"/>
            <a:chExt cx="1522804" cy="750560"/>
          </a:xfrm>
        </p:grpSpPr>
        <p:grpSp>
          <p:nvGrpSpPr>
            <p:cNvPr id="8416" name="Google Shape;8416;p38"/>
            <p:cNvGrpSpPr/>
            <p:nvPr/>
          </p:nvGrpSpPr>
          <p:grpSpPr>
            <a:xfrm>
              <a:off x="3913765" y="3997002"/>
              <a:ext cx="1522804" cy="395463"/>
              <a:chOff x="3913765" y="3997002"/>
              <a:chExt cx="1522804" cy="395463"/>
            </a:xfrm>
          </p:grpSpPr>
          <p:grpSp>
            <p:nvGrpSpPr>
              <p:cNvPr id="8417" name="Google Shape;8417;p38"/>
              <p:cNvGrpSpPr/>
              <p:nvPr/>
            </p:nvGrpSpPr>
            <p:grpSpPr>
              <a:xfrm>
                <a:off x="3913765" y="4138659"/>
                <a:ext cx="507602" cy="253806"/>
                <a:chOff x="3913765" y="4138659"/>
                <a:chExt cx="507602" cy="253806"/>
              </a:xfrm>
            </p:grpSpPr>
            <p:sp>
              <p:nvSpPr>
                <p:cNvPr id="8418" name="Google Shape;8418;p3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3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rgbClr val="000000"/>
                      </a:solidFill>
                      <a:latin typeface="Arial"/>
                      <a:ea typeface="Arial"/>
                      <a:cs typeface="Arial"/>
                      <a:sym typeface="Arial"/>
                    </a:rPr>
                    <a:t>     </a:t>
                  </a:r>
                  <a:endParaRPr b="0" i="0" sz="1400" u="none" cap="none" strike="noStrike">
                    <a:solidFill>
                      <a:srgbClr val="000000"/>
                    </a:solidFill>
                    <a:latin typeface="Arial"/>
                    <a:ea typeface="Arial"/>
                    <a:cs typeface="Arial"/>
                    <a:sym typeface="Arial"/>
                  </a:endParaRPr>
                </a:p>
              </p:txBody>
            </p:sp>
          </p:grpSp>
          <p:grpSp>
            <p:nvGrpSpPr>
              <p:cNvPr id="8420" name="Google Shape;8420;p38"/>
              <p:cNvGrpSpPr/>
              <p:nvPr/>
            </p:nvGrpSpPr>
            <p:grpSpPr>
              <a:xfrm>
                <a:off x="4421361" y="3997002"/>
                <a:ext cx="507618" cy="395463"/>
                <a:chOff x="4421361" y="3997002"/>
                <a:chExt cx="507618" cy="395463"/>
              </a:xfrm>
            </p:grpSpPr>
            <p:sp>
              <p:nvSpPr>
                <p:cNvPr id="8421" name="Google Shape;8421;p3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3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3" name="Google Shape;8423;p38"/>
              <p:cNvGrpSpPr/>
              <p:nvPr/>
            </p:nvGrpSpPr>
            <p:grpSpPr>
              <a:xfrm>
                <a:off x="4928973" y="4189418"/>
                <a:ext cx="507596" cy="203047"/>
                <a:chOff x="4928973" y="4189418"/>
                <a:chExt cx="507596" cy="203047"/>
              </a:xfrm>
            </p:grpSpPr>
            <p:sp>
              <p:nvSpPr>
                <p:cNvPr id="8424" name="Google Shape;8424;p3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3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26" name="Google Shape;8426;p38"/>
            <p:cNvGrpSpPr/>
            <p:nvPr/>
          </p:nvGrpSpPr>
          <p:grpSpPr>
            <a:xfrm>
              <a:off x="4482186" y="3641905"/>
              <a:ext cx="397605" cy="349784"/>
              <a:chOff x="2906375" y="1159725"/>
              <a:chExt cx="1860575" cy="1636800"/>
            </a:xfrm>
          </p:grpSpPr>
          <p:sp>
            <p:nvSpPr>
              <p:cNvPr id="8427" name="Google Shape;8427;p3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3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3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3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31" name="Google Shape;8431;p38"/>
          <p:cNvGrpSpPr/>
          <p:nvPr/>
        </p:nvGrpSpPr>
        <p:grpSpPr>
          <a:xfrm>
            <a:off x="6528949" y="1853801"/>
            <a:ext cx="940737" cy="721067"/>
            <a:chOff x="6599718" y="2068734"/>
            <a:chExt cx="940737" cy="721067"/>
          </a:xfrm>
        </p:grpSpPr>
        <p:sp>
          <p:nvSpPr>
            <p:cNvPr id="8432" name="Google Shape;8432;p3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3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3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3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3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3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38" name="Google Shape;8438;p38"/>
            <p:cNvGrpSpPr/>
            <p:nvPr/>
          </p:nvGrpSpPr>
          <p:grpSpPr>
            <a:xfrm>
              <a:off x="6836957" y="2068734"/>
              <a:ext cx="461892" cy="721067"/>
              <a:chOff x="6836957" y="2068734"/>
              <a:chExt cx="461892" cy="721067"/>
            </a:xfrm>
          </p:grpSpPr>
          <p:sp>
            <p:nvSpPr>
              <p:cNvPr id="8439" name="Google Shape;8439;p3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3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1" name="Google Shape;8441;p3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p3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3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3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45" name="Google Shape;8445;p38"/>
              <p:cNvGrpSpPr/>
              <p:nvPr/>
            </p:nvGrpSpPr>
            <p:grpSpPr>
              <a:xfrm>
                <a:off x="6836957" y="2068734"/>
                <a:ext cx="461892" cy="721067"/>
                <a:chOff x="6836957" y="2068734"/>
                <a:chExt cx="461892" cy="721067"/>
              </a:xfrm>
            </p:grpSpPr>
            <p:sp>
              <p:nvSpPr>
                <p:cNvPr id="8446" name="Google Shape;8446;p3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3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3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3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3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3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3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453" name="Google Shape;8453;p38"/>
          <p:cNvGrpSpPr/>
          <p:nvPr/>
        </p:nvGrpSpPr>
        <p:grpSpPr>
          <a:xfrm>
            <a:off x="2412267" y="1858147"/>
            <a:ext cx="712576" cy="712375"/>
            <a:chOff x="2559249" y="2069323"/>
            <a:chExt cx="685565" cy="685635"/>
          </a:xfrm>
        </p:grpSpPr>
        <p:sp>
          <p:nvSpPr>
            <p:cNvPr id="8454" name="Google Shape;8454;p3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3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p3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3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3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3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3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3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p3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3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3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5" name="Google Shape;8465;p3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p3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7" name="Google Shape;8467;p38"/>
          <p:cNvGrpSpPr/>
          <p:nvPr/>
        </p:nvGrpSpPr>
        <p:grpSpPr>
          <a:xfrm>
            <a:off x="7594705" y="970936"/>
            <a:ext cx="845645" cy="711911"/>
            <a:chOff x="951975" y="315800"/>
            <a:chExt cx="5860325" cy="4933550"/>
          </a:xfrm>
        </p:grpSpPr>
        <p:sp>
          <p:nvSpPr>
            <p:cNvPr id="8468" name="Google Shape;8468;p3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3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3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p3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3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3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3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3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6" name="Google Shape;8476;p38"/>
          <p:cNvGrpSpPr/>
          <p:nvPr/>
        </p:nvGrpSpPr>
        <p:grpSpPr>
          <a:xfrm>
            <a:off x="3691834" y="2707045"/>
            <a:ext cx="1617932" cy="621724"/>
            <a:chOff x="3862800" y="3038525"/>
            <a:chExt cx="1329006" cy="510698"/>
          </a:xfrm>
        </p:grpSpPr>
        <p:sp>
          <p:nvSpPr>
            <p:cNvPr id="8477" name="Google Shape;8477;p3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p3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79" name="Google Shape;8479;p38"/>
            <p:cNvGrpSpPr/>
            <p:nvPr/>
          </p:nvGrpSpPr>
          <p:grpSpPr>
            <a:xfrm>
              <a:off x="3967075" y="3040337"/>
              <a:ext cx="1019927" cy="402126"/>
              <a:chOff x="3967075" y="3040337"/>
              <a:chExt cx="1019927" cy="402126"/>
            </a:xfrm>
          </p:grpSpPr>
          <p:sp>
            <p:nvSpPr>
              <p:cNvPr id="8480" name="Google Shape;8480;p3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p3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2" name="Google Shape;8482;p38"/>
            <p:cNvGrpSpPr/>
            <p:nvPr/>
          </p:nvGrpSpPr>
          <p:grpSpPr>
            <a:xfrm>
              <a:off x="4186700" y="3040337"/>
              <a:ext cx="390475" cy="183289"/>
              <a:chOff x="4186700" y="3040337"/>
              <a:chExt cx="390475" cy="183289"/>
            </a:xfrm>
          </p:grpSpPr>
          <p:sp>
            <p:nvSpPr>
              <p:cNvPr id="8483" name="Google Shape;8483;p3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3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5" name="Google Shape;8485;p38"/>
            <p:cNvGrpSpPr/>
            <p:nvPr/>
          </p:nvGrpSpPr>
          <p:grpSpPr>
            <a:xfrm>
              <a:off x="4073727" y="3040337"/>
              <a:ext cx="697793" cy="296263"/>
              <a:chOff x="4073727" y="3040337"/>
              <a:chExt cx="697793" cy="296263"/>
            </a:xfrm>
          </p:grpSpPr>
          <p:sp>
            <p:nvSpPr>
              <p:cNvPr id="8486" name="Google Shape;8486;p3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3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8" name="Google Shape;8488;p38"/>
            <p:cNvGrpSpPr/>
            <p:nvPr/>
          </p:nvGrpSpPr>
          <p:grpSpPr>
            <a:xfrm>
              <a:off x="3862800" y="3038525"/>
              <a:ext cx="1329006" cy="510698"/>
              <a:chOff x="3862800" y="3038525"/>
              <a:chExt cx="1329006" cy="510698"/>
            </a:xfrm>
          </p:grpSpPr>
          <p:sp>
            <p:nvSpPr>
              <p:cNvPr id="8489" name="Google Shape;8489;p3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3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91" name="Google Shape;8491;p38"/>
          <p:cNvGrpSpPr/>
          <p:nvPr/>
        </p:nvGrpSpPr>
        <p:grpSpPr>
          <a:xfrm>
            <a:off x="700156" y="970936"/>
            <a:ext cx="883205" cy="775176"/>
            <a:chOff x="649648" y="271400"/>
            <a:chExt cx="6215377" cy="5455143"/>
          </a:xfrm>
        </p:grpSpPr>
        <p:sp>
          <p:nvSpPr>
            <p:cNvPr id="8492" name="Google Shape;8492;p3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3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3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p3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3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3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8" name="Google Shape;8498;p3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3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3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p3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3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3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4" name="Google Shape;8504;p38"/>
          <p:cNvGrpSpPr/>
          <p:nvPr/>
        </p:nvGrpSpPr>
        <p:grpSpPr>
          <a:xfrm>
            <a:off x="2308457" y="970936"/>
            <a:ext cx="767704" cy="815488"/>
            <a:chOff x="2499700" y="1135950"/>
            <a:chExt cx="732402" cy="777989"/>
          </a:xfrm>
        </p:grpSpPr>
        <p:grpSp>
          <p:nvGrpSpPr>
            <p:cNvPr id="8505" name="Google Shape;8505;p38"/>
            <p:cNvGrpSpPr/>
            <p:nvPr/>
          </p:nvGrpSpPr>
          <p:grpSpPr>
            <a:xfrm>
              <a:off x="2499700" y="1135950"/>
              <a:ext cx="732402" cy="694706"/>
              <a:chOff x="2499700" y="1135950"/>
              <a:chExt cx="732402" cy="694706"/>
            </a:xfrm>
          </p:grpSpPr>
          <p:sp>
            <p:nvSpPr>
              <p:cNvPr id="8506" name="Google Shape;8506;p3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3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3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3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3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3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3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3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3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p3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p3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3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3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p3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3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3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3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3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3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p3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3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3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3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3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3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3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3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3" name="Google Shape;8533;p38"/>
            <p:cNvGrpSpPr/>
            <p:nvPr/>
          </p:nvGrpSpPr>
          <p:grpSpPr>
            <a:xfrm>
              <a:off x="2517909" y="1188726"/>
              <a:ext cx="702702" cy="725213"/>
              <a:chOff x="2517909" y="1188726"/>
              <a:chExt cx="702702" cy="725213"/>
            </a:xfrm>
          </p:grpSpPr>
          <p:sp>
            <p:nvSpPr>
              <p:cNvPr id="8534" name="Google Shape;8534;p3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3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p3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7" name="Google Shape;8537;p3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3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39" name="Google Shape;8539;p38"/>
          <p:cNvGrpSpPr/>
          <p:nvPr/>
        </p:nvGrpSpPr>
        <p:grpSpPr>
          <a:xfrm>
            <a:off x="1654189" y="970936"/>
            <a:ext cx="583439" cy="870229"/>
            <a:chOff x="1716825" y="1121550"/>
            <a:chExt cx="622800" cy="928938"/>
          </a:xfrm>
        </p:grpSpPr>
        <p:grpSp>
          <p:nvGrpSpPr>
            <p:cNvPr id="8540" name="Google Shape;8540;p38"/>
            <p:cNvGrpSpPr/>
            <p:nvPr/>
          </p:nvGrpSpPr>
          <p:grpSpPr>
            <a:xfrm>
              <a:off x="1716825" y="1121550"/>
              <a:ext cx="622800" cy="928938"/>
              <a:chOff x="1716825" y="1121550"/>
              <a:chExt cx="622800" cy="928938"/>
            </a:xfrm>
          </p:grpSpPr>
          <p:cxnSp>
            <p:nvCxnSpPr>
              <p:cNvPr id="8541" name="Google Shape;8541;p38"/>
              <p:cNvCxnSpPr/>
              <p:nvPr/>
            </p:nvCxnSpPr>
            <p:spPr>
              <a:xfrm>
                <a:off x="1954750" y="1738188"/>
                <a:ext cx="0" cy="312300"/>
              </a:xfrm>
              <a:prstGeom prst="straightConnector1">
                <a:avLst/>
              </a:prstGeom>
              <a:noFill/>
              <a:ln cap="flat" cmpd="sng" w="9525">
                <a:solidFill>
                  <a:srgbClr val="213B55"/>
                </a:solidFill>
                <a:prstDash val="solid"/>
                <a:round/>
                <a:headEnd len="sm" w="sm" type="none"/>
                <a:tailEnd len="sm" w="sm" type="none"/>
              </a:ln>
            </p:spPr>
          </p:cxnSp>
          <p:sp>
            <p:nvSpPr>
              <p:cNvPr id="8542" name="Google Shape;8542;p3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3" name="Google Shape;8543;p38"/>
            <p:cNvGrpSpPr/>
            <p:nvPr/>
          </p:nvGrpSpPr>
          <p:grpSpPr>
            <a:xfrm>
              <a:off x="1768050" y="1172775"/>
              <a:ext cx="520200" cy="832000"/>
              <a:chOff x="1768050" y="1172775"/>
              <a:chExt cx="520200" cy="832000"/>
            </a:xfrm>
          </p:grpSpPr>
          <p:cxnSp>
            <p:nvCxnSpPr>
              <p:cNvPr id="8544" name="Google Shape;8544;p38"/>
              <p:cNvCxnSpPr/>
              <p:nvPr/>
            </p:nvCxnSpPr>
            <p:spPr>
              <a:xfrm>
                <a:off x="2003025" y="1692475"/>
                <a:ext cx="0" cy="312300"/>
              </a:xfrm>
              <a:prstGeom prst="straightConnector1">
                <a:avLst/>
              </a:prstGeom>
              <a:noFill/>
              <a:ln cap="flat" cmpd="sng" w="9525">
                <a:solidFill>
                  <a:srgbClr val="667E92"/>
                </a:solidFill>
                <a:prstDash val="solid"/>
                <a:round/>
                <a:headEnd len="sm" w="sm" type="none"/>
                <a:tailEnd len="sm" w="sm" type="none"/>
              </a:ln>
            </p:spPr>
          </p:cxnSp>
          <p:sp>
            <p:nvSpPr>
              <p:cNvPr id="8545" name="Google Shape;8545;p3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6" name="Google Shape;8546;p38"/>
            <p:cNvGrpSpPr/>
            <p:nvPr/>
          </p:nvGrpSpPr>
          <p:grpSpPr>
            <a:xfrm>
              <a:off x="1820100" y="1225475"/>
              <a:ext cx="416400" cy="729575"/>
              <a:chOff x="1820100" y="1225475"/>
              <a:chExt cx="416400" cy="729575"/>
            </a:xfrm>
          </p:grpSpPr>
          <p:cxnSp>
            <p:nvCxnSpPr>
              <p:cNvPr id="8547" name="Google Shape;8547;p38"/>
              <p:cNvCxnSpPr/>
              <p:nvPr/>
            </p:nvCxnSpPr>
            <p:spPr>
              <a:xfrm>
                <a:off x="2051300" y="1642750"/>
                <a:ext cx="0" cy="312300"/>
              </a:xfrm>
              <a:prstGeom prst="straightConnector1">
                <a:avLst/>
              </a:prstGeom>
              <a:noFill/>
              <a:ln cap="flat" cmpd="sng" w="9525">
                <a:solidFill>
                  <a:srgbClr val="445D73"/>
                </a:solidFill>
                <a:prstDash val="solid"/>
                <a:round/>
                <a:headEnd len="sm" w="sm" type="none"/>
                <a:tailEnd len="sm" w="sm" type="none"/>
              </a:ln>
            </p:spPr>
          </p:cxnSp>
          <p:sp>
            <p:nvSpPr>
              <p:cNvPr id="8548" name="Google Shape;8548;p3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9" name="Google Shape;8549;p38"/>
            <p:cNvGrpSpPr/>
            <p:nvPr/>
          </p:nvGrpSpPr>
          <p:grpSpPr>
            <a:xfrm>
              <a:off x="1874250" y="1278825"/>
              <a:ext cx="308100" cy="605275"/>
              <a:chOff x="1874250" y="1278825"/>
              <a:chExt cx="308100" cy="605275"/>
            </a:xfrm>
          </p:grpSpPr>
          <p:cxnSp>
            <p:nvCxnSpPr>
              <p:cNvPr id="8550" name="Google Shape;8550;p38"/>
              <p:cNvCxnSpPr/>
              <p:nvPr/>
            </p:nvCxnSpPr>
            <p:spPr>
              <a:xfrm>
                <a:off x="2099575" y="1571800"/>
                <a:ext cx="0" cy="312300"/>
              </a:xfrm>
              <a:prstGeom prst="straightConnector1">
                <a:avLst/>
              </a:prstGeom>
              <a:noFill/>
              <a:ln cap="flat" cmpd="sng" w="9525">
                <a:solidFill>
                  <a:srgbClr val="E3E9ED"/>
                </a:solidFill>
                <a:prstDash val="solid"/>
                <a:round/>
                <a:headEnd len="sm" w="sm" type="none"/>
                <a:tailEnd len="sm" w="sm" type="none"/>
              </a:ln>
            </p:spPr>
          </p:cxnSp>
          <p:sp>
            <p:nvSpPr>
              <p:cNvPr id="8551" name="Google Shape;8551;p3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52" name="Google Shape;8552;p3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3" name="Google Shape;8553;p38"/>
          <p:cNvGrpSpPr/>
          <p:nvPr/>
        </p:nvGrpSpPr>
        <p:grpSpPr>
          <a:xfrm>
            <a:off x="1574012" y="1857258"/>
            <a:ext cx="739072" cy="714152"/>
            <a:chOff x="4334725" y="1355875"/>
            <a:chExt cx="3106650" cy="3001900"/>
          </a:xfrm>
        </p:grpSpPr>
        <p:grpSp>
          <p:nvGrpSpPr>
            <p:cNvPr id="8554" name="Google Shape;8554;p38"/>
            <p:cNvGrpSpPr/>
            <p:nvPr/>
          </p:nvGrpSpPr>
          <p:grpSpPr>
            <a:xfrm>
              <a:off x="4516050" y="1724875"/>
              <a:ext cx="2693725" cy="2632900"/>
              <a:chOff x="4516050" y="1724875"/>
              <a:chExt cx="2693725" cy="2632900"/>
            </a:xfrm>
          </p:grpSpPr>
          <p:sp>
            <p:nvSpPr>
              <p:cNvPr id="8555" name="Google Shape;8555;p3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3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3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8" name="Google Shape;8558;p38"/>
            <p:cNvGrpSpPr/>
            <p:nvPr/>
          </p:nvGrpSpPr>
          <p:grpSpPr>
            <a:xfrm>
              <a:off x="4334725" y="1355875"/>
              <a:ext cx="3106650" cy="2709650"/>
              <a:chOff x="4334725" y="1355875"/>
              <a:chExt cx="3106650" cy="2709650"/>
            </a:xfrm>
          </p:grpSpPr>
          <p:sp>
            <p:nvSpPr>
              <p:cNvPr id="8559" name="Google Shape;8559;p3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3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3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62" name="Google Shape;8562;p38"/>
          <p:cNvGrpSpPr/>
          <p:nvPr/>
        </p:nvGrpSpPr>
        <p:grpSpPr>
          <a:xfrm>
            <a:off x="7690961" y="3488029"/>
            <a:ext cx="312074" cy="684173"/>
            <a:chOff x="7645573" y="3754300"/>
            <a:chExt cx="293855" cy="644170"/>
          </a:xfrm>
        </p:grpSpPr>
        <p:sp>
          <p:nvSpPr>
            <p:cNvPr id="8563" name="Google Shape;8563;p3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3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5" name="Google Shape;8565;p38"/>
          <p:cNvGrpSpPr/>
          <p:nvPr/>
        </p:nvGrpSpPr>
        <p:grpSpPr>
          <a:xfrm>
            <a:off x="5612949" y="970936"/>
            <a:ext cx="709011" cy="739359"/>
            <a:chOff x="5830645" y="1256617"/>
            <a:chExt cx="530340" cy="553040"/>
          </a:xfrm>
        </p:grpSpPr>
        <p:grpSp>
          <p:nvGrpSpPr>
            <p:cNvPr id="8566" name="Google Shape;8566;p38"/>
            <p:cNvGrpSpPr/>
            <p:nvPr/>
          </p:nvGrpSpPr>
          <p:grpSpPr>
            <a:xfrm>
              <a:off x="5830645" y="1256617"/>
              <a:ext cx="259743" cy="269908"/>
              <a:chOff x="5830645" y="1256617"/>
              <a:chExt cx="259743" cy="269908"/>
            </a:xfrm>
          </p:grpSpPr>
          <p:sp>
            <p:nvSpPr>
              <p:cNvPr id="8567" name="Google Shape;8567;p3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3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9" name="Google Shape;8569;p38"/>
            <p:cNvGrpSpPr/>
            <p:nvPr/>
          </p:nvGrpSpPr>
          <p:grpSpPr>
            <a:xfrm>
              <a:off x="6101293" y="1256617"/>
              <a:ext cx="259692" cy="269908"/>
              <a:chOff x="6101293" y="1256617"/>
              <a:chExt cx="259692" cy="269908"/>
            </a:xfrm>
          </p:grpSpPr>
          <p:sp>
            <p:nvSpPr>
              <p:cNvPr id="8570" name="Google Shape;8570;p3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3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2" name="Google Shape;8572;p38"/>
            <p:cNvGrpSpPr/>
            <p:nvPr/>
          </p:nvGrpSpPr>
          <p:grpSpPr>
            <a:xfrm>
              <a:off x="5830645" y="1539749"/>
              <a:ext cx="259692" cy="269908"/>
              <a:chOff x="5830645" y="1539749"/>
              <a:chExt cx="259692" cy="269908"/>
            </a:xfrm>
          </p:grpSpPr>
          <p:sp>
            <p:nvSpPr>
              <p:cNvPr id="8573" name="Google Shape;8573;p3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3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5" name="Google Shape;8575;p38"/>
            <p:cNvGrpSpPr/>
            <p:nvPr/>
          </p:nvGrpSpPr>
          <p:grpSpPr>
            <a:xfrm>
              <a:off x="6101293" y="1539749"/>
              <a:ext cx="259692" cy="269908"/>
              <a:chOff x="6101293" y="1539749"/>
              <a:chExt cx="259692" cy="269908"/>
            </a:xfrm>
          </p:grpSpPr>
          <p:sp>
            <p:nvSpPr>
              <p:cNvPr id="8576" name="Google Shape;8576;p3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3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78" name="Google Shape;8578;p3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79" name="Google Shape;8579;p38"/>
          <p:cNvGrpSpPr/>
          <p:nvPr/>
        </p:nvGrpSpPr>
        <p:grpSpPr>
          <a:xfrm>
            <a:off x="714444" y="2707052"/>
            <a:ext cx="1452955" cy="621361"/>
            <a:chOff x="732422" y="2990152"/>
            <a:chExt cx="1337773" cy="572103"/>
          </a:xfrm>
        </p:grpSpPr>
        <p:sp>
          <p:nvSpPr>
            <p:cNvPr id="8580" name="Google Shape;8580;p3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3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3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3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3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3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9" name="Shape 8589"/>
        <p:cNvGrpSpPr/>
        <p:nvPr/>
      </p:nvGrpSpPr>
      <p:grpSpPr>
        <a:xfrm>
          <a:off x="0" y="0"/>
          <a:ext cx="0" cy="0"/>
          <a:chOff x="0" y="0"/>
          <a:chExt cx="0" cy="0"/>
        </a:xfrm>
      </p:grpSpPr>
      <p:grpSp>
        <p:nvGrpSpPr>
          <p:cNvPr id="8590" name="Google Shape;8590;p39"/>
          <p:cNvGrpSpPr/>
          <p:nvPr/>
        </p:nvGrpSpPr>
        <p:grpSpPr>
          <a:xfrm>
            <a:off x="708579" y="965872"/>
            <a:ext cx="1636117" cy="1526144"/>
            <a:chOff x="729238" y="1179665"/>
            <a:chExt cx="1636117" cy="1526144"/>
          </a:xfrm>
        </p:grpSpPr>
        <p:grpSp>
          <p:nvGrpSpPr>
            <p:cNvPr id="8591" name="Google Shape;8591;p39"/>
            <p:cNvGrpSpPr/>
            <p:nvPr/>
          </p:nvGrpSpPr>
          <p:grpSpPr>
            <a:xfrm>
              <a:off x="729238" y="1179665"/>
              <a:ext cx="80700" cy="1526144"/>
              <a:chOff x="729238" y="1179665"/>
              <a:chExt cx="80700" cy="1526144"/>
            </a:xfrm>
          </p:grpSpPr>
          <p:sp>
            <p:nvSpPr>
              <p:cNvPr id="8592" name="Google Shape;8592;p3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3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3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3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3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3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3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3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3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3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2" name="Google Shape;8602;p39"/>
            <p:cNvGrpSpPr/>
            <p:nvPr/>
          </p:nvGrpSpPr>
          <p:grpSpPr>
            <a:xfrm>
              <a:off x="903098" y="1179665"/>
              <a:ext cx="80700" cy="1526144"/>
              <a:chOff x="903098" y="1179665"/>
              <a:chExt cx="80700" cy="1526144"/>
            </a:xfrm>
          </p:grpSpPr>
          <p:sp>
            <p:nvSpPr>
              <p:cNvPr id="8603" name="Google Shape;8603;p3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3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3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3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3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3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3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3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3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3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3" name="Google Shape;8613;p39"/>
            <p:cNvGrpSpPr/>
            <p:nvPr/>
          </p:nvGrpSpPr>
          <p:grpSpPr>
            <a:xfrm>
              <a:off x="1076958" y="1179665"/>
              <a:ext cx="80700" cy="1526144"/>
              <a:chOff x="1076958" y="1179665"/>
              <a:chExt cx="80700" cy="1526144"/>
            </a:xfrm>
          </p:grpSpPr>
          <p:sp>
            <p:nvSpPr>
              <p:cNvPr id="8614" name="Google Shape;8614;p3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3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3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3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3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3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3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3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3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p3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4" name="Google Shape;8624;p39"/>
            <p:cNvGrpSpPr/>
            <p:nvPr/>
          </p:nvGrpSpPr>
          <p:grpSpPr>
            <a:xfrm>
              <a:off x="1247707" y="1179665"/>
              <a:ext cx="80700" cy="1526144"/>
              <a:chOff x="1247707" y="1179665"/>
              <a:chExt cx="80700" cy="1526144"/>
            </a:xfrm>
          </p:grpSpPr>
          <p:sp>
            <p:nvSpPr>
              <p:cNvPr id="8625" name="Google Shape;8625;p3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3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3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3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3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3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3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3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3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3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5" name="Google Shape;8635;p39"/>
            <p:cNvGrpSpPr/>
            <p:nvPr/>
          </p:nvGrpSpPr>
          <p:grpSpPr>
            <a:xfrm>
              <a:off x="1421567" y="1179665"/>
              <a:ext cx="80700" cy="1526144"/>
              <a:chOff x="1421567" y="1179665"/>
              <a:chExt cx="80700" cy="1526144"/>
            </a:xfrm>
          </p:grpSpPr>
          <p:sp>
            <p:nvSpPr>
              <p:cNvPr id="8636" name="Google Shape;8636;p3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3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3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3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3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3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3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3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p3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3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6" name="Google Shape;8646;p39"/>
            <p:cNvGrpSpPr/>
            <p:nvPr/>
          </p:nvGrpSpPr>
          <p:grpSpPr>
            <a:xfrm>
              <a:off x="1592327" y="1179665"/>
              <a:ext cx="80700" cy="1526144"/>
              <a:chOff x="1592327" y="1179665"/>
              <a:chExt cx="80700" cy="1526144"/>
            </a:xfrm>
          </p:grpSpPr>
          <p:sp>
            <p:nvSpPr>
              <p:cNvPr id="8647" name="Google Shape;8647;p3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3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3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3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3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3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3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3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3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3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7" name="Google Shape;8657;p39"/>
            <p:cNvGrpSpPr/>
            <p:nvPr/>
          </p:nvGrpSpPr>
          <p:grpSpPr>
            <a:xfrm>
              <a:off x="1766187" y="1179665"/>
              <a:ext cx="80700" cy="1526144"/>
              <a:chOff x="1766187" y="1179665"/>
              <a:chExt cx="80700" cy="1526144"/>
            </a:xfrm>
          </p:grpSpPr>
          <p:sp>
            <p:nvSpPr>
              <p:cNvPr id="8658" name="Google Shape;8658;p3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3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3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3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3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3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3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3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3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3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8" name="Google Shape;8668;p39"/>
            <p:cNvGrpSpPr/>
            <p:nvPr/>
          </p:nvGrpSpPr>
          <p:grpSpPr>
            <a:xfrm>
              <a:off x="1936935" y="1179665"/>
              <a:ext cx="80700" cy="1526144"/>
              <a:chOff x="1936935" y="1179665"/>
              <a:chExt cx="80700" cy="1526144"/>
            </a:xfrm>
          </p:grpSpPr>
          <p:sp>
            <p:nvSpPr>
              <p:cNvPr id="8669" name="Google Shape;8669;p3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p3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3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3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p3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p3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p3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p3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3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3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9" name="Google Shape;8679;p39"/>
            <p:cNvGrpSpPr/>
            <p:nvPr/>
          </p:nvGrpSpPr>
          <p:grpSpPr>
            <a:xfrm>
              <a:off x="2110795" y="1179665"/>
              <a:ext cx="80700" cy="1526144"/>
              <a:chOff x="2110795" y="1179665"/>
              <a:chExt cx="80700" cy="1526144"/>
            </a:xfrm>
          </p:grpSpPr>
          <p:sp>
            <p:nvSpPr>
              <p:cNvPr id="8680" name="Google Shape;8680;p3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3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p3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3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3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3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3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3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3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3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0" name="Google Shape;8690;p39"/>
            <p:cNvGrpSpPr/>
            <p:nvPr/>
          </p:nvGrpSpPr>
          <p:grpSpPr>
            <a:xfrm>
              <a:off x="2284655" y="1179665"/>
              <a:ext cx="80700" cy="1526144"/>
              <a:chOff x="2284655" y="1179665"/>
              <a:chExt cx="80700" cy="1526144"/>
            </a:xfrm>
          </p:grpSpPr>
          <p:sp>
            <p:nvSpPr>
              <p:cNvPr id="8691" name="Google Shape;8691;p3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p3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p3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p3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3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p3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p3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3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3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3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01" name="Google Shape;8701;p39"/>
          <p:cNvGrpSpPr/>
          <p:nvPr/>
        </p:nvGrpSpPr>
        <p:grpSpPr>
          <a:xfrm>
            <a:off x="2603245" y="985011"/>
            <a:ext cx="1364248" cy="1102133"/>
            <a:chOff x="2623904" y="1198803"/>
            <a:chExt cx="1364248" cy="1102133"/>
          </a:xfrm>
        </p:grpSpPr>
        <p:grpSp>
          <p:nvGrpSpPr>
            <p:cNvPr id="8702" name="Google Shape;8702;p39"/>
            <p:cNvGrpSpPr/>
            <p:nvPr/>
          </p:nvGrpSpPr>
          <p:grpSpPr>
            <a:xfrm>
              <a:off x="2623907" y="1198803"/>
              <a:ext cx="1364245" cy="273000"/>
              <a:chOff x="2623907" y="1198803"/>
              <a:chExt cx="1364245" cy="273000"/>
            </a:xfrm>
          </p:grpSpPr>
          <p:sp>
            <p:nvSpPr>
              <p:cNvPr id="8703" name="Google Shape;8703;p3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3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3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3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3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8" name="Google Shape;8708;p39"/>
            <p:cNvGrpSpPr/>
            <p:nvPr/>
          </p:nvGrpSpPr>
          <p:grpSpPr>
            <a:xfrm>
              <a:off x="2623904" y="1476964"/>
              <a:ext cx="1364245" cy="273000"/>
              <a:chOff x="2623904" y="1476964"/>
              <a:chExt cx="1364245" cy="273000"/>
            </a:xfrm>
          </p:grpSpPr>
          <p:sp>
            <p:nvSpPr>
              <p:cNvPr id="8709" name="Google Shape;8709;p3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3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3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3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3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4" name="Google Shape;8714;p39"/>
            <p:cNvGrpSpPr/>
            <p:nvPr/>
          </p:nvGrpSpPr>
          <p:grpSpPr>
            <a:xfrm>
              <a:off x="2623907" y="1749775"/>
              <a:ext cx="1364245" cy="273000"/>
              <a:chOff x="2623907" y="1749775"/>
              <a:chExt cx="1364245" cy="273000"/>
            </a:xfrm>
          </p:grpSpPr>
          <p:sp>
            <p:nvSpPr>
              <p:cNvPr id="8715" name="Google Shape;8715;p3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3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3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3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3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0" name="Google Shape;8720;p39"/>
            <p:cNvGrpSpPr/>
            <p:nvPr/>
          </p:nvGrpSpPr>
          <p:grpSpPr>
            <a:xfrm>
              <a:off x="2623904" y="2027936"/>
              <a:ext cx="1364245" cy="273000"/>
              <a:chOff x="2623904" y="2027936"/>
              <a:chExt cx="1364245" cy="273000"/>
            </a:xfrm>
          </p:grpSpPr>
          <p:sp>
            <p:nvSpPr>
              <p:cNvPr id="8721" name="Google Shape;8721;p3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p3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3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3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3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26" name="Google Shape;8726;p39"/>
          <p:cNvGrpSpPr/>
          <p:nvPr/>
        </p:nvGrpSpPr>
        <p:grpSpPr>
          <a:xfrm>
            <a:off x="2592706" y="2444193"/>
            <a:ext cx="1387540" cy="159124"/>
            <a:chOff x="3200660" y="2180272"/>
            <a:chExt cx="2563823" cy="378237"/>
          </a:xfrm>
        </p:grpSpPr>
        <p:sp>
          <p:nvSpPr>
            <p:cNvPr id="8727" name="Google Shape;8727;p3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p3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p3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3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3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3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3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3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3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3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p3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3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3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3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3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3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3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3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5" name="Google Shape;8745;p39"/>
          <p:cNvGrpSpPr/>
          <p:nvPr/>
        </p:nvGrpSpPr>
        <p:grpSpPr>
          <a:xfrm>
            <a:off x="2589231" y="2722018"/>
            <a:ext cx="1390502" cy="159625"/>
            <a:chOff x="3530150" y="2790075"/>
            <a:chExt cx="1962600" cy="225300"/>
          </a:xfrm>
        </p:grpSpPr>
        <p:sp>
          <p:nvSpPr>
            <p:cNvPr id="8746" name="Google Shape;8746;p3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3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8" name="Google Shape;8748;p39"/>
          <p:cNvGrpSpPr/>
          <p:nvPr/>
        </p:nvGrpSpPr>
        <p:grpSpPr>
          <a:xfrm>
            <a:off x="2589884" y="3000344"/>
            <a:ext cx="1411629" cy="153761"/>
            <a:chOff x="3558802" y="4011427"/>
            <a:chExt cx="1866000" cy="111300"/>
          </a:xfrm>
        </p:grpSpPr>
        <p:sp>
          <p:nvSpPr>
            <p:cNvPr id="8749" name="Google Shape;8749;p3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3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1" name="Google Shape;8751;p39"/>
          <p:cNvGrpSpPr/>
          <p:nvPr/>
        </p:nvGrpSpPr>
        <p:grpSpPr>
          <a:xfrm>
            <a:off x="2589576" y="2205744"/>
            <a:ext cx="1383504" cy="119749"/>
            <a:chOff x="3465975" y="2270276"/>
            <a:chExt cx="1986365" cy="171929"/>
          </a:xfrm>
        </p:grpSpPr>
        <p:sp>
          <p:nvSpPr>
            <p:cNvPr id="8752" name="Google Shape;8752;p3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3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3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3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3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3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3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3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0" name="Google Shape;8760;p39"/>
          <p:cNvGrpSpPr/>
          <p:nvPr/>
        </p:nvGrpSpPr>
        <p:grpSpPr>
          <a:xfrm>
            <a:off x="2600584" y="3569394"/>
            <a:ext cx="1369531" cy="195460"/>
            <a:chOff x="723300" y="4253549"/>
            <a:chExt cx="2276482" cy="324900"/>
          </a:xfrm>
        </p:grpSpPr>
        <p:sp>
          <p:nvSpPr>
            <p:cNvPr id="8761" name="Google Shape;8761;p3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3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3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3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3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6" name="Google Shape;8766;p39"/>
          <p:cNvGrpSpPr/>
          <p:nvPr/>
        </p:nvGrpSpPr>
        <p:grpSpPr>
          <a:xfrm>
            <a:off x="2590145" y="3270574"/>
            <a:ext cx="1389065" cy="180119"/>
            <a:chOff x="705948" y="3788465"/>
            <a:chExt cx="2308952" cy="299400"/>
          </a:xfrm>
        </p:grpSpPr>
        <p:sp>
          <p:nvSpPr>
            <p:cNvPr id="8767" name="Google Shape;8767;p3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3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3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3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3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72" name="Google Shape;8772;p39"/>
          <p:cNvGrpSpPr/>
          <p:nvPr/>
        </p:nvGrpSpPr>
        <p:grpSpPr>
          <a:xfrm>
            <a:off x="2638082" y="3883554"/>
            <a:ext cx="1304609" cy="294074"/>
            <a:chOff x="2658741" y="4097347"/>
            <a:chExt cx="1304609" cy="294074"/>
          </a:xfrm>
        </p:grpSpPr>
        <p:grpSp>
          <p:nvGrpSpPr>
            <p:cNvPr id="8773" name="Google Shape;8773;p39"/>
            <p:cNvGrpSpPr/>
            <p:nvPr/>
          </p:nvGrpSpPr>
          <p:grpSpPr>
            <a:xfrm>
              <a:off x="2658741" y="4097347"/>
              <a:ext cx="118572" cy="294074"/>
              <a:chOff x="3343310" y="4475555"/>
              <a:chExt cx="127717" cy="316753"/>
            </a:xfrm>
          </p:grpSpPr>
          <p:sp>
            <p:nvSpPr>
              <p:cNvPr id="8774" name="Google Shape;8774;p3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3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76" name="Google Shape;8776;p39"/>
            <p:cNvGrpSpPr/>
            <p:nvPr/>
          </p:nvGrpSpPr>
          <p:grpSpPr>
            <a:xfrm>
              <a:off x="3815519" y="4098388"/>
              <a:ext cx="147831" cy="291991"/>
              <a:chOff x="3527539" y="4476677"/>
              <a:chExt cx="159232" cy="314510"/>
            </a:xfrm>
          </p:grpSpPr>
          <p:sp>
            <p:nvSpPr>
              <p:cNvPr id="8777" name="Google Shape;8777;p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79" name="Google Shape;8779;p39"/>
            <p:cNvGrpSpPr/>
            <p:nvPr/>
          </p:nvGrpSpPr>
          <p:grpSpPr>
            <a:xfrm>
              <a:off x="3511696" y="4098388"/>
              <a:ext cx="147831" cy="291991"/>
              <a:chOff x="3527539" y="4476677"/>
              <a:chExt cx="159232" cy="314510"/>
            </a:xfrm>
          </p:grpSpPr>
          <p:sp>
            <p:nvSpPr>
              <p:cNvPr id="8780" name="Google Shape;8780;p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2" name="Google Shape;8782;p39"/>
            <p:cNvGrpSpPr/>
            <p:nvPr/>
          </p:nvGrpSpPr>
          <p:grpSpPr>
            <a:xfrm>
              <a:off x="3207874" y="4098388"/>
              <a:ext cx="147831" cy="291991"/>
              <a:chOff x="3527539" y="4476677"/>
              <a:chExt cx="159232" cy="314510"/>
            </a:xfrm>
          </p:grpSpPr>
          <p:sp>
            <p:nvSpPr>
              <p:cNvPr id="8783" name="Google Shape;8783;p3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p3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5" name="Google Shape;8785;p39"/>
            <p:cNvGrpSpPr/>
            <p:nvPr/>
          </p:nvGrpSpPr>
          <p:grpSpPr>
            <a:xfrm>
              <a:off x="2933305" y="4097347"/>
              <a:ext cx="118572" cy="294074"/>
              <a:chOff x="3343310" y="4475555"/>
              <a:chExt cx="127717" cy="316753"/>
            </a:xfrm>
          </p:grpSpPr>
          <p:sp>
            <p:nvSpPr>
              <p:cNvPr id="8786" name="Google Shape;8786;p3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3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88" name="Google Shape;8788;p39"/>
          <p:cNvGrpSpPr/>
          <p:nvPr/>
        </p:nvGrpSpPr>
        <p:grpSpPr>
          <a:xfrm>
            <a:off x="4256912" y="1866676"/>
            <a:ext cx="1433821" cy="191500"/>
            <a:chOff x="4273350" y="2080469"/>
            <a:chExt cx="1433821" cy="191500"/>
          </a:xfrm>
        </p:grpSpPr>
        <p:grpSp>
          <p:nvGrpSpPr>
            <p:cNvPr id="8789" name="Google Shape;8789;p39"/>
            <p:cNvGrpSpPr/>
            <p:nvPr/>
          </p:nvGrpSpPr>
          <p:grpSpPr>
            <a:xfrm>
              <a:off x="4273350" y="2080469"/>
              <a:ext cx="1433821" cy="0"/>
              <a:chOff x="5224975" y="2962250"/>
              <a:chExt cx="1544400" cy="0"/>
            </a:xfrm>
          </p:grpSpPr>
          <p:cxnSp>
            <p:nvCxnSpPr>
              <p:cNvPr id="8790" name="Google Shape;8790;p39"/>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8791" name="Google Shape;8791;p39"/>
              <p:cNvCxnSpPr/>
              <p:nvPr/>
            </p:nvCxnSpPr>
            <p:spPr>
              <a:xfrm>
                <a:off x="5225150" y="2962250"/>
                <a:ext cx="453300" cy="0"/>
              </a:xfrm>
              <a:prstGeom prst="straightConnector1">
                <a:avLst/>
              </a:prstGeom>
              <a:noFill/>
              <a:ln cap="flat" cmpd="sng" w="9525">
                <a:solidFill>
                  <a:srgbClr val="7994A9"/>
                </a:solidFill>
                <a:prstDash val="solid"/>
                <a:round/>
                <a:headEnd len="sm" w="sm" type="none"/>
                <a:tailEnd len="med" w="med" type="oval"/>
              </a:ln>
            </p:spPr>
          </p:cxnSp>
        </p:grpSp>
        <p:grpSp>
          <p:nvGrpSpPr>
            <p:cNvPr id="8792" name="Google Shape;8792;p39"/>
            <p:cNvGrpSpPr/>
            <p:nvPr/>
          </p:nvGrpSpPr>
          <p:grpSpPr>
            <a:xfrm>
              <a:off x="4273350" y="2271969"/>
              <a:ext cx="1433821" cy="0"/>
              <a:chOff x="5224975" y="2962250"/>
              <a:chExt cx="1544400" cy="0"/>
            </a:xfrm>
          </p:grpSpPr>
          <p:cxnSp>
            <p:nvCxnSpPr>
              <p:cNvPr id="8793" name="Google Shape;8793;p39"/>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8794" name="Google Shape;8794;p39"/>
              <p:cNvCxnSpPr/>
              <p:nvPr/>
            </p:nvCxnSpPr>
            <p:spPr>
              <a:xfrm>
                <a:off x="5225150" y="2962250"/>
                <a:ext cx="998700" cy="0"/>
              </a:xfrm>
              <a:prstGeom prst="straightConnector1">
                <a:avLst/>
              </a:prstGeom>
              <a:noFill/>
              <a:ln cap="flat" cmpd="sng" w="9525">
                <a:solidFill>
                  <a:srgbClr val="7994A9"/>
                </a:solidFill>
                <a:prstDash val="solid"/>
                <a:round/>
                <a:headEnd len="sm" w="sm" type="none"/>
                <a:tailEnd len="med" w="med" type="oval"/>
              </a:ln>
            </p:spPr>
          </p:cxnSp>
        </p:grpSp>
      </p:grpSp>
      <p:grpSp>
        <p:nvGrpSpPr>
          <p:cNvPr id="8795" name="Google Shape;8795;p39"/>
          <p:cNvGrpSpPr/>
          <p:nvPr/>
        </p:nvGrpSpPr>
        <p:grpSpPr>
          <a:xfrm>
            <a:off x="4258467" y="969244"/>
            <a:ext cx="1430711" cy="743389"/>
            <a:chOff x="5159450" y="1919950"/>
            <a:chExt cx="1541050" cy="862500"/>
          </a:xfrm>
        </p:grpSpPr>
        <p:sp>
          <p:nvSpPr>
            <p:cNvPr id="8796" name="Google Shape;8796;p3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7" name="Google Shape;8797;p39"/>
            <p:cNvGrpSpPr/>
            <p:nvPr/>
          </p:nvGrpSpPr>
          <p:grpSpPr>
            <a:xfrm>
              <a:off x="5159450" y="1919950"/>
              <a:ext cx="1541050" cy="862500"/>
              <a:chOff x="5159450" y="1919950"/>
              <a:chExt cx="1541050" cy="862500"/>
            </a:xfrm>
          </p:grpSpPr>
          <p:cxnSp>
            <p:nvCxnSpPr>
              <p:cNvPr id="8798" name="Google Shape;8798;p39"/>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8799" name="Google Shape;8799;p39"/>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8800" name="Google Shape;8800;p39"/>
          <p:cNvGrpSpPr/>
          <p:nvPr/>
        </p:nvGrpSpPr>
        <p:grpSpPr>
          <a:xfrm>
            <a:off x="4248581" y="2192571"/>
            <a:ext cx="1450484" cy="1052087"/>
            <a:chOff x="5230575" y="1554475"/>
            <a:chExt cx="2137150" cy="1550150"/>
          </a:xfrm>
        </p:grpSpPr>
        <p:sp>
          <p:nvSpPr>
            <p:cNvPr id="8801" name="Google Shape;8801;p3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3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3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3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3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3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3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3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3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3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3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3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3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14" name="Google Shape;8814;p39"/>
          <p:cNvGrpSpPr/>
          <p:nvPr/>
        </p:nvGrpSpPr>
        <p:grpSpPr>
          <a:xfrm rot="10800000">
            <a:off x="4265131" y="3284761"/>
            <a:ext cx="1417383" cy="887946"/>
            <a:chOff x="5645403" y="2920021"/>
            <a:chExt cx="2650800" cy="2180614"/>
          </a:xfrm>
        </p:grpSpPr>
        <p:sp>
          <p:nvSpPr>
            <p:cNvPr id="8815" name="Google Shape;8815;p3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16" name="Google Shape;8816;p39"/>
            <p:cNvCxnSpPr>
              <a:stCxn id="8815" idx="1"/>
            </p:cNvCxnSpPr>
            <p:nvPr/>
          </p:nvCxnSpPr>
          <p:spPr>
            <a:xfrm rot="10800000">
              <a:off x="5645403" y="3154021"/>
              <a:ext cx="127500" cy="600"/>
            </a:xfrm>
            <a:prstGeom prst="straightConnector1">
              <a:avLst/>
            </a:prstGeom>
            <a:noFill/>
            <a:ln cap="flat" cmpd="sng" w="9525">
              <a:solidFill>
                <a:srgbClr val="435D74"/>
              </a:solidFill>
              <a:prstDash val="solid"/>
              <a:round/>
              <a:headEnd len="sm" w="sm" type="none"/>
              <a:tailEnd len="sm" w="sm" type="none"/>
            </a:ln>
          </p:spPr>
        </p:cxnSp>
        <p:sp>
          <p:nvSpPr>
            <p:cNvPr id="8817" name="Google Shape;8817;p3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18" name="Google Shape;8818;p39"/>
            <p:cNvCxnSpPr>
              <a:endCxn id="8817" idx="3"/>
            </p:cNvCxnSpPr>
            <p:nvPr/>
          </p:nvCxnSpPr>
          <p:spPr>
            <a:xfrm rot="10800000">
              <a:off x="8059040" y="3735532"/>
              <a:ext cx="135300" cy="0"/>
            </a:xfrm>
            <a:prstGeom prst="straightConnector1">
              <a:avLst/>
            </a:prstGeom>
            <a:noFill/>
            <a:ln cap="flat" cmpd="sng" w="9525">
              <a:solidFill>
                <a:srgbClr val="5F7D95"/>
              </a:solidFill>
              <a:prstDash val="solid"/>
              <a:round/>
              <a:headEnd len="sm" w="sm" type="none"/>
              <a:tailEnd len="sm" w="sm" type="none"/>
            </a:ln>
          </p:spPr>
        </p:cxnSp>
        <p:sp>
          <p:nvSpPr>
            <p:cNvPr id="8819" name="Google Shape;8819;p3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20" name="Google Shape;8820;p39"/>
            <p:cNvCxnSpPr>
              <a:stCxn id="8819" idx="1"/>
            </p:cNvCxnSpPr>
            <p:nvPr/>
          </p:nvCxnSpPr>
          <p:spPr>
            <a:xfrm rot="10800000">
              <a:off x="6175223" y="4300183"/>
              <a:ext cx="123900" cy="600"/>
            </a:xfrm>
            <a:prstGeom prst="straightConnector1">
              <a:avLst/>
            </a:prstGeom>
            <a:noFill/>
            <a:ln cap="flat" cmpd="sng" w="9525">
              <a:solidFill>
                <a:srgbClr val="869FB2"/>
              </a:solidFill>
              <a:prstDash val="solid"/>
              <a:round/>
              <a:headEnd len="sm" w="sm" type="none"/>
              <a:tailEnd len="sm" w="sm" type="none"/>
            </a:ln>
          </p:spPr>
        </p:cxnSp>
        <p:sp>
          <p:nvSpPr>
            <p:cNvPr id="8821" name="Google Shape;8821;p3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22" name="Google Shape;8822;p39"/>
            <p:cNvCxnSpPr>
              <a:endCxn id="8821" idx="3"/>
            </p:cNvCxnSpPr>
            <p:nvPr/>
          </p:nvCxnSpPr>
          <p:spPr>
            <a:xfrm flipH="1">
              <a:off x="7439761" y="4864535"/>
              <a:ext cx="104400" cy="1500"/>
            </a:xfrm>
            <a:prstGeom prst="straightConnector1">
              <a:avLst/>
            </a:prstGeom>
            <a:noFill/>
            <a:ln cap="flat" cmpd="sng" w="9525">
              <a:solidFill>
                <a:srgbClr val="BAC8D3"/>
              </a:solidFill>
              <a:prstDash val="solid"/>
              <a:round/>
              <a:headEnd len="sm" w="sm" type="none"/>
              <a:tailEnd len="sm" w="sm" type="none"/>
            </a:ln>
          </p:spPr>
        </p:cxnSp>
      </p:grpSp>
      <p:grpSp>
        <p:nvGrpSpPr>
          <p:cNvPr id="8823" name="Google Shape;8823;p39"/>
          <p:cNvGrpSpPr/>
          <p:nvPr/>
        </p:nvGrpSpPr>
        <p:grpSpPr>
          <a:xfrm>
            <a:off x="7365491" y="2188116"/>
            <a:ext cx="1071743" cy="1021579"/>
            <a:chOff x="7189833" y="2022667"/>
            <a:chExt cx="1251159" cy="1192597"/>
          </a:xfrm>
        </p:grpSpPr>
        <p:sp>
          <p:nvSpPr>
            <p:cNvPr id="8824" name="Google Shape;8824;p3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p3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p3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3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8" name="Google Shape;8828;p39"/>
          <p:cNvGrpSpPr/>
          <p:nvPr/>
        </p:nvGrpSpPr>
        <p:grpSpPr>
          <a:xfrm>
            <a:off x="706762" y="2614523"/>
            <a:ext cx="1695374" cy="1560837"/>
            <a:chOff x="727421" y="2828315"/>
            <a:chExt cx="1695374" cy="1560837"/>
          </a:xfrm>
        </p:grpSpPr>
        <p:grpSp>
          <p:nvGrpSpPr>
            <p:cNvPr id="8829" name="Google Shape;8829;p39"/>
            <p:cNvGrpSpPr/>
            <p:nvPr/>
          </p:nvGrpSpPr>
          <p:grpSpPr>
            <a:xfrm>
              <a:off x="819108" y="2882501"/>
              <a:ext cx="103104" cy="1426186"/>
              <a:chOff x="4674013" y="3100904"/>
              <a:chExt cx="122758" cy="1698043"/>
            </a:xfrm>
          </p:grpSpPr>
          <p:sp>
            <p:nvSpPr>
              <p:cNvPr id="8830" name="Google Shape;8830;p3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3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3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3" name="Google Shape;8833;p3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4" name="Google Shape;8834;p3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p3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3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7" name="Google Shape;8837;p39"/>
            <p:cNvGrpSpPr/>
            <p:nvPr/>
          </p:nvGrpSpPr>
          <p:grpSpPr>
            <a:xfrm>
              <a:off x="1062475" y="2882501"/>
              <a:ext cx="103104" cy="1426186"/>
              <a:chOff x="4940438" y="3100904"/>
              <a:chExt cx="122758" cy="1698043"/>
            </a:xfrm>
          </p:grpSpPr>
          <p:sp>
            <p:nvSpPr>
              <p:cNvPr id="8838" name="Google Shape;8838;p3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p3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p3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3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3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p3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3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5" name="Google Shape;8845;p39"/>
            <p:cNvGrpSpPr/>
            <p:nvPr/>
          </p:nvGrpSpPr>
          <p:grpSpPr>
            <a:xfrm>
              <a:off x="1299324" y="2882501"/>
              <a:ext cx="103104" cy="1426186"/>
              <a:chOff x="5206863" y="3100904"/>
              <a:chExt cx="122758" cy="1698043"/>
            </a:xfrm>
          </p:grpSpPr>
          <p:sp>
            <p:nvSpPr>
              <p:cNvPr id="8846" name="Google Shape;8846;p3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p3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3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9" name="Google Shape;8849;p3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0" name="Google Shape;8850;p3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3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p3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3" name="Google Shape;8853;p39"/>
            <p:cNvGrpSpPr/>
            <p:nvPr/>
          </p:nvGrpSpPr>
          <p:grpSpPr>
            <a:xfrm>
              <a:off x="1786057" y="2882501"/>
              <a:ext cx="103104" cy="1426186"/>
              <a:chOff x="6006138" y="3143629"/>
              <a:chExt cx="122758" cy="1698043"/>
            </a:xfrm>
          </p:grpSpPr>
          <p:sp>
            <p:nvSpPr>
              <p:cNvPr id="8854" name="Google Shape;8854;p3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3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3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3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3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p3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0" name="Google Shape;8860;p3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1" name="Google Shape;8861;p39"/>
            <p:cNvGrpSpPr/>
            <p:nvPr/>
          </p:nvGrpSpPr>
          <p:grpSpPr>
            <a:xfrm>
              <a:off x="2029422" y="2882501"/>
              <a:ext cx="103104" cy="1426186"/>
              <a:chOff x="6805413" y="3100904"/>
              <a:chExt cx="122758" cy="1698043"/>
            </a:xfrm>
          </p:grpSpPr>
          <p:sp>
            <p:nvSpPr>
              <p:cNvPr id="8862" name="Google Shape;8862;p3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3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3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3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6" name="Google Shape;8866;p3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7" name="Google Shape;8867;p3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3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9" name="Google Shape;8869;p39"/>
            <p:cNvGrpSpPr/>
            <p:nvPr/>
          </p:nvGrpSpPr>
          <p:grpSpPr>
            <a:xfrm>
              <a:off x="727421" y="2828315"/>
              <a:ext cx="1695374" cy="1560837"/>
              <a:chOff x="734799" y="2782450"/>
              <a:chExt cx="1571100" cy="1577400"/>
            </a:xfrm>
          </p:grpSpPr>
          <p:cxnSp>
            <p:nvCxnSpPr>
              <p:cNvPr id="8870" name="Google Shape;8870;p39"/>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8871" name="Google Shape;8871;p39"/>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8872" name="Google Shape;8872;p39"/>
            <p:cNvGrpSpPr/>
            <p:nvPr/>
          </p:nvGrpSpPr>
          <p:grpSpPr>
            <a:xfrm>
              <a:off x="2272795" y="2882501"/>
              <a:ext cx="103104" cy="1426186"/>
              <a:chOff x="5206863" y="3100904"/>
              <a:chExt cx="122758" cy="1698043"/>
            </a:xfrm>
          </p:grpSpPr>
          <p:sp>
            <p:nvSpPr>
              <p:cNvPr id="8873" name="Google Shape;8873;p3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3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5" name="Google Shape;8875;p3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p3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3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p3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3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80" name="Google Shape;8880;p39"/>
            <p:cNvGrpSpPr/>
            <p:nvPr/>
          </p:nvGrpSpPr>
          <p:grpSpPr>
            <a:xfrm>
              <a:off x="1542694" y="2882501"/>
              <a:ext cx="103104" cy="1426186"/>
              <a:chOff x="6006138" y="3143629"/>
              <a:chExt cx="122758" cy="1698043"/>
            </a:xfrm>
          </p:grpSpPr>
          <p:sp>
            <p:nvSpPr>
              <p:cNvPr id="8881" name="Google Shape;8881;p3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3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3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p3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p3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p3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p3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888" name="Google Shape;8888;p39"/>
          <p:cNvGrpSpPr/>
          <p:nvPr/>
        </p:nvGrpSpPr>
        <p:grpSpPr>
          <a:xfrm>
            <a:off x="5915341" y="2192094"/>
            <a:ext cx="1248543" cy="1025319"/>
            <a:chOff x="5183758" y="1210600"/>
            <a:chExt cx="3605380" cy="2960783"/>
          </a:xfrm>
        </p:grpSpPr>
        <p:sp>
          <p:nvSpPr>
            <p:cNvPr id="8889" name="Google Shape;8889;p3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p3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p3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3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93" name="Google Shape;8893;p3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sm" w="sm" type="none"/>
            </a:ln>
          </p:spPr>
        </p:cxnSp>
        <p:cxnSp>
          <p:nvCxnSpPr>
            <p:cNvPr id="8894" name="Google Shape;8894;p3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sm" w="sm" type="none"/>
            </a:ln>
          </p:spPr>
        </p:cxnSp>
        <p:cxnSp>
          <p:nvCxnSpPr>
            <p:cNvPr id="8895" name="Google Shape;8895;p3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sm" w="sm" type="none"/>
            </a:ln>
          </p:spPr>
        </p:cxnSp>
        <p:cxnSp>
          <p:nvCxnSpPr>
            <p:cNvPr id="8896" name="Google Shape;8896;p3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sm" w="sm" type="none"/>
            </a:ln>
          </p:spPr>
        </p:cxnSp>
        <p:sp>
          <p:nvSpPr>
            <p:cNvPr id="8897" name="Google Shape;8897;p3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8" name="Google Shape;8898;p39"/>
          <p:cNvGrpSpPr/>
          <p:nvPr/>
        </p:nvGrpSpPr>
        <p:grpSpPr>
          <a:xfrm>
            <a:off x="5772403" y="3330411"/>
            <a:ext cx="2664832" cy="843440"/>
            <a:chOff x="5916567" y="1099697"/>
            <a:chExt cx="2556684" cy="809211"/>
          </a:xfrm>
        </p:grpSpPr>
        <p:sp>
          <p:nvSpPr>
            <p:cNvPr id="8899" name="Google Shape;8899;p3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0" name="Google Shape;8900;p3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3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3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39"/>
            <p:cNvSpPr/>
            <p:nvPr/>
          </p:nvSpPr>
          <p:spPr>
            <a:xfrm>
              <a:off x="8279421" y="1099697"/>
              <a:ext cx="54" cy="0"/>
            </a:xfrm>
            <a:custGeom>
              <a:rect b="b" l="l" r="r" t="t"/>
              <a:pathLst>
                <a:path extrusionOk="0" h="12000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3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p3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6" name="Google Shape;8906;p3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07" name="Google Shape;8907;p39"/>
          <p:cNvGrpSpPr/>
          <p:nvPr/>
        </p:nvGrpSpPr>
        <p:grpSpPr>
          <a:xfrm>
            <a:off x="5879943" y="979270"/>
            <a:ext cx="1299850" cy="1023337"/>
            <a:chOff x="5900602" y="1193063"/>
            <a:chExt cx="1299850" cy="1023337"/>
          </a:xfrm>
        </p:grpSpPr>
        <p:grpSp>
          <p:nvGrpSpPr>
            <p:cNvPr id="8908" name="Google Shape;8908;p39"/>
            <p:cNvGrpSpPr/>
            <p:nvPr/>
          </p:nvGrpSpPr>
          <p:grpSpPr>
            <a:xfrm>
              <a:off x="6743564" y="1193063"/>
              <a:ext cx="456888" cy="700378"/>
              <a:chOff x="6743564" y="1193063"/>
              <a:chExt cx="456888" cy="700378"/>
            </a:xfrm>
          </p:grpSpPr>
          <p:grpSp>
            <p:nvGrpSpPr>
              <p:cNvPr id="8909" name="Google Shape;8909;p39"/>
              <p:cNvGrpSpPr/>
              <p:nvPr/>
            </p:nvGrpSpPr>
            <p:grpSpPr>
              <a:xfrm>
                <a:off x="6743564" y="1690732"/>
                <a:ext cx="214402" cy="202709"/>
                <a:chOff x="6743564" y="1690732"/>
                <a:chExt cx="214402" cy="202709"/>
              </a:xfrm>
            </p:grpSpPr>
            <p:sp>
              <p:nvSpPr>
                <p:cNvPr id="8910" name="Google Shape;8910;p3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p3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2" name="Google Shape;8912;p39"/>
              <p:cNvGrpSpPr/>
              <p:nvPr/>
            </p:nvGrpSpPr>
            <p:grpSpPr>
              <a:xfrm>
                <a:off x="6915505" y="1193063"/>
                <a:ext cx="284947" cy="589637"/>
                <a:chOff x="6915505" y="1193063"/>
                <a:chExt cx="284947" cy="589637"/>
              </a:xfrm>
            </p:grpSpPr>
            <p:sp>
              <p:nvSpPr>
                <p:cNvPr id="8913" name="Google Shape;8913;p3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914" name="Google Shape;8914;p39"/>
                <p:cNvCxnSpPr/>
                <p:nvPr/>
              </p:nvCxnSpPr>
              <p:spPr>
                <a:xfrm rot="10800000">
                  <a:off x="6938275" y="1279600"/>
                  <a:ext cx="0" cy="503100"/>
                </a:xfrm>
                <a:prstGeom prst="straightConnector1">
                  <a:avLst/>
                </a:prstGeom>
                <a:noFill/>
                <a:ln cap="flat" cmpd="sng" w="9525">
                  <a:solidFill>
                    <a:srgbClr val="CFD9E0"/>
                  </a:solidFill>
                  <a:prstDash val="solid"/>
                  <a:round/>
                  <a:headEnd len="sm" w="sm" type="none"/>
                  <a:tailEnd len="med" w="med" type="oval"/>
                </a:ln>
              </p:spPr>
            </p:cxnSp>
          </p:grpSp>
        </p:grpSp>
        <p:grpSp>
          <p:nvGrpSpPr>
            <p:cNvPr id="8915" name="Google Shape;8915;p39"/>
            <p:cNvGrpSpPr/>
            <p:nvPr/>
          </p:nvGrpSpPr>
          <p:grpSpPr>
            <a:xfrm>
              <a:off x="6520338" y="1193063"/>
              <a:ext cx="341813" cy="801589"/>
              <a:chOff x="6520338" y="1193063"/>
              <a:chExt cx="341813" cy="801589"/>
            </a:xfrm>
          </p:grpSpPr>
          <p:grpSp>
            <p:nvGrpSpPr>
              <p:cNvPr id="8916" name="Google Shape;8916;p39"/>
              <p:cNvGrpSpPr/>
              <p:nvPr/>
            </p:nvGrpSpPr>
            <p:grpSpPr>
              <a:xfrm>
                <a:off x="6520337" y="1589528"/>
                <a:ext cx="213949" cy="405124"/>
                <a:chOff x="6520338" y="1589528"/>
                <a:chExt cx="213949" cy="405124"/>
              </a:xfrm>
            </p:grpSpPr>
            <p:sp>
              <p:nvSpPr>
                <p:cNvPr id="8917" name="Google Shape;8917;p3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3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9" name="Google Shape;8919;p39"/>
              <p:cNvGrpSpPr/>
              <p:nvPr/>
            </p:nvGrpSpPr>
            <p:grpSpPr>
              <a:xfrm>
                <a:off x="6577204" y="1193063"/>
                <a:ext cx="284947" cy="453562"/>
                <a:chOff x="6577204" y="1193063"/>
                <a:chExt cx="284947" cy="453562"/>
              </a:xfrm>
            </p:grpSpPr>
            <p:sp>
              <p:nvSpPr>
                <p:cNvPr id="8920" name="Google Shape;8920;p3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921" name="Google Shape;8921;p39"/>
                <p:cNvCxnSpPr/>
                <p:nvPr/>
              </p:nvCxnSpPr>
              <p:spPr>
                <a:xfrm rot="10800000">
                  <a:off x="6677825" y="1279425"/>
                  <a:ext cx="0" cy="367200"/>
                </a:xfrm>
                <a:prstGeom prst="straightConnector1">
                  <a:avLst/>
                </a:prstGeom>
                <a:noFill/>
                <a:ln cap="flat" cmpd="sng" w="9525">
                  <a:solidFill>
                    <a:srgbClr val="A5B7C6"/>
                  </a:solidFill>
                  <a:prstDash val="solid"/>
                  <a:round/>
                  <a:headEnd len="sm" w="sm" type="none"/>
                  <a:tailEnd len="med" w="med" type="oval"/>
                </a:ln>
              </p:spPr>
            </p:cxnSp>
          </p:grpSp>
        </p:grpSp>
        <p:grpSp>
          <p:nvGrpSpPr>
            <p:cNvPr id="8922" name="Google Shape;8922;p39"/>
            <p:cNvGrpSpPr/>
            <p:nvPr/>
          </p:nvGrpSpPr>
          <p:grpSpPr>
            <a:xfrm>
              <a:off x="6238903" y="1193063"/>
              <a:ext cx="300476" cy="901783"/>
              <a:chOff x="6238903" y="1193063"/>
              <a:chExt cx="300476" cy="901783"/>
            </a:xfrm>
          </p:grpSpPr>
          <p:grpSp>
            <p:nvGrpSpPr>
              <p:cNvPr id="8923" name="Google Shape;8923;p39"/>
              <p:cNvGrpSpPr/>
              <p:nvPr/>
            </p:nvGrpSpPr>
            <p:grpSpPr>
              <a:xfrm>
                <a:off x="6290865" y="1489315"/>
                <a:ext cx="248514" cy="605531"/>
                <a:chOff x="6290865" y="1489315"/>
                <a:chExt cx="248514" cy="605531"/>
              </a:xfrm>
            </p:grpSpPr>
            <p:sp>
              <p:nvSpPr>
                <p:cNvPr id="8924" name="Google Shape;8924;p3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p3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26" name="Google Shape;8926;p39"/>
              <p:cNvGrpSpPr/>
              <p:nvPr/>
            </p:nvGrpSpPr>
            <p:grpSpPr>
              <a:xfrm>
                <a:off x="6238903" y="1193063"/>
                <a:ext cx="284947" cy="327512"/>
                <a:chOff x="6238903" y="1193063"/>
                <a:chExt cx="284947" cy="327512"/>
              </a:xfrm>
            </p:grpSpPr>
            <p:sp>
              <p:nvSpPr>
                <p:cNvPr id="8927" name="Google Shape;8927;p3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928" name="Google Shape;8928;p39"/>
                <p:cNvCxnSpPr/>
                <p:nvPr/>
              </p:nvCxnSpPr>
              <p:spPr>
                <a:xfrm rot="10800000">
                  <a:off x="6431250" y="1279375"/>
                  <a:ext cx="0" cy="241200"/>
                </a:xfrm>
                <a:prstGeom prst="straightConnector1">
                  <a:avLst/>
                </a:prstGeom>
                <a:noFill/>
                <a:ln cap="flat" cmpd="sng" w="9525">
                  <a:solidFill>
                    <a:srgbClr val="869FB2"/>
                  </a:solidFill>
                  <a:prstDash val="solid"/>
                  <a:round/>
                  <a:headEnd len="sm" w="sm" type="none"/>
                  <a:tailEnd len="med" w="med" type="oval"/>
                </a:ln>
              </p:spPr>
            </p:cxnSp>
          </p:grpSp>
        </p:grpSp>
        <p:grpSp>
          <p:nvGrpSpPr>
            <p:cNvPr id="8929" name="Google Shape;8929;p39"/>
            <p:cNvGrpSpPr/>
            <p:nvPr/>
          </p:nvGrpSpPr>
          <p:grpSpPr>
            <a:xfrm>
              <a:off x="5900602" y="1193063"/>
              <a:ext cx="444346" cy="1023337"/>
              <a:chOff x="5900602" y="1193063"/>
              <a:chExt cx="444346" cy="1023337"/>
            </a:xfrm>
          </p:grpSpPr>
          <p:grpSp>
            <p:nvGrpSpPr>
              <p:cNvPr id="8930" name="Google Shape;8930;p39"/>
              <p:cNvGrpSpPr/>
              <p:nvPr/>
            </p:nvGrpSpPr>
            <p:grpSpPr>
              <a:xfrm>
                <a:off x="6046502" y="1367785"/>
                <a:ext cx="298446" cy="848616"/>
                <a:chOff x="6046502" y="1367784"/>
                <a:chExt cx="298446" cy="848616"/>
              </a:xfrm>
            </p:grpSpPr>
            <p:sp>
              <p:nvSpPr>
                <p:cNvPr id="8931" name="Google Shape;8931;p3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p3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33" name="Google Shape;8933;p39"/>
              <p:cNvGrpSpPr/>
              <p:nvPr/>
            </p:nvGrpSpPr>
            <p:grpSpPr>
              <a:xfrm>
                <a:off x="5900602" y="1193063"/>
                <a:ext cx="284947" cy="182312"/>
                <a:chOff x="5900602" y="1193063"/>
                <a:chExt cx="284947" cy="182312"/>
              </a:xfrm>
            </p:grpSpPr>
            <p:sp>
              <p:nvSpPr>
                <p:cNvPr id="8934" name="Google Shape;8934;p3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935" name="Google Shape;8935;p39"/>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grpSp>
        <p:nvGrpSpPr>
          <p:cNvPr id="8936" name="Google Shape;8936;p39"/>
          <p:cNvGrpSpPr/>
          <p:nvPr/>
        </p:nvGrpSpPr>
        <p:grpSpPr>
          <a:xfrm>
            <a:off x="7217825" y="979415"/>
            <a:ext cx="1219413" cy="1051365"/>
            <a:chOff x="7287122" y="1165658"/>
            <a:chExt cx="1219413" cy="1051365"/>
          </a:xfrm>
        </p:grpSpPr>
        <p:grpSp>
          <p:nvGrpSpPr>
            <p:cNvPr id="8937" name="Google Shape;8937;p39"/>
            <p:cNvGrpSpPr/>
            <p:nvPr/>
          </p:nvGrpSpPr>
          <p:grpSpPr>
            <a:xfrm>
              <a:off x="7287122" y="1969723"/>
              <a:ext cx="1219413" cy="247300"/>
              <a:chOff x="7287122" y="1969723"/>
              <a:chExt cx="1219413" cy="247300"/>
            </a:xfrm>
          </p:grpSpPr>
          <p:sp>
            <p:nvSpPr>
              <p:cNvPr id="8938" name="Google Shape;8938;p3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39" name="Google Shape;8939;p39"/>
              <p:cNvGrpSpPr/>
              <p:nvPr/>
            </p:nvGrpSpPr>
            <p:grpSpPr>
              <a:xfrm>
                <a:off x="7287122" y="2063892"/>
                <a:ext cx="1151753" cy="73428"/>
                <a:chOff x="7287122" y="2063892"/>
                <a:chExt cx="1151753" cy="73428"/>
              </a:xfrm>
            </p:grpSpPr>
            <p:sp>
              <p:nvSpPr>
                <p:cNvPr id="8940" name="Google Shape;8940;p3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941" name="Google Shape;8941;p39"/>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8942" name="Google Shape;8942;p39"/>
            <p:cNvGrpSpPr/>
            <p:nvPr/>
          </p:nvGrpSpPr>
          <p:grpSpPr>
            <a:xfrm>
              <a:off x="7287122" y="1712201"/>
              <a:ext cx="1219403" cy="246767"/>
              <a:chOff x="7287122" y="1712201"/>
              <a:chExt cx="1219403" cy="246767"/>
            </a:xfrm>
          </p:grpSpPr>
          <p:sp>
            <p:nvSpPr>
              <p:cNvPr id="8943" name="Google Shape;8943;p3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44" name="Google Shape;8944;p39"/>
              <p:cNvGrpSpPr/>
              <p:nvPr/>
            </p:nvGrpSpPr>
            <p:grpSpPr>
              <a:xfrm>
                <a:off x="7287122" y="1842861"/>
                <a:ext cx="1005303" cy="73419"/>
                <a:chOff x="7287122" y="1842861"/>
                <a:chExt cx="1005303" cy="73419"/>
              </a:xfrm>
            </p:grpSpPr>
            <p:sp>
              <p:nvSpPr>
                <p:cNvPr id="8945" name="Google Shape;8945;p3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946" name="Google Shape;8946;p39"/>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8947" name="Google Shape;8947;p39"/>
            <p:cNvGrpSpPr/>
            <p:nvPr/>
          </p:nvGrpSpPr>
          <p:grpSpPr>
            <a:xfrm>
              <a:off x="7287122" y="1447520"/>
              <a:ext cx="1219403" cy="286667"/>
              <a:chOff x="7287122" y="1447520"/>
              <a:chExt cx="1219403" cy="286667"/>
            </a:xfrm>
          </p:grpSpPr>
          <p:sp>
            <p:nvSpPr>
              <p:cNvPr id="8948" name="Google Shape;8948;p3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49" name="Google Shape;8949;p39"/>
              <p:cNvGrpSpPr/>
              <p:nvPr/>
            </p:nvGrpSpPr>
            <p:grpSpPr>
              <a:xfrm>
                <a:off x="7287122" y="1581977"/>
                <a:ext cx="852803" cy="73428"/>
                <a:chOff x="7287122" y="1581977"/>
                <a:chExt cx="852803" cy="73428"/>
              </a:xfrm>
            </p:grpSpPr>
            <p:sp>
              <p:nvSpPr>
                <p:cNvPr id="8950" name="Google Shape;8950;p3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951" name="Google Shape;8951;p39"/>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8952" name="Google Shape;8952;p39"/>
            <p:cNvGrpSpPr/>
            <p:nvPr/>
          </p:nvGrpSpPr>
          <p:grpSpPr>
            <a:xfrm>
              <a:off x="7287122" y="1165658"/>
              <a:ext cx="1219403" cy="344253"/>
              <a:chOff x="7287122" y="1165658"/>
              <a:chExt cx="1219403" cy="344253"/>
            </a:xfrm>
          </p:grpSpPr>
          <p:sp>
            <p:nvSpPr>
              <p:cNvPr id="8953" name="Google Shape;8953;p3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54" name="Google Shape;8954;p39"/>
              <p:cNvGrpSpPr/>
              <p:nvPr/>
            </p:nvGrpSpPr>
            <p:grpSpPr>
              <a:xfrm>
                <a:off x="7287122" y="1341025"/>
                <a:ext cx="695703" cy="73419"/>
                <a:chOff x="7287122" y="1341025"/>
                <a:chExt cx="695703" cy="73419"/>
              </a:xfrm>
            </p:grpSpPr>
            <p:sp>
              <p:nvSpPr>
                <p:cNvPr id="8955" name="Google Shape;8955;p3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956" name="Google Shape;8956;p39"/>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60" name="Shape 8960"/>
        <p:cNvGrpSpPr/>
        <p:nvPr/>
      </p:nvGrpSpPr>
      <p:grpSpPr>
        <a:xfrm>
          <a:off x="0" y="0"/>
          <a:ext cx="0" cy="0"/>
          <a:chOff x="0" y="0"/>
          <a:chExt cx="0" cy="0"/>
        </a:xfrm>
      </p:grpSpPr>
      <p:grpSp>
        <p:nvGrpSpPr>
          <p:cNvPr id="8961" name="Google Shape;8961;p40"/>
          <p:cNvGrpSpPr/>
          <p:nvPr/>
        </p:nvGrpSpPr>
        <p:grpSpPr>
          <a:xfrm>
            <a:off x="846551" y="2273217"/>
            <a:ext cx="415546" cy="355053"/>
            <a:chOff x="866243" y="2291587"/>
            <a:chExt cx="415546" cy="355053"/>
          </a:xfrm>
        </p:grpSpPr>
        <p:sp>
          <p:nvSpPr>
            <p:cNvPr id="8962" name="Google Shape;8962;p4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4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4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4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p4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67" name="Google Shape;8967;p40"/>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68" name="Google Shape;8968;p40"/>
          <p:cNvGrpSpPr/>
          <p:nvPr/>
        </p:nvGrpSpPr>
        <p:grpSpPr>
          <a:xfrm>
            <a:off x="1938828" y="2284205"/>
            <a:ext cx="359213" cy="327807"/>
            <a:chOff x="1958520" y="2302574"/>
            <a:chExt cx="359213" cy="327807"/>
          </a:xfrm>
        </p:grpSpPr>
        <p:sp>
          <p:nvSpPr>
            <p:cNvPr id="8969" name="Google Shape;8969;p4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0" name="Google Shape;8970;p4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p4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2" name="Google Shape;8972;p40"/>
          <p:cNvGrpSpPr/>
          <p:nvPr/>
        </p:nvGrpSpPr>
        <p:grpSpPr>
          <a:xfrm>
            <a:off x="2560190" y="2269057"/>
            <a:ext cx="207582" cy="359594"/>
            <a:chOff x="2656082" y="2287427"/>
            <a:chExt cx="207582" cy="359594"/>
          </a:xfrm>
        </p:grpSpPr>
        <p:sp>
          <p:nvSpPr>
            <p:cNvPr id="8973" name="Google Shape;8973;p4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4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4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4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7" name="Google Shape;8977;p40"/>
          <p:cNvGrpSpPr/>
          <p:nvPr/>
        </p:nvGrpSpPr>
        <p:grpSpPr>
          <a:xfrm>
            <a:off x="3029961" y="2303099"/>
            <a:ext cx="362992" cy="290018"/>
            <a:chOff x="3049653" y="2321468"/>
            <a:chExt cx="362992" cy="290018"/>
          </a:xfrm>
        </p:grpSpPr>
        <p:sp>
          <p:nvSpPr>
            <p:cNvPr id="8978" name="Google Shape;8978;p4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4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4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4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2" name="Google Shape;8982;p40"/>
          <p:cNvGrpSpPr/>
          <p:nvPr/>
        </p:nvGrpSpPr>
        <p:grpSpPr>
          <a:xfrm>
            <a:off x="3544551" y="2271534"/>
            <a:ext cx="422341" cy="355243"/>
            <a:chOff x="3564243" y="2289904"/>
            <a:chExt cx="422341" cy="355243"/>
          </a:xfrm>
        </p:grpSpPr>
        <p:sp>
          <p:nvSpPr>
            <p:cNvPr id="8983" name="Google Shape;8983;p4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4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4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4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4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88" name="Google Shape;8988;p40"/>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89" name="Google Shape;8989;p40"/>
          <p:cNvGrpSpPr/>
          <p:nvPr/>
        </p:nvGrpSpPr>
        <p:grpSpPr>
          <a:xfrm>
            <a:off x="4668202" y="2271344"/>
            <a:ext cx="359594" cy="353909"/>
            <a:chOff x="4687894" y="2289713"/>
            <a:chExt cx="359594" cy="353909"/>
          </a:xfrm>
        </p:grpSpPr>
        <p:sp>
          <p:nvSpPr>
            <p:cNvPr id="8990" name="Google Shape;8990;p4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4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4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93" name="Google Shape;8993;p40"/>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94" name="Google Shape;8994;p40"/>
          <p:cNvGrpSpPr/>
          <p:nvPr/>
        </p:nvGrpSpPr>
        <p:grpSpPr>
          <a:xfrm>
            <a:off x="6352932" y="2289857"/>
            <a:ext cx="263567" cy="317614"/>
            <a:chOff x="6421399" y="2308227"/>
            <a:chExt cx="263567" cy="317614"/>
          </a:xfrm>
        </p:grpSpPr>
        <p:sp>
          <p:nvSpPr>
            <p:cNvPr id="8995" name="Google Shape;8995;p4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4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4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4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99" name="Google Shape;8999;p40"/>
          <p:cNvGrpSpPr/>
          <p:nvPr/>
        </p:nvGrpSpPr>
        <p:grpSpPr>
          <a:xfrm>
            <a:off x="6850501" y="2277250"/>
            <a:ext cx="360356" cy="343462"/>
            <a:chOff x="6870193" y="2295620"/>
            <a:chExt cx="360356" cy="343462"/>
          </a:xfrm>
        </p:grpSpPr>
        <p:sp>
          <p:nvSpPr>
            <p:cNvPr id="9000" name="Google Shape;9000;p4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4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02" name="Google Shape;9002;p40"/>
          <p:cNvGrpSpPr/>
          <p:nvPr/>
        </p:nvGrpSpPr>
        <p:grpSpPr>
          <a:xfrm>
            <a:off x="7421773" y="2284490"/>
            <a:ext cx="342192" cy="327140"/>
            <a:chOff x="7441465" y="2302860"/>
            <a:chExt cx="342192" cy="327140"/>
          </a:xfrm>
        </p:grpSpPr>
        <p:sp>
          <p:nvSpPr>
            <p:cNvPr id="9003" name="Google Shape;9003;p4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4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05" name="Google Shape;9005;p40"/>
          <p:cNvGrpSpPr/>
          <p:nvPr/>
        </p:nvGrpSpPr>
        <p:grpSpPr>
          <a:xfrm>
            <a:off x="7969991" y="2331837"/>
            <a:ext cx="332761" cy="234066"/>
            <a:chOff x="7989683" y="2350207"/>
            <a:chExt cx="332761" cy="234066"/>
          </a:xfrm>
        </p:grpSpPr>
        <p:sp>
          <p:nvSpPr>
            <p:cNvPr id="9006" name="Google Shape;9006;p4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4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4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4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p4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p4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12" name="Google Shape;9012;p40"/>
          <p:cNvGrpSpPr/>
          <p:nvPr/>
        </p:nvGrpSpPr>
        <p:grpSpPr>
          <a:xfrm>
            <a:off x="5803602" y="2291381"/>
            <a:ext cx="315327" cy="314978"/>
            <a:chOff x="5823294" y="2309751"/>
            <a:chExt cx="315327" cy="314978"/>
          </a:xfrm>
        </p:grpSpPr>
        <p:sp>
          <p:nvSpPr>
            <p:cNvPr id="9013" name="Google Shape;9013;p4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4" name="Google Shape;9014;p4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p4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p4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4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4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4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4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4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4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p4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4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4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4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4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4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9" name="Google Shape;9029;p4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30" name="Google Shape;9030;p40"/>
          <p:cNvGrpSpPr/>
          <p:nvPr/>
        </p:nvGrpSpPr>
        <p:grpSpPr>
          <a:xfrm>
            <a:off x="2477583" y="2725790"/>
            <a:ext cx="370930" cy="370550"/>
            <a:chOff x="2497275" y="2744159"/>
            <a:chExt cx="370930" cy="370550"/>
          </a:xfrm>
        </p:grpSpPr>
        <p:sp>
          <p:nvSpPr>
            <p:cNvPr id="9031" name="Google Shape;9031;p4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4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p4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4" name="Google Shape;9034;p4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5" name="Google Shape;9035;p4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4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37" name="Google Shape;9037;p40"/>
          <p:cNvGrpSpPr/>
          <p:nvPr/>
        </p:nvGrpSpPr>
        <p:grpSpPr>
          <a:xfrm>
            <a:off x="841248" y="2728108"/>
            <a:ext cx="371883" cy="365691"/>
            <a:chOff x="860940" y="2746477"/>
            <a:chExt cx="371883" cy="365691"/>
          </a:xfrm>
        </p:grpSpPr>
        <p:sp>
          <p:nvSpPr>
            <p:cNvPr id="9038" name="Google Shape;9038;p4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p4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4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1" name="Google Shape;9041;p4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2" name="Google Shape;9042;p4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43" name="Google Shape;9043;p40"/>
          <p:cNvGrpSpPr/>
          <p:nvPr/>
        </p:nvGrpSpPr>
        <p:grpSpPr>
          <a:xfrm>
            <a:off x="1431144" y="2747889"/>
            <a:ext cx="283985" cy="341080"/>
            <a:chOff x="1493849" y="2775533"/>
            <a:chExt cx="283985" cy="341080"/>
          </a:xfrm>
        </p:grpSpPr>
        <p:sp>
          <p:nvSpPr>
            <p:cNvPr id="9044" name="Google Shape;9044;p4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5" name="Google Shape;9045;p4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46" name="Google Shape;9046;p40"/>
          <p:cNvGrpSpPr/>
          <p:nvPr/>
        </p:nvGrpSpPr>
        <p:grpSpPr>
          <a:xfrm>
            <a:off x="1933144" y="2756052"/>
            <a:ext cx="372835" cy="342573"/>
            <a:chOff x="1952836" y="2774422"/>
            <a:chExt cx="372835" cy="342573"/>
          </a:xfrm>
        </p:grpSpPr>
        <p:sp>
          <p:nvSpPr>
            <p:cNvPr id="9047" name="Google Shape;9047;p4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8" name="Google Shape;9048;p4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9" name="Google Shape;9049;p4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50" name="Google Shape;9050;p40"/>
          <p:cNvGrpSpPr/>
          <p:nvPr/>
        </p:nvGrpSpPr>
        <p:grpSpPr>
          <a:xfrm>
            <a:off x="3060224" y="2726107"/>
            <a:ext cx="332729" cy="372518"/>
            <a:chOff x="3079916" y="2744477"/>
            <a:chExt cx="332729" cy="372518"/>
          </a:xfrm>
        </p:grpSpPr>
        <p:sp>
          <p:nvSpPr>
            <p:cNvPr id="9051" name="Google Shape;9051;p4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2" name="Google Shape;9052;p4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3" name="Google Shape;9053;p4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54" name="Google Shape;9054;p40"/>
          <p:cNvGrpSpPr/>
          <p:nvPr/>
        </p:nvGrpSpPr>
        <p:grpSpPr>
          <a:xfrm>
            <a:off x="3600884" y="2727155"/>
            <a:ext cx="336890" cy="355592"/>
            <a:chOff x="3620576" y="2745525"/>
            <a:chExt cx="336890" cy="355592"/>
          </a:xfrm>
        </p:grpSpPr>
        <p:sp>
          <p:nvSpPr>
            <p:cNvPr id="9055" name="Google Shape;9055;p4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6" name="Google Shape;9056;p4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57" name="Google Shape;9057;p40"/>
          <p:cNvGrpSpPr/>
          <p:nvPr/>
        </p:nvGrpSpPr>
        <p:grpSpPr>
          <a:xfrm>
            <a:off x="4107123" y="2742334"/>
            <a:ext cx="380393" cy="363118"/>
            <a:chOff x="4126815" y="2760704"/>
            <a:chExt cx="380393" cy="363118"/>
          </a:xfrm>
        </p:grpSpPr>
        <p:sp>
          <p:nvSpPr>
            <p:cNvPr id="9058" name="Google Shape;9058;p4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9" name="Google Shape;9059;p4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p4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1" name="Google Shape;9061;p4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2" name="Google Shape;9062;p40"/>
          <p:cNvGrpSpPr/>
          <p:nvPr/>
        </p:nvGrpSpPr>
        <p:grpSpPr>
          <a:xfrm>
            <a:off x="4656294" y="2727314"/>
            <a:ext cx="381346" cy="368644"/>
            <a:chOff x="4675986" y="2745684"/>
            <a:chExt cx="381346" cy="368644"/>
          </a:xfrm>
        </p:grpSpPr>
        <p:sp>
          <p:nvSpPr>
            <p:cNvPr id="9063" name="Google Shape;9063;p4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4" name="Google Shape;9064;p4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5" name="Google Shape;9065;p40"/>
          <p:cNvGrpSpPr/>
          <p:nvPr/>
        </p:nvGrpSpPr>
        <p:grpSpPr>
          <a:xfrm>
            <a:off x="5200924" y="2772692"/>
            <a:ext cx="373185" cy="302466"/>
            <a:chOff x="5220616" y="2791061"/>
            <a:chExt cx="373185" cy="302466"/>
          </a:xfrm>
        </p:grpSpPr>
        <p:sp>
          <p:nvSpPr>
            <p:cNvPr id="9066" name="Google Shape;9066;p4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7" name="Google Shape;9067;p4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4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9" name="Google Shape;9069;p4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0" name="Google Shape;9070;p4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4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2" name="Google Shape;9072;p4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3" name="Google Shape;9073;p4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p4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5" name="Google Shape;9075;p4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6" name="Google Shape;9076;p4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p4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p4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9" name="Google Shape;9079;p4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0" name="Google Shape;9080;p4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1" name="Google Shape;9081;p4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2" name="Google Shape;9082;p4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p4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4" name="Google Shape;9084;p40"/>
          <p:cNvGrpSpPr/>
          <p:nvPr/>
        </p:nvGrpSpPr>
        <p:grpSpPr>
          <a:xfrm>
            <a:off x="5768969" y="2754147"/>
            <a:ext cx="284366" cy="344097"/>
            <a:chOff x="5864861" y="2772517"/>
            <a:chExt cx="284366" cy="344097"/>
          </a:xfrm>
        </p:grpSpPr>
        <p:sp>
          <p:nvSpPr>
            <p:cNvPr id="9085" name="Google Shape;9085;p4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p4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7" name="Google Shape;9087;p4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p4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p4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0" name="Google Shape;9090;p4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91" name="Google Shape;9091;p40"/>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92" name="Google Shape;9092;p40"/>
          <p:cNvGrpSpPr/>
          <p:nvPr/>
        </p:nvGrpSpPr>
        <p:grpSpPr>
          <a:xfrm>
            <a:off x="6954467" y="2771168"/>
            <a:ext cx="255247" cy="327458"/>
            <a:chOff x="6974158" y="2789537"/>
            <a:chExt cx="255247" cy="327458"/>
          </a:xfrm>
        </p:grpSpPr>
        <p:sp>
          <p:nvSpPr>
            <p:cNvPr id="9093" name="Google Shape;9093;p4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4" name="Google Shape;9094;p4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5" name="Google Shape;9095;p4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6" name="Google Shape;9096;p4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p4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8" name="Google Shape;9098;p4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9" name="Google Shape;9099;p40"/>
          <p:cNvGrpSpPr/>
          <p:nvPr/>
        </p:nvGrpSpPr>
        <p:grpSpPr>
          <a:xfrm>
            <a:off x="7511005" y="2771930"/>
            <a:ext cx="244291" cy="326314"/>
            <a:chOff x="7530697" y="2790299"/>
            <a:chExt cx="244291" cy="326314"/>
          </a:xfrm>
        </p:grpSpPr>
        <p:sp>
          <p:nvSpPr>
            <p:cNvPr id="9100" name="Google Shape;9100;p4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p4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4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4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p4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5" name="Google Shape;9105;p4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06" name="Google Shape;9106;p40"/>
          <p:cNvGrpSpPr/>
          <p:nvPr/>
        </p:nvGrpSpPr>
        <p:grpSpPr>
          <a:xfrm>
            <a:off x="7968499" y="2813878"/>
            <a:ext cx="332348" cy="283985"/>
            <a:chOff x="7988191" y="2832248"/>
            <a:chExt cx="332348" cy="283985"/>
          </a:xfrm>
        </p:grpSpPr>
        <p:sp>
          <p:nvSpPr>
            <p:cNvPr id="9107" name="Google Shape;9107;p4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8" name="Google Shape;9108;p4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4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10" name="Google Shape;9110;p40"/>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11" name="Google Shape;9111;p40"/>
          <p:cNvGrpSpPr/>
          <p:nvPr/>
        </p:nvGrpSpPr>
        <p:grpSpPr>
          <a:xfrm>
            <a:off x="3568748" y="3239998"/>
            <a:ext cx="364484" cy="262423"/>
            <a:chOff x="3588440" y="3258368"/>
            <a:chExt cx="364484" cy="262423"/>
          </a:xfrm>
        </p:grpSpPr>
        <p:sp>
          <p:nvSpPr>
            <p:cNvPr id="9112" name="Google Shape;9112;p4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p4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p4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5" name="Google Shape;9115;p4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p4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p4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18" name="Google Shape;9118;p40"/>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19" name="Google Shape;9119;p40"/>
          <p:cNvGrpSpPr/>
          <p:nvPr/>
        </p:nvGrpSpPr>
        <p:grpSpPr>
          <a:xfrm>
            <a:off x="5746125" y="3209355"/>
            <a:ext cx="364865" cy="324822"/>
            <a:chOff x="5765817" y="3227724"/>
            <a:chExt cx="364865" cy="324822"/>
          </a:xfrm>
        </p:grpSpPr>
        <p:sp>
          <p:nvSpPr>
            <p:cNvPr id="9120" name="Google Shape;9120;p4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4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4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23" name="Google Shape;9123;p40"/>
          <p:cNvGrpSpPr/>
          <p:nvPr/>
        </p:nvGrpSpPr>
        <p:grpSpPr>
          <a:xfrm>
            <a:off x="6208891" y="3219294"/>
            <a:ext cx="446539" cy="303895"/>
            <a:chOff x="6228583" y="3237664"/>
            <a:chExt cx="446539" cy="303895"/>
          </a:xfrm>
        </p:grpSpPr>
        <p:sp>
          <p:nvSpPr>
            <p:cNvPr id="9124" name="Google Shape;9124;p4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p4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4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4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p4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4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4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1" name="Google Shape;9131;p4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p4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4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p4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p4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4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4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4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9" name="Google Shape;9139;p4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0" name="Google Shape;9140;p4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1" name="Google Shape;9141;p40"/>
          <p:cNvGrpSpPr/>
          <p:nvPr/>
        </p:nvGrpSpPr>
        <p:grpSpPr>
          <a:xfrm>
            <a:off x="846170" y="3188936"/>
            <a:ext cx="364483" cy="364896"/>
            <a:chOff x="865862" y="3207306"/>
            <a:chExt cx="364483" cy="364896"/>
          </a:xfrm>
        </p:grpSpPr>
        <p:sp>
          <p:nvSpPr>
            <p:cNvPr id="9142" name="Google Shape;9142;p4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p4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4" name="Google Shape;9144;p4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5" name="Google Shape;9145;p4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4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p4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p4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p4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0" name="Google Shape;9150;p4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1" name="Google Shape;9151;p4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p4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p4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p4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p4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6" name="Google Shape;9156;p40"/>
          <p:cNvGrpSpPr/>
          <p:nvPr/>
        </p:nvGrpSpPr>
        <p:grpSpPr>
          <a:xfrm>
            <a:off x="1384925" y="3208593"/>
            <a:ext cx="370169" cy="325966"/>
            <a:chOff x="1404617" y="3226962"/>
            <a:chExt cx="370169" cy="325966"/>
          </a:xfrm>
        </p:grpSpPr>
        <p:sp>
          <p:nvSpPr>
            <p:cNvPr id="9157" name="Google Shape;9157;p4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4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9" name="Google Shape;9159;p4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0" name="Google Shape;9160;p4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4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4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4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4" name="Google Shape;9164;p4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5" name="Google Shape;9165;p4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6" name="Google Shape;9166;p40"/>
          <p:cNvGrpSpPr/>
          <p:nvPr/>
        </p:nvGrpSpPr>
        <p:grpSpPr>
          <a:xfrm>
            <a:off x="1933711" y="3197724"/>
            <a:ext cx="366389" cy="354481"/>
            <a:chOff x="1954741" y="3212419"/>
            <a:chExt cx="366389" cy="354481"/>
          </a:xfrm>
        </p:grpSpPr>
        <p:sp>
          <p:nvSpPr>
            <p:cNvPr id="9167" name="Google Shape;9167;p4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8" name="Google Shape;9168;p4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9" name="Google Shape;9169;p4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4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p4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p4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p4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4" name="Google Shape;9174;p40"/>
          <p:cNvGrpSpPr/>
          <p:nvPr/>
        </p:nvGrpSpPr>
        <p:grpSpPr>
          <a:xfrm>
            <a:off x="3023547" y="3197256"/>
            <a:ext cx="366008" cy="348670"/>
            <a:chOff x="3043239" y="3215626"/>
            <a:chExt cx="366008" cy="348670"/>
          </a:xfrm>
        </p:grpSpPr>
        <p:sp>
          <p:nvSpPr>
            <p:cNvPr id="9175" name="Google Shape;9175;p4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p4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7" name="Google Shape;9177;p40"/>
          <p:cNvGrpSpPr/>
          <p:nvPr/>
        </p:nvGrpSpPr>
        <p:grpSpPr>
          <a:xfrm>
            <a:off x="4198641" y="3166613"/>
            <a:ext cx="209107" cy="383441"/>
            <a:chOff x="4218333" y="3184982"/>
            <a:chExt cx="209107" cy="383441"/>
          </a:xfrm>
        </p:grpSpPr>
        <p:sp>
          <p:nvSpPr>
            <p:cNvPr id="9178" name="Google Shape;9178;p4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9" name="Google Shape;9179;p4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80" name="Google Shape;9180;p40"/>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81" name="Google Shape;9181;p40"/>
          <p:cNvGrpSpPr/>
          <p:nvPr/>
        </p:nvGrpSpPr>
        <p:grpSpPr>
          <a:xfrm>
            <a:off x="6876953" y="3197637"/>
            <a:ext cx="322917" cy="347876"/>
            <a:chOff x="6896644" y="3216007"/>
            <a:chExt cx="322917" cy="347876"/>
          </a:xfrm>
        </p:grpSpPr>
        <p:sp>
          <p:nvSpPr>
            <p:cNvPr id="9182" name="Google Shape;9182;p4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3" name="Google Shape;9183;p4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4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p4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p4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p4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4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89" name="Google Shape;9189;p40"/>
          <p:cNvGrpSpPr/>
          <p:nvPr/>
        </p:nvGrpSpPr>
        <p:grpSpPr>
          <a:xfrm>
            <a:off x="7409674" y="3204814"/>
            <a:ext cx="334634" cy="333904"/>
            <a:chOff x="7429366" y="3223183"/>
            <a:chExt cx="334634" cy="333904"/>
          </a:xfrm>
        </p:grpSpPr>
        <p:sp>
          <p:nvSpPr>
            <p:cNvPr id="9190" name="Google Shape;9190;p4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4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92" name="Google Shape;9192;p40"/>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93" name="Google Shape;9193;p40"/>
          <p:cNvGrpSpPr/>
          <p:nvPr/>
        </p:nvGrpSpPr>
        <p:grpSpPr>
          <a:xfrm>
            <a:off x="5196764" y="3707114"/>
            <a:ext cx="356195" cy="265631"/>
            <a:chOff x="5216456" y="3725484"/>
            <a:chExt cx="356195" cy="265631"/>
          </a:xfrm>
        </p:grpSpPr>
        <p:sp>
          <p:nvSpPr>
            <p:cNvPr id="9194" name="Google Shape;9194;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6" name="Google Shape;9196;p40"/>
          <p:cNvGrpSpPr/>
          <p:nvPr/>
        </p:nvGrpSpPr>
        <p:grpSpPr>
          <a:xfrm>
            <a:off x="6829701" y="3715625"/>
            <a:ext cx="355053" cy="248038"/>
            <a:chOff x="6849393" y="3733994"/>
            <a:chExt cx="355053" cy="248038"/>
          </a:xfrm>
        </p:grpSpPr>
        <p:sp>
          <p:nvSpPr>
            <p:cNvPr id="9197" name="Google Shape;9197;p4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4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4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4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4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2" name="Google Shape;9202;p40"/>
          <p:cNvGrpSpPr/>
          <p:nvPr/>
        </p:nvGrpSpPr>
        <p:grpSpPr>
          <a:xfrm>
            <a:off x="7899305" y="3696318"/>
            <a:ext cx="392110" cy="280207"/>
            <a:chOff x="7918997" y="3714687"/>
            <a:chExt cx="392110" cy="280207"/>
          </a:xfrm>
        </p:grpSpPr>
        <p:sp>
          <p:nvSpPr>
            <p:cNvPr id="9203" name="Google Shape;9203;p4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4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4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4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4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08" name="Google Shape;9208;p40"/>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09" name="Google Shape;9209;p40"/>
          <p:cNvGrpSpPr/>
          <p:nvPr/>
        </p:nvGrpSpPr>
        <p:grpSpPr>
          <a:xfrm>
            <a:off x="1389085" y="3662594"/>
            <a:ext cx="357720" cy="355147"/>
            <a:chOff x="1408777" y="3680964"/>
            <a:chExt cx="357720" cy="355147"/>
          </a:xfrm>
        </p:grpSpPr>
        <p:sp>
          <p:nvSpPr>
            <p:cNvPr id="9210" name="Google Shape;9210;p4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4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p4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3" name="Google Shape;9213;p4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4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15" name="Google Shape;9215;p40"/>
          <p:cNvGrpSpPr/>
          <p:nvPr/>
        </p:nvGrpSpPr>
        <p:grpSpPr>
          <a:xfrm>
            <a:off x="1933144" y="3662594"/>
            <a:ext cx="357719" cy="355147"/>
            <a:chOff x="1952836" y="3680964"/>
            <a:chExt cx="357719" cy="355147"/>
          </a:xfrm>
        </p:grpSpPr>
        <p:sp>
          <p:nvSpPr>
            <p:cNvPr id="9216" name="Google Shape;9216;p4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4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p4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p4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4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21" name="Google Shape;9221;p40"/>
          <p:cNvGrpSpPr/>
          <p:nvPr/>
        </p:nvGrpSpPr>
        <p:grpSpPr>
          <a:xfrm>
            <a:off x="2477202" y="3662594"/>
            <a:ext cx="357720" cy="355147"/>
            <a:chOff x="2496894" y="3680964"/>
            <a:chExt cx="357720" cy="355147"/>
          </a:xfrm>
        </p:grpSpPr>
        <p:sp>
          <p:nvSpPr>
            <p:cNvPr id="9222" name="Google Shape;9222;p4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3" name="Google Shape;9223;p4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4" name="Google Shape;9224;p4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4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4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27" name="Google Shape;9227;p40"/>
          <p:cNvGrpSpPr/>
          <p:nvPr/>
        </p:nvGrpSpPr>
        <p:grpSpPr>
          <a:xfrm>
            <a:off x="3021292" y="3662689"/>
            <a:ext cx="356164" cy="355815"/>
            <a:chOff x="3040984" y="3681059"/>
            <a:chExt cx="356164" cy="355815"/>
          </a:xfrm>
        </p:grpSpPr>
        <p:sp>
          <p:nvSpPr>
            <p:cNvPr id="9228" name="Google Shape;9228;p4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4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0" name="Google Shape;9230;p4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31" name="Google Shape;9231;p40"/>
          <p:cNvGrpSpPr/>
          <p:nvPr/>
        </p:nvGrpSpPr>
        <p:grpSpPr>
          <a:xfrm>
            <a:off x="3564589" y="3680821"/>
            <a:ext cx="358069" cy="317995"/>
            <a:chOff x="3584280" y="3699191"/>
            <a:chExt cx="358069" cy="317995"/>
          </a:xfrm>
        </p:grpSpPr>
        <p:sp>
          <p:nvSpPr>
            <p:cNvPr id="9232" name="Google Shape;9232;p4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4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4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4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36" name="Google Shape;9236;p40"/>
          <p:cNvGrpSpPr/>
          <p:nvPr/>
        </p:nvGrpSpPr>
        <p:grpSpPr>
          <a:xfrm>
            <a:off x="4109790" y="3662689"/>
            <a:ext cx="355402" cy="354291"/>
            <a:chOff x="4129482" y="3681059"/>
            <a:chExt cx="355402" cy="354291"/>
          </a:xfrm>
        </p:grpSpPr>
        <p:sp>
          <p:nvSpPr>
            <p:cNvPr id="9237" name="Google Shape;9237;p4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8" name="Google Shape;9238;p4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9" name="Google Shape;9239;p4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p4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41" name="Google Shape;9241;p40"/>
          <p:cNvGrpSpPr/>
          <p:nvPr/>
        </p:nvGrpSpPr>
        <p:grpSpPr>
          <a:xfrm>
            <a:off x="4653849" y="3661927"/>
            <a:ext cx="355434" cy="355815"/>
            <a:chOff x="4673540" y="3680297"/>
            <a:chExt cx="355434" cy="355815"/>
          </a:xfrm>
        </p:grpSpPr>
        <p:sp>
          <p:nvSpPr>
            <p:cNvPr id="9242" name="Google Shape;9242;p4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4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4" name="Google Shape;9244;p4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45" name="Google Shape;9245;p40"/>
          <p:cNvGrpSpPr/>
          <p:nvPr/>
        </p:nvGrpSpPr>
        <p:grpSpPr>
          <a:xfrm>
            <a:off x="5759716" y="3680821"/>
            <a:ext cx="317645" cy="318757"/>
            <a:chOff x="5779408" y="3699191"/>
            <a:chExt cx="317645" cy="318757"/>
          </a:xfrm>
        </p:grpSpPr>
        <p:sp>
          <p:nvSpPr>
            <p:cNvPr id="9246" name="Google Shape;9246;p4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p4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48" name="Google Shape;9248;p40"/>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49" name="Google Shape;9249;p40"/>
          <p:cNvGrpSpPr/>
          <p:nvPr/>
        </p:nvGrpSpPr>
        <p:grpSpPr>
          <a:xfrm>
            <a:off x="7370743" y="3662499"/>
            <a:ext cx="372073" cy="355244"/>
            <a:chOff x="7390435" y="3680868"/>
            <a:chExt cx="372073" cy="355244"/>
          </a:xfrm>
        </p:grpSpPr>
        <p:sp>
          <p:nvSpPr>
            <p:cNvPr id="9250" name="Google Shape;9250;p4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p4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p4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4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4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4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56" name="Google Shape;9256;p40"/>
          <p:cNvGrpSpPr/>
          <p:nvPr/>
        </p:nvGrpSpPr>
        <p:grpSpPr>
          <a:xfrm>
            <a:off x="1392301" y="4119346"/>
            <a:ext cx="374709" cy="374010"/>
            <a:chOff x="1421638" y="4125629"/>
            <a:chExt cx="374709" cy="374010"/>
          </a:xfrm>
        </p:grpSpPr>
        <p:sp>
          <p:nvSpPr>
            <p:cNvPr id="9257" name="Google Shape;9257;p4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8" name="Google Shape;9258;p4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59" name="Google Shape;9259;p40"/>
          <p:cNvGrpSpPr/>
          <p:nvPr/>
        </p:nvGrpSpPr>
        <p:grpSpPr>
          <a:xfrm>
            <a:off x="1943917" y="4135255"/>
            <a:ext cx="357720" cy="342192"/>
            <a:chOff x="1973254" y="4156304"/>
            <a:chExt cx="357720" cy="342192"/>
          </a:xfrm>
        </p:grpSpPr>
        <p:sp>
          <p:nvSpPr>
            <p:cNvPr id="9260" name="Google Shape;9260;p4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1" name="Google Shape;9261;p4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p4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4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p4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p4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6" name="Google Shape;9266;p40"/>
          <p:cNvGrpSpPr/>
          <p:nvPr/>
        </p:nvGrpSpPr>
        <p:grpSpPr>
          <a:xfrm>
            <a:off x="2494422" y="4136192"/>
            <a:ext cx="341049" cy="340318"/>
            <a:chOff x="2523759" y="4135505"/>
            <a:chExt cx="341049" cy="340318"/>
          </a:xfrm>
        </p:grpSpPr>
        <p:sp>
          <p:nvSpPr>
            <p:cNvPr id="9267" name="Google Shape;9267;p4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p4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9" name="Google Shape;9269;p40"/>
          <p:cNvGrpSpPr/>
          <p:nvPr/>
        </p:nvGrpSpPr>
        <p:grpSpPr>
          <a:xfrm>
            <a:off x="3011266" y="4131175"/>
            <a:ext cx="392079" cy="350353"/>
            <a:chOff x="3040603" y="4130360"/>
            <a:chExt cx="392079" cy="350353"/>
          </a:xfrm>
        </p:grpSpPr>
        <p:sp>
          <p:nvSpPr>
            <p:cNvPr id="9270" name="Google Shape;9270;p4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4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p4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3" name="Google Shape;9273;p4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4" name="Google Shape;9274;p4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4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4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4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4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p4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80" name="Google Shape;9280;p40"/>
          <p:cNvGrpSpPr/>
          <p:nvPr/>
        </p:nvGrpSpPr>
        <p:grpSpPr>
          <a:xfrm>
            <a:off x="3632807" y="4136192"/>
            <a:ext cx="232954" cy="340318"/>
            <a:chOff x="3662144" y="4135505"/>
            <a:chExt cx="232954" cy="340318"/>
          </a:xfrm>
        </p:grpSpPr>
        <p:sp>
          <p:nvSpPr>
            <p:cNvPr id="9281" name="Google Shape;9281;p4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4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p4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p4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85" name="Google Shape;9285;p40"/>
          <p:cNvGrpSpPr/>
          <p:nvPr/>
        </p:nvGrpSpPr>
        <p:grpSpPr>
          <a:xfrm>
            <a:off x="4119801" y="4122029"/>
            <a:ext cx="344065" cy="368644"/>
            <a:chOff x="4149138" y="4121151"/>
            <a:chExt cx="344065" cy="368644"/>
          </a:xfrm>
        </p:grpSpPr>
        <p:sp>
          <p:nvSpPr>
            <p:cNvPr id="9286" name="Google Shape;9286;p4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p4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4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p4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p4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1" name="Google Shape;9291;p4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2" name="Google Shape;9292;p4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3" name="Google Shape;9293;p4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4" name="Google Shape;9294;p4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5" name="Google Shape;9295;p4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6" name="Google Shape;9296;p4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p4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98" name="Google Shape;9298;p40"/>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99" name="Google Shape;9299;p40"/>
          <p:cNvGrpSpPr/>
          <p:nvPr/>
        </p:nvGrpSpPr>
        <p:grpSpPr>
          <a:xfrm>
            <a:off x="5176925" y="4174949"/>
            <a:ext cx="397763" cy="262805"/>
            <a:chOff x="5206262" y="4174817"/>
            <a:chExt cx="397763" cy="262805"/>
          </a:xfrm>
        </p:grpSpPr>
        <p:sp>
          <p:nvSpPr>
            <p:cNvPr id="9300" name="Google Shape;9300;p4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p4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2" name="Google Shape;9302;p4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3" name="Google Shape;9303;p4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p4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5" name="Google Shape;9305;p4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6" name="Google Shape;9306;p4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07" name="Google Shape;9307;p40"/>
          <p:cNvGrpSpPr/>
          <p:nvPr/>
        </p:nvGrpSpPr>
        <p:grpSpPr>
          <a:xfrm>
            <a:off x="5698279" y="4161342"/>
            <a:ext cx="440505" cy="290018"/>
            <a:chOff x="5727616" y="4204699"/>
            <a:chExt cx="440505" cy="290018"/>
          </a:xfrm>
        </p:grpSpPr>
        <p:sp>
          <p:nvSpPr>
            <p:cNvPr id="9308" name="Google Shape;9308;p4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9" name="Google Shape;9309;p4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0" name="Google Shape;9310;p4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1" name="Google Shape;9311;p4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2" name="Google Shape;9312;p4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3" name="Google Shape;9313;p4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4" name="Google Shape;9314;p4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5" name="Google Shape;9315;p4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16" name="Google Shape;9316;p40"/>
          <p:cNvGrpSpPr/>
          <p:nvPr/>
        </p:nvGrpSpPr>
        <p:grpSpPr>
          <a:xfrm>
            <a:off x="6380726" y="4124093"/>
            <a:ext cx="159950" cy="364516"/>
            <a:chOff x="6410063" y="4135124"/>
            <a:chExt cx="159950" cy="364516"/>
          </a:xfrm>
        </p:grpSpPr>
        <p:sp>
          <p:nvSpPr>
            <p:cNvPr id="9317" name="Google Shape;9317;p4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8" name="Google Shape;9318;p4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9" name="Google Shape;9319;p4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0" name="Google Shape;9320;p4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21" name="Google Shape;9321;p40"/>
          <p:cNvGrpSpPr/>
          <p:nvPr/>
        </p:nvGrpSpPr>
        <p:grpSpPr>
          <a:xfrm>
            <a:off x="6641065" y="4124284"/>
            <a:ext cx="214379" cy="364134"/>
            <a:chOff x="6924652" y="4135505"/>
            <a:chExt cx="214379" cy="364134"/>
          </a:xfrm>
        </p:grpSpPr>
        <p:sp>
          <p:nvSpPr>
            <p:cNvPr id="9322" name="Google Shape;9322;p4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3" name="Google Shape;9323;p4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4" name="Google Shape;9324;p4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5" name="Google Shape;9325;p4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26" name="Google Shape;9326;p40"/>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hlink"/>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icons without losing quality.</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hlink"/>
                </a:solidFill>
                <a:latin typeface="Arial"/>
                <a:ea typeface="Arial"/>
                <a:cs typeface="Arial"/>
                <a:sym typeface="Arial"/>
              </a:rPr>
              <a:t>change the stroke and fill color</a:t>
            </a:r>
            <a:r>
              <a:rPr b="0" i="0" lang="en" sz="1100" u="none" cap="none" strike="noStrike">
                <a:solidFill>
                  <a:schemeClr val="lt1"/>
                </a:solidFill>
                <a:latin typeface="Arial"/>
                <a:ea typeface="Arial"/>
                <a:cs typeface="Arial"/>
                <a:sym typeface="Arial"/>
              </a:rPr>
              <a:t>; just select the icon and click on the </a:t>
            </a:r>
            <a:r>
              <a:rPr b="1" i="0" lang="en" sz="1100" u="none" cap="none" strike="noStrike">
                <a:solidFill>
                  <a:schemeClr val="hlink"/>
                </a:solidFill>
                <a:latin typeface="Arial"/>
                <a:ea typeface="Arial"/>
                <a:cs typeface="Arial"/>
                <a:sym typeface="Arial"/>
              </a:rPr>
              <a:t>paint bucket/pen</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In Google Slides, you can also use </a:t>
            </a:r>
            <a:r>
              <a:rPr b="1" i="0" lang="en" sz="1100" u="none" cap="none" strike="noStrike">
                <a:solidFill>
                  <a:schemeClr val="hlink"/>
                </a:solidFill>
                <a:uFill>
                  <a:noFill/>
                </a:uFill>
                <a:latin typeface="Arial"/>
                <a:ea typeface="Arial"/>
                <a:cs typeface="Arial"/>
                <a:sym typeface="Arial"/>
                <a:hlinkClick r:id="rId3"/>
              </a:rPr>
              <a:t>Flaticon’s extension</a:t>
            </a:r>
            <a:r>
              <a:rPr b="0" i="0" lang="en" sz="1100" u="none" cap="none" strike="noStrike">
                <a:solidFill>
                  <a:schemeClr val="lt1"/>
                </a:solidFill>
                <a:latin typeface="Arial"/>
                <a:ea typeface="Arial"/>
                <a:cs typeface="Arial"/>
                <a:sym typeface="Arial"/>
              </a:rPr>
              <a:t>, allowing you to customize and add even more icons.</a:t>
            </a:r>
            <a:br>
              <a:rPr b="0" i="0" lang="en" sz="1100" u="none" cap="none" strike="noStrike">
                <a:solidFill>
                  <a:srgbClr val="435D74"/>
                </a:solidFill>
                <a:latin typeface="Arial"/>
                <a:ea typeface="Arial"/>
                <a:cs typeface="Arial"/>
                <a:sym typeface="Arial"/>
              </a:rPr>
            </a:br>
            <a:endParaRPr b="0" i="0" sz="1100" u="none" cap="none" strike="noStrike">
              <a:solidFill>
                <a:srgbClr val="435D74"/>
              </a:solidFill>
              <a:latin typeface="Arial"/>
              <a:ea typeface="Arial"/>
              <a:cs typeface="Arial"/>
              <a:sym typeface="Arial"/>
            </a:endParaRPr>
          </a:p>
        </p:txBody>
      </p:sp>
      <p:sp>
        <p:nvSpPr>
          <p:cNvPr id="9327" name="Google Shape;9327;p40"/>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...and our sets of editable icons</a:t>
            </a:r>
            <a:endParaRPr/>
          </a:p>
        </p:txBody>
      </p:sp>
      <p:grpSp>
        <p:nvGrpSpPr>
          <p:cNvPr id="9328" name="Google Shape;9328;p40"/>
          <p:cNvGrpSpPr/>
          <p:nvPr/>
        </p:nvGrpSpPr>
        <p:grpSpPr>
          <a:xfrm>
            <a:off x="841240" y="4119220"/>
            <a:ext cx="374176" cy="374262"/>
            <a:chOff x="775325" y="4143525"/>
            <a:chExt cx="468775" cy="468883"/>
          </a:xfrm>
        </p:grpSpPr>
        <p:sp>
          <p:nvSpPr>
            <p:cNvPr id="9329" name="Google Shape;9329;p40"/>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0" name="Google Shape;9330;p40"/>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1" name="Google Shape;9331;p40"/>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p40"/>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33" name="Google Shape;9333;p40"/>
          <p:cNvGrpSpPr/>
          <p:nvPr/>
        </p:nvGrpSpPr>
        <p:grpSpPr>
          <a:xfrm>
            <a:off x="7015917" y="4114633"/>
            <a:ext cx="219464" cy="383437"/>
            <a:chOff x="1426400" y="1814750"/>
            <a:chExt cx="407850" cy="712575"/>
          </a:xfrm>
        </p:grpSpPr>
        <p:sp>
          <p:nvSpPr>
            <p:cNvPr id="9334" name="Google Shape;9334;p40"/>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5" name="Google Shape;9335;p40"/>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6" name="Google Shape;9336;p40"/>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37" name="Google Shape;9337;p40"/>
          <p:cNvGrpSpPr/>
          <p:nvPr/>
        </p:nvGrpSpPr>
        <p:grpSpPr>
          <a:xfrm>
            <a:off x="7391519" y="4149408"/>
            <a:ext cx="313833" cy="313887"/>
            <a:chOff x="1910075" y="2021700"/>
            <a:chExt cx="583225" cy="583325"/>
          </a:xfrm>
        </p:grpSpPr>
        <p:sp>
          <p:nvSpPr>
            <p:cNvPr id="9338" name="Google Shape;9338;p40"/>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p40"/>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p4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41" name="Google Shape;9341;p40"/>
          <p:cNvGrpSpPr/>
          <p:nvPr/>
        </p:nvGrpSpPr>
        <p:grpSpPr>
          <a:xfrm>
            <a:off x="7861486" y="4189187"/>
            <a:ext cx="441255" cy="234329"/>
            <a:chOff x="2749275" y="2099575"/>
            <a:chExt cx="820025" cy="435475"/>
          </a:xfrm>
        </p:grpSpPr>
        <p:sp>
          <p:nvSpPr>
            <p:cNvPr id="9342" name="Google Shape;9342;p40"/>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3" name="Google Shape;9343;p40"/>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4" name="Google Shape;9344;p4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5" name="Google Shape;9345;p40"/>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9" name="Shape 9349"/>
        <p:cNvGrpSpPr/>
        <p:nvPr/>
      </p:nvGrpSpPr>
      <p:grpSpPr>
        <a:xfrm>
          <a:off x="0" y="0"/>
          <a:ext cx="0" cy="0"/>
          <a:chOff x="0" y="0"/>
          <a:chExt cx="0" cy="0"/>
        </a:xfrm>
      </p:grpSpPr>
      <p:grpSp>
        <p:nvGrpSpPr>
          <p:cNvPr id="9350" name="Google Shape;9350;p41"/>
          <p:cNvGrpSpPr/>
          <p:nvPr/>
        </p:nvGrpSpPr>
        <p:grpSpPr>
          <a:xfrm>
            <a:off x="1989449" y="4101269"/>
            <a:ext cx="374774" cy="346073"/>
            <a:chOff x="1989449" y="4282269"/>
            <a:chExt cx="374774" cy="346073"/>
          </a:xfrm>
        </p:grpSpPr>
        <p:sp>
          <p:nvSpPr>
            <p:cNvPr id="9351" name="Google Shape;9351;p4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p4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3" name="Google Shape;9353;p4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4" name="Google Shape;9354;p4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5" name="Google Shape;9355;p4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56" name="Google Shape;9356;p41"/>
          <p:cNvGrpSpPr/>
          <p:nvPr/>
        </p:nvGrpSpPr>
        <p:grpSpPr>
          <a:xfrm>
            <a:off x="2487439" y="4099740"/>
            <a:ext cx="198775" cy="348972"/>
            <a:chOff x="2487439" y="4280740"/>
            <a:chExt cx="198775" cy="348972"/>
          </a:xfrm>
        </p:grpSpPr>
        <p:sp>
          <p:nvSpPr>
            <p:cNvPr id="9357" name="Google Shape;9357;p4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8" name="Google Shape;9358;p4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9" name="Google Shape;9359;p4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0" name="Google Shape;9360;p4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61" name="Google Shape;9361;p41"/>
          <p:cNvGrpSpPr/>
          <p:nvPr/>
        </p:nvGrpSpPr>
        <p:grpSpPr>
          <a:xfrm>
            <a:off x="2810958" y="4092923"/>
            <a:ext cx="353145" cy="361873"/>
            <a:chOff x="2810958" y="4273923"/>
            <a:chExt cx="353145" cy="361873"/>
          </a:xfrm>
        </p:grpSpPr>
        <p:sp>
          <p:nvSpPr>
            <p:cNvPr id="9362" name="Google Shape;9362;p4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3" name="Google Shape;9363;p4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p4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4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p4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7" name="Google Shape;9367;p4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8" name="Google Shape;9368;p4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69" name="Google Shape;9369;p41"/>
          <p:cNvGrpSpPr/>
          <p:nvPr/>
        </p:nvGrpSpPr>
        <p:grpSpPr>
          <a:xfrm>
            <a:off x="6275635" y="4101651"/>
            <a:ext cx="209383" cy="366778"/>
            <a:chOff x="6275635" y="4282651"/>
            <a:chExt cx="209383" cy="366778"/>
          </a:xfrm>
        </p:grpSpPr>
        <p:sp>
          <p:nvSpPr>
            <p:cNvPr id="9370" name="Google Shape;9370;p4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p4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72" name="Google Shape;9372;p41"/>
          <p:cNvGrpSpPr/>
          <p:nvPr/>
        </p:nvGrpSpPr>
        <p:grpSpPr>
          <a:xfrm>
            <a:off x="6701186" y="4102033"/>
            <a:ext cx="280292" cy="366396"/>
            <a:chOff x="6701186" y="4283033"/>
            <a:chExt cx="280292" cy="366396"/>
          </a:xfrm>
        </p:grpSpPr>
        <p:sp>
          <p:nvSpPr>
            <p:cNvPr id="9373" name="Google Shape;9373;p4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4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75" name="Google Shape;9375;p41"/>
          <p:cNvGrpSpPr/>
          <p:nvPr/>
        </p:nvGrpSpPr>
        <p:grpSpPr>
          <a:xfrm>
            <a:off x="2609571" y="3643958"/>
            <a:ext cx="373627" cy="347347"/>
            <a:chOff x="2609571" y="3824958"/>
            <a:chExt cx="373627" cy="347347"/>
          </a:xfrm>
        </p:grpSpPr>
        <p:sp>
          <p:nvSpPr>
            <p:cNvPr id="9376" name="Google Shape;9376;p4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p4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78" name="Google Shape;9378;p41"/>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79" name="Google Shape;9379;p41"/>
          <p:cNvGrpSpPr/>
          <p:nvPr/>
        </p:nvGrpSpPr>
        <p:grpSpPr>
          <a:xfrm>
            <a:off x="916127" y="3626056"/>
            <a:ext cx="221902" cy="380795"/>
            <a:chOff x="916127" y="3807056"/>
            <a:chExt cx="221902" cy="380795"/>
          </a:xfrm>
        </p:grpSpPr>
        <p:sp>
          <p:nvSpPr>
            <p:cNvPr id="9380" name="Google Shape;9380;p4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p4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p4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p4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84" name="Google Shape;9384;p41"/>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41"/>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86" name="Google Shape;9386;p41"/>
          <p:cNvGrpSpPr/>
          <p:nvPr/>
        </p:nvGrpSpPr>
        <p:grpSpPr>
          <a:xfrm>
            <a:off x="3513010" y="3635134"/>
            <a:ext cx="362223" cy="361108"/>
            <a:chOff x="3513010" y="3816134"/>
            <a:chExt cx="362223" cy="361108"/>
          </a:xfrm>
        </p:grpSpPr>
        <p:sp>
          <p:nvSpPr>
            <p:cNvPr id="9387" name="Google Shape;9387;p4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8" name="Google Shape;9388;p4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9" name="Google Shape;9389;p4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0" name="Google Shape;9390;p4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91" name="Google Shape;9391;p41"/>
          <p:cNvGrpSpPr/>
          <p:nvPr/>
        </p:nvGrpSpPr>
        <p:grpSpPr>
          <a:xfrm>
            <a:off x="3950316" y="3639307"/>
            <a:ext cx="369805" cy="353782"/>
            <a:chOff x="3950316" y="3820307"/>
            <a:chExt cx="369805" cy="353782"/>
          </a:xfrm>
        </p:grpSpPr>
        <p:sp>
          <p:nvSpPr>
            <p:cNvPr id="9392" name="Google Shape;9392;p4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3" name="Google Shape;9393;p4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4" name="Google Shape;9394;p4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4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96" name="Google Shape;9396;p41"/>
          <p:cNvGrpSpPr/>
          <p:nvPr/>
        </p:nvGrpSpPr>
        <p:grpSpPr>
          <a:xfrm>
            <a:off x="1761909" y="3630961"/>
            <a:ext cx="307974" cy="371716"/>
            <a:chOff x="1761909" y="3811961"/>
            <a:chExt cx="307974" cy="371716"/>
          </a:xfrm>
        </p:grpSpPr>
        <p:sp>
          <p:nvSpPr>
            <p:cNvPr id="9397" name="Google Shape;9397;p4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8" name="Google Shape;9398;p4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4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p4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1" name="Google Shape;9401;p4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2" name="Google Shape;9402;p4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p4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p4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p4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p4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07" name="Google Shape;9407;p41"/>
          <p:cNvGrpSpPr/>
          <p:nvPr/>
        </p:nvGrpSpPr>
        <p:grpSpPr>
          <a:xfrm>
            <a:off x="5373342" y="3627935"/>
            <a:ext cx="231395" cy="353145"/>
            <a:chOff x="5373342" y="3808935"/>
            <a:chExt cx="231395" cy="353145"/>
          </a:xfrm>
        </p:grpSpPr>
        <p:sp>
          <p:nvSpPr>
            <p:cNvPr id="9408" name="Google Shape;9408;p4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p4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0" name="Google Shape;9410;p4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4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4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3" name="Google Shape;9413;p4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4" name="Google Shape;9414;p4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5" name="Google Shape;9415;p4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p4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17" name="Google Shape;9417;p41"/>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18" name="Google Shape;9418;p41"/>
          <p:cNvGrpSpPr/>
          <p:nvPr/>
        </p:nvGrpSpPr>
        <p:grpSpPr>
          <a:xfrm>
            <a:off x="5833775" y="3628445"/>
            <a:ext cx="235185" cy="352252"/>
            <a:chOff x="5833775" y="3809445"/>
            <a:chExt cx="235185" cy="352252"/>
          </a:xfrm>
        </p:grpSpPr>
        <p:sp>
          <p:nvSpPr>
            <p:cNvPr id="9419" name="Google Shape;9419;p4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0" name="Google Shape;9420;p4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1" name="Google Shape;9421;p4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2" name="Google Shape;9422;p41"/>
          <p:cNvGrpSpPr/>
          <p:nvPr/>
        </p:nvGrpSpPr>
        <p:grpSpPr>
          <a:xfrm>
            <a:off x="4942472" y="3628318"/>
            <a:ext cx="238976" cy="352762"/>
            <a:chOff x="4942472" y="3809318"/>
            <a:chExt cx="238976" cy="352762"/>
          </a:xfrm>
        </p:grpSpPr>
        <p:sp>
          <p:nvSpPr>
            <p:cNvPr id="9423" name="Google Shape;9423;p4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4" name="Google Shape;9424;p4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5" name="Google Shape;9425;p4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6" name="Google Shape;9426;p4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7" name="Google Shape;9427;p4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p4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p4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0" name="Google Shape;9430;p41"/>
          <p:cNvGrpSpPr/>
          <p:nvPr/>
        </p:nvGrpSpPr>
        <p:grpSpPr>
          <a:xfrm>
            <a:off x="6266525" y="3626788"/>
            <a:ext cx="260223" cy="353527"/>
            <a:chOff x="6266525" y="3807788"/>
            <a:chExt cx="260223" cy="353527"/>
          </a:xfrm>
        </p:grpSpPr>
        <p:sp>
          <p:nvSpPr>
            <p:cNvPr id="9431" name="Google Shape;9431;p4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2" name="Google Shape;9432;p4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3" name="Google Shape;9433;p4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4" name="Google Shape;9434;p4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35" name="Google Shape;9435;p41"/>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36" name="Google Shape;9436;p41"/>
          <p:cNvGrpSpPr/>
          <p:nvPr/>
        </p:nvGrpSpPr>
        <p:grpSpPr>
          <a:xfrm>
            <a:off x="7184363" y="3628604"/>
            <a:ext cx="202184" cy="352762"/>
            <a:chOff x="7184363" y="3809604"/>
            <a:chExt cx="202184" cy="352762"/>
          </a:xfrm>
        </p:grpSpPr>
        <p:sp>
          <p:nvSpPr>
            <p:cNvPr id="9437" name="Google Shape;9437;p4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8" name="Google Shape;9438;p4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9" name="Google Shape;9439;p41"/>
          <p:cNvGrpSpPr/>
          <p:nvPr/>
        </p:nvGrpSpPr>
        <p:grpSpPr>
          <a:xfrm>
            <a:off x="7571624" y="3627935"/>
            <a:ext cx="292047" cy="352762"/>
            <a:chOff x="7571624" y="3808935"/>
            <a:chExt cx="292047" cy="352762"/>
          </a:xfrm>
        </p:grpSpPr>
        <p:sp>
          <p:nvSpPr>
            <p:cNvPr id="9440" name="Google Shape;9440;p4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1" name="Google Shape;9441;p4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2" name="Google Shape;9442;p4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3" name="Google Shape;9443;p4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4" name="Google Shape;9444;p4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5" name="Google Shape;9445;p4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46" name="Google Shape;9446;p41"/>
          <p:cNvGrpSpPr/>
          <p:nvPr/>
        </p:nvGrpSpPr>
        <p:grpSpPr>
          <a:xfrm>
            <a:off x="2174559" y="3175116"/>
            <a:ext cx="364135" cy="359930"/>
            <a:chOff x="2174559" y="3356116"/>
            <a:chExt cx="364135" cy="359930"/>
          </a:xfrm>
        </p:grpSpPr>
        <p:sp>
          <p:nvSpPr>
            <p:cNvPr id="9447" name="Google Shape;9447;p4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8" name="Google Shape;9448;p4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49" name="Google Shape;9449;p41"/>
          <p:cNvGrpSpPr/>
          <p:nvPr/>
        </p:nvGrpSpPr>
        <p:grpSpPr>
          <a:xfrm>
            <a:off x="1731934" y="3174639"/>
            <a:ext cx="368371" cy="361554"/>
            <a:chOff x="1731934" y="3355639"/>
            <a:chExt cx="368371" cy="361554"/>
          </a:xfrm>
        </p:grpSpPr>
        <p:sp>
          <p:nvSpPr>
            <p:cNvPr id="9450" name="Google Shape;9450;p4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1" name="Google Shape;9451;p4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2" name="Google Shape;9452;p41"/>
          <p:cNvGrpSpPr/>
          <p:nvPr/>
        </p:nvGrpSpPr>
        <p:grpSpPr>
          <a:xfrm>
            <a:off x="3990517" y="3173173"/>
            <a:ext cx="279559" cy="363402"/>
            <a:chOff x="3990517" y="3354173"/>
            <a:chExt cx="279559" cy="363402"/>
          </a:xfrm>
        </p:grpSpPr>
        <p:sp>
          <p:nvSpPr>
            <p:cNvPr id="9453" name="Google Shape;9453;p4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p4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4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6" name="Google Shape;9456;p41"/>
          <p:cNvGrpSpPr/>
          <p:nvPr/>
        </p:nvGrpSpPr>
        <p:grpSpPr>
          <a:xfrm>
            <a:off x="3497847" y="3236374"/>
            <a:ext cx="379680" cy="237606"/>
            <a:chOff x="3497847" y="3417374"/>
            <a:chExt cx="379680" cy="237606"/>
          </a:xfrm>
        </p:grpSpPr>
        <p:sp>
          <p:nvSpPr>
            <p:cNvPr id="9457" name="Google Shape;9457;p4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4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4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4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61" name="Google Shape;9461;p41"/>
          <p:cNvGrpSpPr/>
          <p:nvPr/>
        </p:nvGrpSpPr>
        <p:grpSpPr>
          <a:xfrm>
            <a:off x="2612597" y="3186075"/>
            <a:ext cx="376271" cy="337982"/>
            <a:chOff x="2612597" y="3367075"/>
            <a:chExt cx="376271" cy="337982"/>
          </a:xfrm>
        </p:grpSpPr>
        <p:sp>
          <p:nvSpPr>
            <p:cNvPr id="9462" name="Google Shape;9462;p4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4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64" name="Google Shape;9464;p41"/>
          <p:cNvGrpSpPr/>
          <p:nvPr/>
        </p:nvGrpSpPr>
        <p:grpSpPr>
          <a:xfrm>
            <a:off x="3071914" y="3183431"/>
            <a:ext cx="343652" cy="342505"/>
            <a:chOff x="3071914" y="3364431"/>
            <a:chExt cx="343652" cy="342505"/>
          </a:xfrm>
        </p:grpSpPr>
        <p:sp>
          <p:nvSpPr>
            <p:cNvPr id="9465" name="Google Shape;9465;p4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p4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7" name="Google Shape;9467;p4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8" name="Google Shape;9468;p4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4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0" name="Google Shape;9470;p41"/>
          <p:cNvGrpSpPr/>
          <p:nvPr/>
        </p:nvGrpSpPr>
        <p:grpSpPr>
          <a:xfrm>
            <a:off x="897141" y="3178875"/>
            <a:ext cx="257962" cy="352762"/>
            <a:chOff x="897141" y="3359875"/>
            <a:chExt cx="257962" cy="352762"/>
          </a:xfrm>
        </p:grpSpPr>
        <p:sp>
          <p:nvSpPr>
            <p:cNvPr id="9471" name="Google Shape;9471;p4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2" name="Google Shape;9472;p4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3" name="Google Shape;9473;p4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4" name="Google Shape;9474;p4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p4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6" name="Google Shape;9476;p4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7" name="Google Shape;9477;p4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4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9" name="Google Shape;9479;p41"/>
          <p:cNvGrpSpPr/>
          <p:nvPr/>
        </p:nvGrpSpPr>
        <p:grpSpPr>
          <a:xfrm>
            <a:off x="1333682" y="3163330"/>
            <a:ext cx="271214" cy="383088"/>
            <a:chOff x="1333682" y="3344330"/>
            <a:chExt cx="271214" cy="383088"/>
          </a:xfrm>
        </p:grpSpPr>
        <p:sp>
          <p:nvSpPr>
            <p:cNvPr id="9480" name="Google Shape;9480;p4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p4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2" name="Google Shape;9482;p4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4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4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p4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6" name="Google Shape;9486;p4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p4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p4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p4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0" name="Google Shape;9490;p4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91" name="Google Shape;9491;p41"/>
          <p:cNvGrpSpPr/>
          <p:nvPr/>
        </p:nvGrpSpPr>
        <p:grpSpPr>
          <a:xfrm>
            <a:off x="6664394" y="3165974"/>
            <a:ext cx="353113" cy="351998"/>
            <a:chOff x="6664394" y="3346974"/>
            <a:chExt cx="353113" cy="351998"/>
          </a:xfrm>
        </p:grpSpPr>
        <p:sp>
          <p:nvSpPr>
            <p:cNvPr id="9492" name="Google Shape;9492;p4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3" name="Google Shape;9493;p4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p4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5" name="Google Shape;9495;p4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6" name="Google Shape;9496;p4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97" name="Google Shape;9497;p41"/>
          <p:cNvGrpSpPr/>
          <p:nvPr/>
        </p:nvGrpSpPr>
        <p:grpSpPr>
          <a:xfrm>
            <a:off x="849741" y="1778307"/>
            <a:ext cx="399398" cy="375443"/>
            <a:chOff x="849741" y="1959307"/>
            <a:chExt cx="399398" cy="375443"/>
          </a:xfrm>
        </p:grpSpPr>
        <p:sp>
          <p:nvSpPr>
            <p:cNvPr id="9498" name="Google Shape;9498;p4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9" name="Google Shape;9499;p4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00" name="Google Shape;9500;p41"/>
          <p:cNvGrpSpPr/>
          <p:nvPr/>
        </p:nvGrpSpPr>
        <p:grpSpPr>
          <a:xfrm>
            <a:off x="1284212" y="1782766"/>
            <a:ext cx="379489" cy="366046"/>
            <a:chOff x="1284212" y="1963766"/>
            <a:chExt cx="379489" cy="366046"/>
          </a:xfrm>
        </p:grpSpPr>
        <p:sp>
          <p:nvSpPr>
            <p:cNvPr id="9501" name="Google Shape;9501;p4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p4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03" name="Google Shape;9503;p41"/>
          <p:cNvGrpSpPr/>
          <p:nvPr/>
        </p:nvGrpSpPr>
        <p:grpSpPr>
          <a:xfrm>
            <a:off x="3037766" y="1788564"/>
            <a:ext cx="370219" cy="354928"/>
            <a:chOff x="3037766" y="1969564"/>
            <a:chExt cx="370219" cy="354928"/>
          </a:xfrm>
        </p:grpSpPr>
        <p:sp>
          <p:nvSpPr>
            <p:cNvPr id="9504" name="Google Shape;9504;p4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5" name="Google Shape;9505;p4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6" name="Google Shape;9506;p4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p4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08" name="Google Shape;9508;p41"/>
          <p:cNvGrpSpPr/>
          <p:nvPr/>
        </p:nvGrpSpPr>
        <p:grpSpPr>
          <a:xfrm>
            <a:off x="3982553" y="1790730"/>
            <a:ext cx="304566" cy="350501"/>
            <a:chOff x="3982553" y="1971730"/>
            <a:chExt cx="304566" cy="350501"/>
          </a:xfrm>
        </p:grpSpPr>
        <p:sp>
          <p:nvSpPr>
            <p:cNvPr id="9509" name="Google Shape;9509;p4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0" name="Google Shape;9510;p4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1" name="Google Shape;9511;p41"/>
          <p:cNvGrpSpPr/>
          <p:nvPr/>
        </p:nvGrpSpPr>
        <p:grpSpPr>
          <a:xfrm>
            <a:off x="2567841" y="1813124"/>
            <a:ext cx="399812" cy="306477"/>
            <a:chOff x="2567841" y="1994124"/>
            <a:chExt cx="399812" cy="306477"/>
          </a:xfrm>
        </p:grpSpPr>
        <p:sp>
          <p:nvSpPr>
            <p:cNvPr id="9512" name="Google Shape;9512;p4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p4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4" name="Google Shape;9514;p4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5" name="Google Shape;9515;p41"/>
          <p:cNvGrpSpPr/>
          <p:nvPr/>
        </p:nvGrpSpPr>
        <p:grpSpPr>
          <a:xfrm>
            <a:off x="2212084" y="1779358"/>
            <a:ext cx="324698" cy="372863"/>
            <a:chOff x="2212084" y="1960358"/>
            <a:chExt cx="324698" cy="372863"/>
          </a:xfrm>
        </p:grpSpPr>
        <p:sp>
          <p:nvSpPr>
            <p:cNvPr id="9516" name="Google Shape;9516;p4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7" name="Google Shape;9517;p4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8" name="Google Shape;9518;p4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9" name="Google Shape;9519;p41"/>
          <p:cNvGrpSpPr/>
          <p:nvPr/>
        </p:nvGrpSpPr>
        <p:grpSpPr>
          <a:xfrm>
            <a:off x="1805901" y="1779358"/>
            <a:ext cx="284847" cy="373627"/>
            <a:chOff x="1805901" y="1960358"/>
            <a:chExt cx="284847" cy="373627"/>
          </a:xfrm>
        </p:grpSpPr>
        <p:sp>
          <p:nvSpPr>
            <p:cNvPr id="9520" name="Google Shape;9520;p4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1" name="Google Shape;9521;p4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22" name="Google Shape;9522;p41"/>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3" name="Google Shape;9523;p41"/>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4" name="Google Shape;9524;p41"/>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25" name="Google Shape;9525;p41"/>
          <p:cNvGrpSpPr/>
          <p:nvPr/>
        </p:nvGrpSpPr>
        <p:grpSpPr>
          <a:xfrm>
            <a:off x="6656812" y="1848388"/>
            <a:ext cx="368690" cy="245793"/>
            <a:chOff x="6656812" y="2029388"/>
            <a:chExt cx="368690" cy="245793"/>
          </a:xfrm>
        </p:grpSpPr>
        <p:sp>
          <p:nvSpPr>
            <p:cNvPr id="9526" name="Google Shape;9526;p4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7" name="Google Shape;9527;p4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p4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9" name="Google Shape;9529;p4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0" name="Google Shape;9530;p4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1" name="Google Shape;9531;p4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2" name="Google Shape;9532;p4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3" name="Google Shape;9533;p4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4" name="Google Shape;9534;p4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5" name="Google Shape;9535;p4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6" name="Google Shape;9536;p41"/>
          <p:cNvGrpSpPr/>
          <p:nvPr/>
        </p:nvGrpSpPr>
        <p:grpSpPr>
          <a:xfrm>
            <a:off x="4869651" y="1831218"/>
            <a:ext cx="376654" cy="281566"/>
            <a:chOff x="4869651" y="2012218"/>
            <a:chExt cx="376654" cy="281566"/>
          </a:xfrm>
        </p:grpSpPr>
        <p:sp>
          <p:nvSpPr>
            <p:cNvPr id="9537" name="Google Shape;9537;p4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8" name="Google Shape;9538;p4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p4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p4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41" name="Google Shape;9541;p41"/>
          <p:cNvGrpSpPr/>
          <p:nvPr/>
        </p:nvGrpSpPr>
        <p:grpSpPr>
          <a:xfrm>
            <a:off x="5306224" y="1831313"/>
            <a:ext cx="367925" cy="281694"/>
            <a:chOff x="5306224" y="2012313"/>
            <a:chExt cx="367925" cy="281694"/>
          </a:xfrm>
        </p:grpSpPr>
        <p:sp>
          <p:nvSpPr>
            <p:cNvPr id="9542" name="Google Shape;9542;p4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3" name="Google Shape;9543;p4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44" name="Google Shape;9544;p41"/>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45" name="Google Shape;9545;p41"/>
          <p:cNvGrpSpPr/>
          <p:nvPr/>
        </p:nvGrpSpPr>
        <p:grpSpPr>
          <a:xfrm>
            <a:off x="6195998" y="1802102"/>
            <a:ext cx="368308" cy="338746"/>
            <a:chOff x="6195998" y="1983102"/>
            <a:chExt cx="368308" cy="338746"/>
          </a:xfrm>
        </p:grpSpPr>
        <p:sp>
          <p:nvSpPr>
            <p:cNvPr id="9546" name="Google Shape;9546;p4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7" name="Google Shape;9547;p4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8" name="Google Shape;9548;p4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49" name="Google Shape;9549;p41"/>
          <p:cNvGrpSpPr/>
          <p:nvPr/>
        </p:nvGrpSpPr>
        <p:grpSpPr>
          <a:xfrm>
            <a:off x="7542031" y="1830835"/>
            <a:ext cx="369072" cy="280037"/>
            <a:chOff x="7542031" y="2011835"/>
            <a:chExt cx="369072" cy="280037"/>
          </a:xfrm>
        </p:grpSpPr>
        <p:sp>
          <p:nvSpPr>
            <p:cNvPr id="9550" name="Google Shape;9550;p4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1" name="Google Shape;9551;p4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2" name="Google Shape;9552;p4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3" name="Google Shape;9553;p4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4" name="Google Shape;9554;p4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5" name="Google Shape;9555;p4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6" name="Google Shape;9556;p4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7" name="Google Shape;9557;p4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8" name="Google Shape;9558;p4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59" name="Google Shape;9559;p41"/>
          <p:cNvGrpSpPr/>
          <p:nvPr/>
        </p:nvGrpSpPr>
        <p:grpSpPr>
          <a:xfrm>
            <a:off x="8010427" y="3167503"/>
            <a:ext cx="278795" cy="351615"/>
            <a:chOff x="8010427" y="3348503"/>
            <a:chExt cx="278795" cy="351615"/>
          </a:xfrm>
        </p:grpSpPr>
        <p:sp>
          <p:nvSpPr>
            <p:cNvPr id="9560" name="Google Shape;9560;p4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1" name="Google Shape;9561;p4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p4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4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64" name="Google Shape;9564;p41"/>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65" name="Google Shape;9565;p41"/>
          <p:cNvGrpSpPr/>
          <p:nvPr/>
        </p:nvGrpSpPr>
        <p:grpSpPr>
          <a:xfrm>
            <a:off x="7141900" y="3168204"/>
            <a:ext cx="281057" cy="351010"/>
            <a:chOff x="7141900" y="3349204"/>
            <a:chExt cx="281057" cy="351010"/>
          </a:xfrm>
        </p:grpSpPr>
        <p:sp>
          <p:nvSpPr>
            <p:cNvPr id="9566" name="Google Shape;9566;p4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7" name="Google Shape;9567;p4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4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69" name="Google Shape;9569;p41"/>
          <p:cNvGrpSpPr/>
          <p:nvPr/>
        </p:nvGrpSpPr>
        <p:grpSpPr>
          <a:xfrm>
            <a:off x="5314188" y="3169032"/>
            <a:ext cx="363752" cy="353113"/>
            <a:chOff x="5314188" y="3350032"/>
            <a:chExt cx="363752" cy="353113"/>
          </a:xfrm>
        </p:grpSpPr>
        <p:sp>
          <p:nvSpPr>
            <p:cNvPr id="9570" name="Google Shape;9570;p4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1" name="Google Shape;9571;p4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2" name="Google Shape;9572;p41"/>
          <p:cNvGrpSpPr/>
          <p:nvPr/>
        </p:nvGrpSpPr>
        <p:grpSpPr>
          <a:xfrm>
            <a:off x="5829984" y="3169032"/>
            <a:ext cx="220755" cy="352348"/>
            <a:chOff x="5829984" y="3350032"/>
            <a:chExt cx="220755" cy="352348"/>
          </a:xfrm>
        </p:grpSpPr>
        <p:sp>
          <p:nvSpPr>
            <p:cNvPr id="9573" name="Google Shape;9573;p4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4" name="Google Shape;9574;p4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5" name="Google Shape;9575;p4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6" name="Google Shape;9576;p4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7" name="Google Shape;9577;p41"/>
          <p:cNvGrpSpPr/>
          <p:nvPr/>
        </p:nvGrpSpPr>
        <p:grpSpPr>
          <a:xfrm>
            <a:off x="4882170" y="3168841"/>
            <a:ext cx="358464" cy="352316"/>
            <a:chOff x="4882170" y="3349841"/>
            <a:chExt cx="358464" cy="352316"/>
          </a:xfrm>
        </p:grpSpPr>
        <p:sp>
          <p:nvSpPr>
            <p:cNvPr id="9578" name="Google Shape;9578;p4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9" name="Google Shape;9579;p4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80" name="Google Shape;9580;p41"/>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1" name="Google Shape;9581;p41"/>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82" name="Google Shape;9582;p41"/>
          <p:cNvGrpSpPr/>
          <p:nvPr/>
        </p:nvGrpSpPr>
        <p:grpSpPr>
          <a:xfrm>
            <a:off x="3044965" y="2254220"/>
            <a:ext cx="400194" cy="324316"/>
            <a:chOff x="3044965" y="2435220"/>
            <a:chExt cx="400194" cy="324316"/>
          </a:xfrm>
        </p:grpSpPr>
        <p:sp>
          <p:nvSpPr>
            <p:cNvPr id="9583" name="Google Shape;9583;p4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4" name="Google Shape;9584;p4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5" name="Google Shape;9585;p4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86" name="Google Shape;9586;p41"/>
          <p:cNvGrpSpPr/>
          <p:nvPr/>
        </p:nvGrpSpPr>
        <p:grpSpPr>
          <a:xfrm>
            <a:off x="6203579" y="3167981"/>
            <a:ext cx="351615" cy="350373"/>
            <a:chOff x="6203579" y="3348981"/>
            <a:chExt cx="351615" cy="350373"/>
          </a:xfrm>
        </p:grpSpPr>
        <p:sp>
          <p:nvSpPr>
            <p:cNvPr id="9587" name="Google Shape;9587;p4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8" name="Google Shape;9588;p4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9" name="Google Shape;9589;p4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0" name="Google Shape;9590;p4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1" name="Google Shape;9591;p4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92" name="Google Shape;9592;p41"/>
          <p:cNvGrpSpPr/>
          <p:nvPr/>
        </p:nvGrpSpPr>
        <p:grpSpPr>
          <a:xfrm>
            <a:off x="4878379" y="2292892"/>
            <a:ext cx="367161" cy="287523"/>
            <a:chOff x="4878379" y="2473892"/>
            <a:chExt cx="367161" cy="287523"/>
          </a:xfrm>
        </p:grpSpPr>
        <p:sp>
          <p:nvSpPr>
            <p:cNvPr id="9593" name="Google Shape;9593;p4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4" name="Google Shape;9594;p4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5" name="Google Shape;9595;p4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p4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7" name="Google Shape;9597;p4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98" name="Google Shape;9598;p41"/>
          <p:cNvGrpSpPr/>
          <p:nvPr/>
        </p:nvGrpSpPr>
        <p:grpSpPr>
          <a:xfrm>
            <a:off x="1325719" y="2706689"/>
            <a:ext cx="290581" cy="372481"/>
            <a:chOff x="1325719" y="2887689"/>
            <a:chExt cx="290581" cy="372481"/>
          </a:xfrm>
        </p:grpSpPr>
        <p:sp>
          <p:nvSpPr>
            <p:cNvPr id="9599" name="Google Shape;9599;p4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0" name="Google Shape;9600;p4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01" name="Google Shape;9601;p41"/>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02" name="Google Shape;9602;p41"/>
          <p:cNvGrpSpPr/>
          <p:nvPr/>
        </p:nvGrpSpPr>
        <p:grpSpPr>
          <a:xfrm>
            <a:off x="3510335" y="2711499"/>
            <a:ext cx="360726" cy="361204"/>
            <a:chOff x="3510335" y="2892499"/>
            <a:chExt cx="360726" cy="361204"/>
          </a:xfrm>
        </p:grpSpPr>
        <p:sp>
          <p:nvSpPr>
            <p:cNvPr id="9603" name="Google Shape;9603;p4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4" name="Google Shape;9604;p4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5" name="Google Shape;9605;p4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6" name="Google Shape;9606;p4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7" name="Google Shape;9607;p4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08" name="Google Shape;9608;p41"/>
          <p:cNvGrpSpPr/>
          <p:nvPr/>
        </p:nvGrpSpPr>
        <p:grpSpPr>
          <a:xfrm>
            <a:off x="3086313" y="2696049"/>
            <a:ext cx="320142" cy="392581"/>
            <a:chOff x="3086313" y="2877049"/>
            <a:chExt cx="320142" cy="392581"/>
          </a:xfrm>
        </p:grpSpPr>
        <p:sp>
          <p:nvSpPr>
            <p:cNvPr id="9609" name="Google Shape;9609;p4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0" name="Google Shape;9610;p4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1" name="Google Shape;9611;p4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2" name="Google Shape;9612;p4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3" name="Google Shape;9613;p4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4" name="Google Shape;9614;p4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5" name="Google Shape;9615;p4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6" name="Google Shape;9616;p4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7" name="Google Shape;9617;p4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8" name="Google Shape;9618;p4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9" name="Google Shape;9619;p4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0" name="Google Shape;9620;p4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21" name="Google Shape;9621;p41"/>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22" name="Google Shape;9622;p41"/>
          <p:cNvGrpSpPr/>
          <p:nvPr/>
        </p:nvGrpSpPr>
        <p:grpSpPr>
          <a:xfrm>
            <a:off x="861113" y="2704746"/>
            <a:ext cx="333809" cy="373276"/>
            <a:chOff x="861113" y="2885746"/>
            <a:chExt cx="333809" cy="373276"/>
          </a:xfrm>
        </p:grpSpPr>
        <p:sp>
          <p:nvSpPr>
            <p:cNvPr id="9623" name="Google Shape;9623;p4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4" name="Google Shape;9624;p4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4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26" name="Google Shape;9626;p41"/>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p41"/>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28" name="Google Shape;9628;p41"/>
          <p:cNvGrpSpPr/>
          <p:nvPr/>
        </p:nvGrpSpPr>
        <p:grpSpPr>
          <a:xfrm>
            <a:off x="1297654" y="1323481"/>
            <a:ext cx="349354" cy="362223"/>
            <a:chOff x="1297654" y="1504481"/>
            <a:chExt cx="349354" cy="362223"/>
          </a:xfrm>
        </p:grpSpPr>
        <p:sp>
          <p:nvSpPr>
            <p:cNvPr id="9629" name="Google Shape;9629;p4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0" name="Google Shape;9630;p4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1" name="Google Shape;9631;p4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32" name="Google Shape;9632;p41"/>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33" name="Google Shape;9633;p41"/>
          <p:cNvGrpSpPr/>
          <p:nvPr/>
        </p:nvGrpSpPr>
        <p:grpSpPr>
          <a:xfrm>
            <a:off x="852385" y="1329916"/>
            <a:ext cx="353145" cy="351997"/>
            <a:chOff x="852385" y="1510916"/>
            <a:chExt cx="353145" cy="351997"/>
          </a:xfrm>
        </p:grpSpPr>
        <p:sp>
          <p:nvSpPr>
            <p:cNvPr id="9634" name="Google Shape;9634;p4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5" name="Google Shape;9635;p4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6" name="Google Shape;9636;p4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37" name="Google Shape;9637;p41"/>
          <p:cNvGrpSpPr/>
          <p:nvPr/>
        </p:nvGrpSpPr>
        <p:grpSpPr>
          <a:xfrm>
            <a:off x="1745217" y="1334471"/>
            <a:ext cx="343269" cy="342505"/>
            <a:chOff x="1745217" y="1515471"/>
            <a:chExt cx="343269" cy="342505"/>
          </a:xfrm>
        </p:grpSpPr>
        <p:sp>
          <p:nvSpPr>
            <p:cNvPr id="9638" name="Google Shape;9638;p4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9" name="Google Shape;9639;p4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0" name="Google Shape;9640;p4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p4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42" name="Google Shape;9642;p41"/>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43" name="Google Shape;9643;p41"/>
          <p:cNvGrpSpPr/>
          <p:nvPr/>
        </p:nvGrpSpPr>
        <p:grpSpPr>
          <a:xfrm>
            <a:off x="3042703" y="1348137"/>
            <a:ext cx="411535" cy="315587"/>
            <a:chOff x="3042703" y="1529137"/>
            <a:chExt cx="411535" cy="315587"/>
          </a:xfrm>
        </p:grpSpPr>
        <p:sp>
          <p:nvSpPr>
            <p:cNvPr id="9644" name="Google Shape;9644;p4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5" name="Google Shape;9645;p4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p4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p4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p4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9" name="Google Shape;9649;p4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0" name="Google Shape;9650;p4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1" name="Google Shape;9651;p4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2" name="Google Shape;9652;p4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4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4" name="Google Shape;9654;p41"/>
          <p:cNvGrpSpPr/>
          <p:nvPr/>
        </p:nvGrpSpPr>
        <p:grpSpPr>
          <a:xfrm>
            <a:off x="2629289" y="1363682"/>
            <a:ext cx="350500" cy="284497"/>
            <a:chOff x="2629289" y="1544682"/>
            <a:chExt cx="350500" cy="284497"/>
          </a:xfrm>
        </p:grpSpPr>
        <p:sp>
          <p:nvSpPr>
            <p:cNvPr id="9655" name="Google Shape;9655;p4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6" name="Google Shape;9656;p4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7" name="Google Shape;9657;p4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8" name="Google Shape;9658;p4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9" name="Google Shape;9659;p4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60" name="Google Shape;9660;p41"/>
          <p:cNvGrpSpPr/>
          <p:nvPr/>
        </p:nvGrpSpPr>
        <p:grpSpPr>
          <a:xfrm>
            <a:off x="5305077" y="1321633"/>
            <a:ext cx="367893" cy="365218"/>
            <a:chOff x="5305077" y="1502633"/>
            <a:chExt cx="367893" cy="365218"/>
          </a:xfrm>
        </p:grpSpPr>
        <p:sp>
          <p:nvSpPr>
            <p:cNvPr id="9661" name="Google Shape;9661;p4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2" name="Google Shape;9662;p4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63" name="Google Shape;9663;p41"/>
          <p:cNvGrpSpPr/>
          <p:nvPr/>
        </p:nvGrpSpPr>
        <p:grpSpPr>
          <a:xfrm>
            <a:off x="7100170" y="1319117"/>
            <a:ext cx="368308" cy="367033"/>
            <a:chOff x="7100170" y="1500117"/>
            <a:chExt cx="368308" cy="367033"/>
          </a:xfrm>
        </p:grpSpPr>
        <p:sp>
          <p:nvSpPr>
            <p:cNvPr id="9664" name="Google Shape;9664;p4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4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6" name="Google Shape;9666;p4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7" name="Google Shape;9667;p4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8" name="Google Shape;9668;p4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9" name="Google Shape;9669;p4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0" name="Google Shape;9670;p4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1" name="Google Shape;9671;p4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2" name="Google Shape;9672;p4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3" name="Google Shape;9673;p4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p4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5" name="Google Shape;9675;p4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6" name="Google Shape;9676;p4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77" name="Google Shape;9677;p41"/>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78" name="Google Shape;9678;p41"/>
          <p:cNvGrpSpPr/>
          <p:nvPr/>
        </p:nvGrpSpPr>
        <p:grpSpPr>
          <a:xfrm>
            <a:off x="6649231" y="1319021"/>
            <a:ext cx="390287" cy="367065"/>
            <a:chOff x="6649231" y="1500021"/>
            <a:chExt cx="390287" cy="367065"/>
          </a:xfrm>
        </p:grpSpPr>
        <p:sp>
          <p:nvSpPr>
            <p:cNvPr id="9679" name="Google Shape;9679;p4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p4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p4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2" name="Google Shape;9682;p4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3" name="Google Shape;9683;p4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4" name="Google Shape;9684;p4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5" name="Google Shape;9685;p4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6" name="Google Shape;9686;p4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7" name="Google Shape;9687;p4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8" name="Google Shape;9688;p4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9" name="Google Shape;9689;p4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0" name="Google Shape;9690;p4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1" name="Google Shape;9691;p41"/>
          <p:cNvGrpSpPr/>
          <p:nvPr/>
        </p:nvGrpSpPr>
        <p:grpSpPr>
          <a:xfrm>
            <a:off x="5746938" y="1362503"/>
            <a:ext cx="387261" cy="280356"/>
            <a:chOff x="5746938" y="1543503"/>
            <a:chExt cx="387261" cy="280356"/>
          </a:xfrm>
        </p:grpSpPr>
        <p:sp>
          <p:nvSpPr>
            <p:cNvPr id="9692" name="Google Shape;9692;p4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3" name="Google Shape;9693;p4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4" name="Google Shape;9694;p41"/>
          <p:cNvGrpSpPr/>
          <p:nvPr/>
        </p:nvGrpSpPr>
        <p:grpSpPr>
          <a:xfrm>
            <a:off x="6196730" y="1344346"/>
            <a:ext cx="369073" cy="317467"/>
            <a:chOff x="6196730" y="1525346"/>
            <a:chExt cx="369073" cy="317467"/>
          </a:xfrm>
        </p:grpSpPr>
        <p:sp>
          <p:nvSpPr>
            <p:cNvPr id="9695" name="Google Shape;9695;p4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6" name="Google Shape;9696;p4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7" name="Google Shape;9697;p4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8" name="Google Shape;9698;p41"/>
          <p:cNvGrpSpPr/>
          <p:nvPr/>
        </p:nvGrpSpPr>
        <p:grpSpPr>
          <a:xfrm>
            <a:off x="4940592" y="1319690"/>
            <a:ext cx="246558" cy="367161"/>
            <a:chOff x="4940592" y="1500690"/>
            <a:chExt cx="246558" cy="367161"/>
          </a:xfrm>
        </p:grpSpPr>
        <p:sp>
          <p:nvSpPr>
            <p:cNvPr id="9699" name="Google Shape;9699;p4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0" name="Google Shape;9700;p4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1" name="Google Shape;9701;p4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2" name="Google Shape;9702;p4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03" name="Google Shape;9703;p41"/>
          <p:cNvGrpSpPr/>
          <p:nvPr/>
        </p:nvGrpSpPr>
        <p:grpSpPr>
          <a:xfrm>
            <a:off x="7964906" y="1318894"/>
            <a:ext cx="380859" cy="367575"/>
            <a:chOff x="7964906" y="1499894"/>
            <a:chExt cx="380859" cy="367575"/>
          </a:xfrm>
        </p:grpSpPr>
        <p:sp>
          <p:nvSpPr>
            <p:cNvPr id="9704" name="Google Shape;9704;p4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5" name="Google Shape;9705;p4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6" name="Google Shape;9706;p4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07" name="Google Shape;9707;p41"/>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08" name="Google Shape;9708;p41"/>
          <p:cNvGrpSpPr/>
          <p:nvPr/>
        </p:nvGrpSpPr>
        <p:grpSpPr>
          <a:xfrm>
            <a:off x="8007400" y="2721278"/>
            <a:ext cx="285230" cy="355597"/>
            <a:chOff x="8007400" y="2902278"/>
            <a:chExt cx="285230" cy="355597"/>
          </a:xfrm>
        </p:grpSpPr>
        <p:sp>
          <p:nvSpPr>
            <p:cNvPr id="9709" name="Google Shape;9709;p4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0" name="Google Shape;9710;p4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1" name="Google Shape;9711;p41"/>
          <p:cNvGrpSpPr/>
          <p:nvPr/>
        </p:nvGrpSpPr>
        <p:grpSpPr>
          <a:xfrm>
            <a:off x="6219124" y="2721788"/>
            <a:ext cx="318232" cy="355469"/>
            <a:chOff x="6219124" y="2902788"/>
            <a:chExt cx="318232" cy="355469"/>
          </a:xfrm>
        </p:grpSpPr>
        <p:sp>
          <p:nvSpPr>
            <p:cNvPr id="9712" name="Google Shape;9712;p4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3" name="Google Shape;9713;p4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4" name="Google Shape;9714;p4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5" name="Google Shape;9715;p41"/>
          <p:cNvGrpSpPr/>
          <p:nvPr/>
        </p:nvGrpSpPr>
        <p:grpSpPr>
          <a:xfrm>
            <a:off x="4969421" y="2721852"/>
            <a:ext cx="185109" cy="355406"/>
            <a:chOff x="4969421" y="2902852"/>
            <a:chExt cx="185109" cy="355406"/>
          </a:xfrm>
        </p:grpSpPr>
        <p:sp>
          <p:nvSpPr>
            <p:cNvPr id="9716" name="Google Shape;9716;p4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7" name="Google Shape;9717;p4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8" name="Google Shape;9718;p4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9" name="Google Shape;9719;p4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0" name="Google Shape;9720;p4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1" name="Google Shape;9721;p4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22" name="Google Shape;9722;p41"/>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3" name="Google Shape;9723;p41"/>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24" name="Google Shape;9724;p41"/>
          <p:cNvGrpSpPr/>
          <p:nvPr/>
        </p:nvGrpSpPr>
        <p:grpSpPr>
          <a:xfrm>
            <a:off x="6685259" y="2721852"/>
            <a:ext cx="311414" cy="355406"/>
            <a:chOff x="6685259" y="2902852"/>
            <a:chExt cx="311414" cy="355406"/>
          </a:xfrm>
        </p:grpSpPr>
        <p:sp>
          <p:nvSpPr>
            <p:cNvPr id="9725" name="Google Shape;9725;p4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6" name="Google Shape;9726;p4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7" name="Google Shape;9727;p4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28" name="Google Shape;9728;p41"/>
          <p:cNvGrpSpPr/>
          <p:nvPr/>
        </p:nvGrpSpPr>
        <p:grpSpPr>
          <a:xfrm>
            <a:off x="5309250" y="2722170"/>
            <a:ext cx="359579" cy="355852"/>
            <a:chOff x="5309250" y="2903170"/>
            <a:chExt cx="359579" cy="355852"/>
          </a:xfrm>
        </p:grpSpPr>
        <p:sp>
          <p:nvSpPr>
            <p:cNvPr id="9729" name="Google Shape;9729;p4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0" name="Google Shape;9730;p4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1" name="Google Shape;9731;p4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2" name="Google Shape;9732;p41"/>
          <p:cNvGrpSpPr/>
          <p:nvPr/>
        </p:nvGrpSpPr>
        <p:grpSpPr>
          <a:xfrm>
            <a:off x="2199565" y="2240172"/>
            <a:ext cx="312179" cy="353431"/>
            <a:chOff x="2199565" y="2421172"/>
            <a:chExt cx="312179" cy="353431"/>
          </a:xfrm>
        </p:grpSpPr>
        <p:sp>
          <p:nvSpPr>
            <p:cNvPr id="9733" name="Google Shape;9733;p4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4" name="Google Shape;9734;p4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5" name="Google Shape;9735;p41"/>
          <p:cNvGrpSpPr/>
          <p:nvPr/>
        </p:nvGrpSpPr>
        <p:grpSpPr>
          <a:xfrm>
            <a:off x="1750887" y="2244727"/>
            <a:ext cx="320143" cy="343270"/>
            <a:chOff x="1750887" y="2425727"/>
            <a:chExt cx="320143" cy="343270"/>
          </a:xfrm>
        </p:grpSpPr>
        <p:sp>
          <p:nvSpPr>
            <p:cNvPr id="9736" name="Google Shape;9736;p4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7" name="Google Shape;9737;p4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8" name="Google Shape;9738;p41"/>
          <p:cNvGrpSpPr/>
          <p:nvPr/>
        </p:nvGrpSpPr>
        <p:grpSpPr>
          <a:xfrm>
            <a:off x="1298037" y="2244727"/>
            <a:ext cx="338364" cy="342887"/>
            <a:chOff x="1298037" y="2425727"/>
            <a:chExt cx="338364" cy="342887"/>
          </a:xfrm>
        </p:grpSpPr>
        <p:sp>
          <p:nvSpPr>
            <p:cNvPr id="9739" name="Google Shape;9739;p4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p4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p4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2" name="Google Shape;9742;p4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43" name="Google Shape;9743;p41"/>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44" name="Google Shape;9744;p41"/>
          <p:cNvGrpSpPr/>
          <p:nvPr/>
        </p:nvGrpSpPr>
        <p:grpSpPr>
          <a:xfrm>
            <a:off x="3974207" y="2248009"/>
            <a:ext cx="320143" cy="338491"/>
            <a:chOff x="3974207" y="2429009"/>
            <a:chExt cx="320143" cy="338491"/>
          </a:xfrm>
        </p:grpSpPr>
        <p:sp>
          <p:nvSpPr>
            <p:cNvPr id="9745" name="Google Shape;9745;p4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6" name="Google Shape;9746;p4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47" name="Google Shape;9747;p41"/>
          <p:cNvGrpSpPr/>
          <p:nvPr/>
        </p:nvGrpSpPr>
        <p:grpSpPr>
          <a:xfrm>
            <a:off x="2623237" y="2250047"/>
            <a:ext cx="355024" cy="332630"/>
            <a:chOff x="2623237" y="2431047"/>
            <a:chExt cx="355024" cy="332630"/>
          </a:xfrm>
        </p:grpSpPr>
        <p:sp>
          <p:nvSpPr>
            <p:cNvPr id="9748" name="Google Shape;9748;p4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9" name="Google Shape;9749;p4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p4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p4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2" name="Google Shape;9752;p41"/>
          <p:cNvGrpSpPr/>
          <p:nvPr/>
        </p:nvGrpSpPr>
        <p:grpSpPr>
          <a:xfrm>
            <a:off x="6657194" y="2253073"/>
            <a:ext cx="375507" cy="367925"/>
            <a:chOff x="6657194" y="2434073"/>
            <a:chExt cx="375507" cy="367925"/>
          </a:xfrm>
        </p:grpSpPr>
        <p:sp>
          <p:nvSpPr>
            <p:cNvPr id="9753" name="Google Shape;9753;p4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4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p4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6" name="Google Shape;9756;p41"/>
          <p:cNvGrpSpPr/>
          <p:nvPr/>
        </p:nvGrpSpPr>
        <p:grpSpPr>
          <a:xfrm>
            <a:off x="7101317" y="2260655"/>
            <a:ext cx="367925" cy="352380"/>
            <a:chOff x="7101317" y="2441655"/>
            <a:chExt cx="367925" cy="352380"/>
          </a:xfrm>
        </p:grpSpPr>
        <p:sp>
          <p:nvSpPr>
            <p:cNvPr id="9757" name="Google Shape;9757;p4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8" name="Google Shape;9758;p4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9" name="Google Shape;9759;p41"/>
          <p:cNvGrpSpPr/>
          <p:nvPr/>
        </p:nvGrpSpPr>
        <p:grpSpPr>
          <a:xfrm>
            <a:off x="5756399" y="2253456"/>
            <a:ext cx="367925" cy="367161"/>
            <a:chOff x="5756399" y="2434456"/>
            <a:chExt cx="367925" cy="367161"/>
          </a:xfrm>
        </p:grpSpPr>
        <p:sp>
          <p:nvSpPr>
            <p:cNvPr id="9760" name="Google Shape;9760;p4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4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p4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3" name="Google Shape;9763;p4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4" name="Google Shape;9764;p4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5" name="Google Shape;9765;p4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p4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67" name="Google Shape;9767;p41"/>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p41"/>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769" name="Google Shape;9769;p41"/>
          <p:cNvGrpSpPr/>
          <p:nvPr/>
        </p:nvGrpSpPr>
        <p:grpSpPr>
          <a:xfrm>
            <a:off x="7964906" y="2253073"/>
            <a:ext cx="373627" cy="367925"/>
            <a:chOff x="7964906" y="2434073"/>
            <a:chExt cx="373627" cy="367925"/>
          </a:xfrm>
        </p:grpSpPr>
        <p:sp>
          <p:nvSpPr>
            <p:cNvPr id="9770" name="Google Shape;9770;p4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1" name="Google Shape;9771;p4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72" name="Google Shape;9772;p41"/>
          <p:cNvGrpSpPr/>
          <p:nvPr/>
        </p:nvGrpSpPr>
        <p:grpSpPr>
          <a:xfrm>
            <a:off x="6194086" y="2256737"/>
            <a:ext cx="369837" cy="360471"/>
            <a:chOff x="6194086" y="2437737"/>
            <a:chExt cx="369837" cy="360471"/>
          </a:xfrm>
        </p:grpSpPr>
        <p:sp>
          <p:nvSpPr>
            <p:cNvPr id="9773" name="Google Shape;9773;p4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4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75" name="Google Shape;9775;p41"/>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Educational Icons</a:t>
            </a:r>
            <a:endParaRPr b="0" i="0" sz="2400" u="none" cap="none" strike="noStrike">
              <a:solidFill>
                <a:srgbClr val="FFFFFF"/>
              </a:solidFill>
              <a:latin typeface="Arial"/>
              <a:ea typeface="Arial"/>
              <a:cs typeface="Arial"/>
              <a:sym typeface="Arial"/>
            </a:endParaRPr>
          </a:p>
        </p:txBody>
      </p:sp>
      <p:sp>
        <p:nvSpPr>
          <p:cNvPr id="9776" name="Google Shape;9776;p41"/>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Medical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80" name="Shape 9780"/>
        <p:cNvGrpSpPr/>
        <p:nvPr/>
      </p:nvGrpSpPr>
      <p:grpSpPr>
        <a:xfrm>
          <a:off x="0" y="0"/>
          <a:ext cx="0" cy="0"/>
          <a:chOff x="0" y="0"/>
          <a:chExt cx="0" cy="0"/>
        </a:xfrm>
      </p:grpSpPr>
      <p:grpSp>
        <p:nvGrpSpPr>
          <p:cNvPr id="9781" name="Google Shape;9781;p42"/>
          <p:cNvGrpSpPr/>
          <p:nvPr/>
        </p:nvGrpSpPr>
        <p:grpSpPr>
          <a:xfrm>
            <a:off x="3122257" y="1334344"/>
            <a:ext cx="294850" cy="349434"/>
            <a:chOff x="3122257" y="1508594"/>
            <a:chExt cx="294850" cy="349434"/>
          </a:xfrm>
        </p:grpSpPr>
        <p:sp>
          <p:nvSpPr>
            <p:cNvPr id="9782" name="Google Shape;9782;p4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p4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4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p4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p4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87" name="Google Shape;9787;p42"/>
          <p:cNvGrpSpPr/>
          <p:nvPr/>
        </p:nvGrpSpPr>
        <p:grpSpPr>
          <a:xfrm>
            <a:off x="910723" y="1333962"/>
            <a:ext cx="251660" cy="350166"/>
            <a:chOff x="910723" y="1508212"/>
            <a:chExt cx="251660" cy="350166"/>
          </a:xfrm>
        </p:grpSpPr>
        <p:sp>
          <p:nvSpPr>
            <p:cNvPr id="9788" name="Google Shape;9788;p4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9" name="Google Shape;9789;p4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p4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p4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p4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4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p4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p4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p4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7" name="Google Shape;9797;p4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p4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p4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0" name="Google Shape;9800;p4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1" name="Google Shape;9801;p4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p4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p4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4" name="Google Shape;9804;p4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05" name="Google Shape;9805;p42"/>
          <p:cNvGrpSpPr/>
          <p:nvPr/>
        </p:nvGrpSpPr>
        <p:grpSpPr>
          <a:xfrm>
            <a:off x="1308631" y="1333580"/>
            <a:ext cx="350166" cy="350198"/>
            <a:chOff x="1308631" y="1507830"/>
            <a:chExt cx="350166" cy="350198"/>
          </a:xfrm>
        </p:grpSpPr>
        <p:sp>
          <p:nvSpPr>
            <p:cNvPr id="9806" name="Google Shape;9806;p4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7" name="Google Shape;9807;p4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8" name="Google Shape;9808;p4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9" name="Google Shape;9809;p4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0" name="Google Shape;9810;p42"/>
          <p:cNvGrpSpPr/>
          <p:nvPr/>
        </p:nvGrpSpPr>
        <p:grpSpPr>
          <a:xfrm>
            <a:off x="1756921" y="1335489"/>
            <a:ext cx="345997" cy="345997"/>
            <a:chOff x="1756921" y="1509739"/>
            <a:chExt cx="345997" cy="345997"/>
          </a:xfrm>
        </p:grpSpPr>
        <p:sp>
          <p:nvSpPr>
            <p:cNvPr id="9811" name="Google Shape;9811;p4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2" name="Google Shape;9812;p4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3" name="Google Shape;9813;p4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4" name="Google Shape;9814;p4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5" name="Google Shape;9815;p4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6" name="Google Shape;9816;p4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7" name="Google Shape;9817;p4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8" name="Google Shape;9818;p4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p4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0" name="Google Shape;9820;p4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1" name="Google Shape;9821;p4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2" name="Google Shape;9822;p4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3" name="Google Shape;9823;p4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4" name="Google Shape;9824;p4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p4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p4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7" name="Google Shape;9827;p4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28" name="Google Shape;9828;p42"/>
          <p:cNvGrpSpPr/>
          <p:nvPr/>
        </p:nvGrpSpPr>
        <p:grpSpPr>
          <a:xfrm>
            <a:off x="2216956" y="1336253"/>
            <a:ext cx="318721" cy="345615"/>
            <a:chOff x="2216956" y="1510503"/>
            <a:chExt cx="318721" cy="345615"/>
          </a:xfrm>
        </p:grpSpPr>
        <p:sp>
          <p:nvSpPr>
            <p:cNvPr id="9829" name="Google Shape;9829;p4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p4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1" name="Google Shape;9831;p4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2" name="Google Shape;9832;p4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3" name="Google Shape;9833;p4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34" name="Google Shape;9834;p42"/>
          <p:cNvGrpSpPr/>
          <p:nvPr/>
        </p:nvGrpSpPr>
        <p:grpSpPr>
          <a:xfrm>
            <a:off x="3988156" y="1394211"/>
            <a:ext cx="349052" cy="230050"/>
            <a:chOff x="3988156" y="1568461"/>
            <a:chExt cx="349052" cy="230050"/>
          </a:xfrm>
        </p:grpSpPr>
        <p:sp>
          <p:nvSpPr>
            <p:cNvPr id="9835" name="Google Shape;9835;p4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6" name="Google Shape;9836;p4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7" name="Google Shape;9837;p4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8" name="Google Shape;9838;p4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9" name="Google Shape;9839;p4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0" name="Google Shape;9840;p4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p4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42" name="Google Shape;9842;p42"/>
          <p:cNvGrpSpPr/>
          <p:nvPr/>
        </p:nvGrpSpPr>
        <p:grpSpPr>
          <a:xfrm>
            <a:off x="2633037" y="1325623"/>
            <a:ext cx="379002" cy="366112"/>
            <a:chOff x="2633037" y="1499873"/>
            <a:chExt cx="379002" cy="366112"/>
          </a:xfrm>
        </p:grpSpPr>
        <p:sp>
          <p:nvSpPr>
            <p:cNvPr id="9843" name="Google Shape;9843;p4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4" name="Google Shape;9844;p4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5" name="Google Shape;9845;p4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6" name="Google Shape;9846;p4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7" name="Google Shape;9847;p4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8" name="Google Shape;9848;p4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49" name="Google Shape;9849;p42"/>
          <p:cNvGrpSpPr/>
          <p:nvPr/>
        </p:nvGrpSpPr>
        <p:grpSpPr>
          <a:xfrm>
            <a:off x="6675256" y="1341919"/>
            <a:ext cx="327823" cy="357009"/>
            <a:chOff x="6675256" y="1516169"/>
            <a:chExt cx="327823" cy="357009"/>
          </a:xfrm>
        </p:grpSpPr>
        <p:sp>
          <p:nvSpPr>
            <p:cNvPr id="9850" name="Google Shape;9850;p4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p4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p4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p4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4" name="Google Shape;9854;p4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5" name="Google Shape;9855;p4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6" name="Google Shape;9856;p4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7" name="Google Shape;9857;p4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8" name="Google Shape;9858;p4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59" name="Google Shape;9859;p42"/>
          <p:cNvGrpSpPr/>
          <p:nvPr/>
        </p:nvGrpSpPr>
        <p:grpSpPr>
          <a:xfrm>
            <a:off x="8020159" y="1342301"/>
            <a:ext cx="300897" cy="356627"/>
            <a:chOff x="8020159" y="1516551"/>
            <a:chExt cx="300897" cy="356627"/>
          </a:xfrm>
        </p:grpSpPr>
        <p:sp>
          <p:nvSpPr>
            <p:cNvPr id="9860" name="Google Shape;9860;p4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1" name="Google Shape;9861;p4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2" name="Google Shape;9862;p4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3" name="Google Shape;9863;p4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4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65" name="Google Shape;9865;p42"/>
          <p:cNvGrpSpPr/>
          <p:nvPr/>
        </p:nvGrpSpPr>
        <p:grpSpPr>
          <a:xfrm>
            <a:off x="5377363" y="1341919"/>
            <a:ext cx="257357" cy="356627"/>
            <a:chOff x="5377363" y="1516169"/>
            <a:chExt cx="257357" cy="356627"/>
          </a:xfrm>
        </p:grpSpPr>
        <p:sp>
          <p:nvSpPr>
            <p:cNvPr id="9866" name="Google Shape;9866;p4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7" name="Google Shape;9867;p4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8" name="Google Shape;9868;p4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9" name="Google Shape;9869;p4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0" name="Google Shape;9870;p4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1" name="Google Shape;9871;p4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2" name="Google Shape;9872;p4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3" name="Google Shape;9873;p4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4" name="Google Shape;9874;p4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5" name="Google Shape;9875;p4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6" name="Google Shape;9876;p4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7" name="Google Shape;9877;p4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8" name="Google Shape;9878;p4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9" name="Google Shape;9879;p4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0" name="Google Shape;9880;p4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1" name="Google Shape;9881;p4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2" name="Google Shape;9882;p4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83" name="Google Shape;9883;p42"/>
          <p:cNvGrpSpPr/>
          <p:nvPr/>
        </p:nvGrpSpPr>
        <p:grpSpPr>
          <a:xfrm>
            <a:off x="4880567" y="1361620"/>
            <a:ext cx="356245" cy="317606"/>
            <a:chOff x="4880567" y="1535870"/>
            <a:chExt cx="356245" cy="317606"/>
          </a:xfrm>
        </p:grpSpPr>
        <p:sp>
          <p:nvSpPr>
            <p:cNvPr id="9884" name="Google Shape;9884;p4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5" name="Google Shape;9885;p4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6" name="Google Shape;9886;p4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7" name="Google Shape;9887;p4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8" name="Google Shape;9888;p4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89" name="Google Shape;9889;p42"/>
          <p:cNvGrpSpPr/>
          <p:nvPr/>
        </p:nvGrpSpPr>
        <p:grpSpPr>
          <a:xfrm>
            <a:off x="5771483" y="1341537"/>
            <a:ext cx="357359" cy="357391"/>
            <a:chOff x="5771483" y="1515787"/>
            <a:chExt cx="357359" cy="357391"/>
          </a:xfrm>
        </p:grpSpPr>
        <p:sp>
          <p:nvSpPr>
            <p:cNvPr id="9890" name="Google Shape;9890;p4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1" name="Google Shape;9891;p4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2" name="Google Shape;9892;p4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3" name="Google Shape;9893;p4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4" name="Google Shape;9894;p42"/>
          <p:cNvGrpSpPr/>
          <p:nvPr/>
        </p:nvGrpSpPr>
        <p:grpSpPr>
          <a:xfrm>
            <a:off x="7121669" y="1359360"/>
            <a:ext cx="321362" cy="321363"/>
            <a:chOff x="7121669" y="1533610"/>
            <a:chExt cx="321362" cy="321363"/>
          </a:xfrm>
        </p:grpSpPr>
        <p:sp>
          <p:nvSpPr>
            <p:cNvPr id="9895" name="Google Shape;9895;p4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p4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p4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8" name="Google Shape;9898;p4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9" name="Google Shape;9899;p42"/>
          <p:cNvGrpSpPr/>
          <p:nvPr/>
        </p:nvGrpSpPr>
        <p:grpSpPr>
          <a:xfrm>
            <a:off x="7562766" y="1340614"/>
            <a:ext cx="327059" cy="360192"/>
            <a:chOff x="7562766" y="1514864"/>
            <a:chExt cx="327059" cy="360192"/>
          </a:xfrm>
        </p:grpSpPr>
        <p:sp>
          <p:nvSpPr>
            <p:cNvPr id="9900" name="Google Shape;9900;p4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1" name="Google Shape;9901;p4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2" name="Google Shape;9902;p4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3" name="Google Shape;9903;p4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4" name="Google Shape;9904;p42"/>
          <p:cNvGrpSpPr/>
          <p:nvPr/>
        </p:nvGrpSpPr>
        <p:grpSpPr>
          <a:xfrm>
            <a:off x="6221229" y="1324423"/>
            <a:ext cx="361636" cy="362183"/>
            <a:chOff x="6259175" y="1559008"/>
            <a:chExt cx="271743" cy="272093"/>
          </a:xfrm>
        </p:grpSpPr>
        <p:sp>
          <p:nvSpPr>
            <p:cNvPr id="9905" name="Google Shape;9905;p4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6" name="Google Shape;9906;p4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7" name="Google Shape;9907;p4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8" name="Google Shape;9908;p4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9" name="Google Shape;9909;p4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0" name="Google Shape;9910;p4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1" name="Google Shape;9911;p4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2" name="Google Shape;9912;p4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4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4" name="Google Shape;9914;p4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5" name="Google Shape;9915;p4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6" name="Google Shape;9916;p4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p4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8" name="Google Shape;9918;p4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9" name="Google Shape;9919;p4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0" name="Google Shape;9920;p4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1" name="Google Shape;9921;p4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22" name="Google Shape;9922;p42"/>
          <p:cNvGrpSpPr/>
          <p:nvPr/>
        </p:nvGrpSpPr>
        <p:grpSpPr>
          <a:xfrm>
            <a:off x="6671087" y="1835054"/>
            <a:ext cx="332756" cy="281832"/>
            <a:chOff x="6671087" y="2009304"/>
            <a:chExt cx="332756" cy="281832"/>
          </a:xfrm>
        </p:grpSpPr>
        <p:sp>
          <p:nvSpPr>
            <p:cNvPr id="9923" name="Google Shape;9923;p4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p4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25" name="Google Shape;9925;p42"/>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26" name="Google Shape;9926;p42"/>
          <p:cNvGrpSpPr/>
          <p:nvPr/>
        </p:nvGrpSpPr>
        <p:grpSpPr>
          <a:xfrm>
            <a:off x="2201806" y="1802335"/>
            <a:ext cx="349784" cy="349435"/>
            <a:chOff x="2201806" y="1976585"/>
            <a:chExt cx="349784" cy="349435"/>
          </a:xfrm>
        </p:grpSpPr>
        <p:sp>
          <p:nvSpPr>
            <p:cNvPr id="9927" name="Google Shape;9927;p4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8" name="Google Shape;9928;p4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p4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0" name="Google Shape;9930;p4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1" name="Google Shape;9931;p42"/>
          <p:cNvGrpSpPr/>
          <p:nvPr/>
        </p:nvGrpSpPr>
        <p:grpSpPr>
          <a:xfrm>
            <a:off x="3094217" y="1802335"/>
            <a:ext cx="350198" cy="350549"/>
            <a:chOff x="3094217" y="1976585"/>
            <a:chExt cx="350198" cy="350549"/>
          </a:xfrm>
        </p:grpSpPr>
        <p:sp>
          <p:nvSpPr>
            <p:cNvPr id="9932" name="Google Shape;9932;p4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3" name="Google Shape;9933;p4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4" name="Google Shape;9934;p4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5" name="Google Shape;9935;p4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6" name="Google Shape;9936;p4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7" name="Google Shape;9937;p4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8" name="Google Shape;9938;p4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9" name="Google Shape;9939;p4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0" name="Google Shape;9940;p4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p4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2" name="Google Shape;9942;p4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3" name="Google Shape;9943;p4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4" name="Google Shape;9944;p4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45" name="Google Shape;9945;p42"/>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46" name="Google Shape;9946;p42"/>
          <p:cNvGrpSpPr/>
          <p:nvPr/>
        </p:nvGrpSpPr>
        <p:grpSpPr>
          <a:xfrm>
            <a:off x="3979435" y="1802335"/>
            <a:ext cx="345265" cy="349848"/>
            <a:chOff x="3979435" y="1976585"/>
            <a:chExt cx="345265" cy="349848"/>
          </a:xfrm>
        </p:grpSpPr>
        <p:sp>
          <p:nvSpPr>
            <p:cNvPr id="9947" name="Google Shape;9947;p4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p4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9" name="Google Shape;9949;p4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0" name="Google Shape;9950;p4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1" name="Google Shape;9951;p4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2" name="Google Shape;9952;p4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3" name="Google Shape;9953;p4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4" name="Google Shape;9954;p4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5" name="Google Shape;9955;p4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6" name="Google Shape;9956;p4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7" name="Google Shape;9957;p4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8" name="Google Shape;9958;p4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9" name="Google Shape;9959;p4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0" name="Google Shape;9960;p4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1" name="Google Shape;9961;p4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2" name="Google Shape;9962;p4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3" name="Google Shape;9963;p4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4" name="Google Shape;9964;p42"/>
          <p:cNvGrpSpPr/>
          <p:nvPr/>
        </p:nvGrpSpPr>
        <p:grpSpPr>
          <a:xfrm>
            <a:off x="3541011" y="1334344"/>
            <a:ext cx="350167" cy="349434"/>
            <a:chOff x="3541011" y="1508594"/>
            <a:chExt cx="350167" cy="349434"/>
          </a:xfrm>
        </p:grpSpPr>
        <p:sp>
          <p:nvSpPr>
            <p:cNvPr id="9965" name="Google Shape;9965;p4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6" name="Google Shape;9966;p4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7" name="Google Shape;9967;p4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8" name="Google Shape;9968;p4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9" name="Google Shape;9969;p4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0" name="Google Shape;9970;p4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1" name="Google Shape;9971;p4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p4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3" name="Google Shape;9973;p4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4" name="Google Shape;9974;p4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5" name="Google Shape;9975;p4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6" name="Google Shape;9976;p4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7" name="Google Shape;9977;p4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78" name="Google Shape;9978;p42"/>
          <p:cNvGrpSpPr/>
          <p:nvPr/>
        </p:nvGrpSpPr>
        <p:grpSpPr>
          <a:xfrm>
            <a:off x="3576626" y="1801571"/>
            <a:ext cx="284251" cy="351694"/>
            <a:chOff x="3576626" y="1975821"/>
            <a:chExt cx="284251" cy="351694"/>
          </a:xfrm>
        </p:grpSpPr>
        <p:sp>
          <p:nvSpPr>
            <p:cNvPr id="9979" name="Google Shape;9979;p4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p4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1" name="Google Shape;9981;p4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2" name="Google Shape;9982;p42"/>
          <p:cNvGrpSpPr/>
          <p:nvPr/>
        </p:nvGrpSpPr>
        <p:grpSpPr>
          <a:xfrm>
            <a:off x="2722090" y="2715912"/>
            <a:ext cx="238770" cy="371841"/>
            <a:chOff x="2722090" y="2890162"/>
            <a:chExt cx="238770" cy="371841"/>
          </a:xfrm>
        </p:grpSpPr>
        <p:sp>
          <p:nvSpPr>
            <p:cNvPr id="9983" name="Google Shape;9983;p4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4" name="Google Shape;9984;p4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5" name="Google Shape;9985;p4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86" name="Google Shape;9986;p42"/>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87" name="Google Shape;9987;p42"/>
          <p:cNvGrpSpPr/>
          <p:nvPr/>
        </p:nvGrpSpPr>
        <p:grpSpPr>
          <a:xfrm>
            <a:off x="6216367" y="1795906"/>
            <a:ext cx="361147" cy="361147"/>
            <a:chOff x="6216367" y="1970156"/>
            <a:chExt cx="361147" cy="361147"/>
          </a:xfrm>
        </p:grpSpPr>
        <p:sp>
          <p:nvSpPr>
            <p:cNvPr id="9988" name="Google Shape;9988;p4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9" name="Google Shape;9989;p4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0" name="Google Shape;9990;p4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1" name="Google Shape;9991;p4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92" name="Google Shape;9992;p42"/>
          <p:cNvGrpSpPr/>
          <p:nvPr/>
        </p:nvGrpSpPr>
        <p:grpSpPr>
          <a:xfrm>
            <a:off x="1289311" y="2751972"/>
            <a:ext cx="408156" cy="299783"/>
            <a:chOff x="1289311" y="2926222"/>
            <a:chExt cx="408156" cy="299783"/>
          </a:xfrm>
        </p:grpSpPr>
        <p:sp>
          <p:nvSpPr>
            <p:cNvPr id="9993" name="Google Shape;9993;p4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4" name="Google Shape;9994;p4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95" name="Google Shape;9995;p42"/>
          <p:cNvGrpSpPr/>
          <p:nvPr/>
        </p:nvGrpSpPr>
        <p:grpSpPr>
          <a:xfrm>
            <a:off x="7978465" y="1795142"/>
            <a:ext cx="361147" cy="360797"/>
            <a:chOff x="7978465" y="1969392"/>
            <a:chExt cx="361147" cy="360797"/>
          </a:xfrm>
        </p:grpSpPr>
        <p:sp>
          <p:nvSpPr>
            <p:cNvPr id="9996" name="Google Shape;9996;p4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7" name="Google Shape;9997;p4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4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9" name="Google Shape;9999;p4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0" name="Google Shape;10000;p4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1" name="Google Shape;10001;p4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2" name="Google Shape;10002;p4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3" name="Google Shape;10003;p4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4" name="Google Shape;10004;p4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005" name="Google Shape;10005;p42"/>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006" name="Google Shape;10006;p42"/>
          <p:cNvGrpSpPr/>
          <p:nvPr/>
        </p:nvGrpSpPr>
        <p:grpSpPr>
          <a:xfrm>
            <a:off x="854261" y="2734563"/>
            <a:ext cx="377474" cy="335748"/>
            <a:chOff x="854261" y="2908813"/>
            <a:chExt cx="377474" cy="335748"/>
          </a:xfrm>
        </p:grpSpPr>
        <p:sp>
          <p:nvSpPr>
            <p:cNvPr id="10007" name="Google Shape;10007;p4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8" name="Google Shape;10008;p4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4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p4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1" name="Google Shape;10011;p4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12" name="Google Shape;10012;p42"/>
          <p:cNvGrpSpPr/>
          <p:nvPr/>
        </p:nvGrpSpPr>
        <p:grpSpPr>
          <a:xfrm>
            <a:off x="1749728" y="2720527"/>
            <a:ext cx="386927" cy="363438"/>
            <a:chOff x="1749728" y="2894777"/>
            <a:chExt cx="386927" cy="363438"/>
          </a:xfrm>
        </p:grpSpPr>
        <p:sp>
          <p:nvSpPr>
            <p:cNvPr id="10013" name="Google Shape;10013;p4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4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p4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p4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4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8" name="Google Shape;10018;p4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9" name="Google Shape;10019;p4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0" name="Google Shape;10020;p42"/>
          <p:cNvGrpSpPr/>
          <p:nvPr/>
        </p:nvGrpSpPr>
        <p:grpSpPr>
          <a:xfrm>
            <a:off x="7098912" y="1795142"/>
            <a:ext cx="359651" cy="361561"/>
            <a:chOff x="7098912" y="1969392"/>
            <a:chExt cx="359651" cy="361561"/>
          </a:xfrm>
        </p:grpSpPr>
        <p:sp>
          <p:nvSpPr>
            <p:cNvPr id="10021" name="Google Shape;10021;p4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2" name="Google Shape;10022;p4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3" name="Google Shape;10023;p4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4" name="Google Shape;10024;p4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p4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p4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7" name="Google Shape;10027;p4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8" name="Google Shape;10028;p4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9" name="Google Shape;10029;p4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0" name="Google Shape;10030;p4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1" name="Google Shape;10031;p4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p4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p4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034" name="Google Shape;10034;p42"/>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035" name="Google Shape;10035;p42"/>
          <p:cNvGrpSpPr/>
          <p:nvPr/>
        </p:nvGrpSpPr>
        <p:grpSpPr>
          <a:xfrm>
            <a:off x="5352728" y="1815989"/>
            <a:ext cx="327092" cy="322508"/>
            <a:chOff x="5352728" y="1990239"/>
            <a:chExt cx="327092" cy="322508"/>
          </a:xfrm>
        </p:grpSpPr>
        <p:sp>
          <p:nvSpPr>
            <p:cNvPr id="10036" name="Google Shape;10036;p4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4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4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39" name="Google Shape;10039;p42"/>
          <p:cNvGrpSpPr/>
          <p:nvPr/>
        </p:nvGrpSpPr>
        <p:grpSpPr>
          <a:xfrm>
            <a:off x="7538896" y="1795906"/>
            <a:ext cx="361147" cy="361529"/>
            <a:chOff x="7538896" y="1970156"/>
            <a:chExt cx="361147" cy="361529"/>
          </a:xfrm>
        </p:grpSpPr>
        <p:sp>
          <p:nvSpPr>
            <p:cNvPr id="10040" name="Google Shape;10040;p4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1" name="Google Shape;10041;p4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p4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3" name="Google Shape;10043;p4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p4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5" name="Google Shape;10045;p4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46" name="Google Shape;10046;p42"/>
          <p:cNvGrpSpPr/>
          <p:nvPr/>
        </p:nvGrpSpPr>
        <p:grpSpPr>
          <a:xfrm>
            <a:off x="4896099" y="1796670"/>
            <a:ext cx="358155" cy="358123"/>
            <a:chOff x="4896099" y="1970920"/>
            <a:chExt cx="358155" cy="358123"/>
          </a:xfrm>
        </p:grpSpPr>
        <p:sp>
          <p:nvSpPr>
            <p:cNvPr id="10047" name="Google Shape;10047;p4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8" name="Google Shape;10048;p4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9" name="Google Shape;10049;p4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50" name="Google Shape;10050;p42"/>
          <p:cNvGrpSpPr/>
          <p:nvPr/>
        </p:nvGrpSpPr>
        <p:grpSpPr>
          <a:xfrm>
            <a:off x="4048787" y="2802769"/>
            <a:ext cx="283488" cy="198604"/>
            <a:chOff x="4048787" y="2977019"/>
            <a:chExt cx="283488" cy="198604"/>
          </a:xfrm>
        </p:grpSpPr>
        <p:sp>
          <p:nvSpPr>
            <p:cNvPr id="10051" name="Google Shape;10051;p4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2" name="Google Shape;10052;p4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3" name="Google Shape;10053;p4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p4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5" name="Google Shape;10055;p4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4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57" name="Google Shape;10057;p42"/>
          <p:cNvGrpSpPr/>
          <p:nvPr/>
        </p:nvGrpSpPr>
        <p:grpSpPr>
          <a:xfrm>
            <a:off x="4054103" y="2255941"/>
            <a:ext cx="218687" cy="349052"/>
            <a:chOff x="4054103" y="2430191"/>
            <a:chExt cx="218687" cy="349052"/>
          </a:xfrm>
        </p:grpSpPr>
        <p:sp>
          <p:nvSpPr>
            <p:cNvPr id="10058" name="Google Shape;10058;p4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p4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60" name="Google Shape;10060;p42"/>
          <p:cNvGrpSpPr/>
          <p:nvPr/>
        </p:nvGrpSpPr>
        <p:grpSpPr>
          <a:xfrm>
            <a:off x="2185128" y="2253299"/>
            <a:ext cx="382757" cy="356595"/>
            <a:chOff x="2185128" y="2427549"/>
            <a:chExt cx="382757" cy="356595"/>
          </a:xfrm>
        </p:grpSpPr>
        <p:sp>
          <p:nvSpPr>
            <p:cNvPr id="10061" name="Google Shape;10061;p4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2" name="Google Shape;10062;p4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3" name="Google Shape;10063;p4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4" name="Google Shape;10064;p4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65" name="Google Shape;10065;p42"/>
          <p:cNvGrpSpPr/>
          <p:nvPr/>
        </p:nvGrpSpPr>
        <p:grpSpPr>
          <a:xfrm>
            <a:off x="2656907" y="2265043"/>
            <a:ext cx="332757" cy="332343"/>
            <a:chOff x="2656907" y="2439293"/>
            <a:chExt cx="332757" cy="332343"/>
          </a:xfrm>
        </p:grpSpPr>
        <p:sp>
          <p:nvSpPr>
            <p:cNvPr id="10066" name="Google Shape;10066;p4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7" name="Google Shape;10067;p4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8" name="Google Shape;10068;p4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9" name="Google Shape;10069;p4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0" name="Google Shape;10070;p4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1" name="Google Shape;10071;p4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2" name="Google Shape;10072;p4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3" name="Google Shape;10073;p42"/>
          <p:cNvGrpSpPr/>
          <p:nvPr/>
        </p:nvGrpSpPr>
        <p:grpSpPr>
          <a:xfrm>
            <a:off x="1731523" y="2248366"/>
            <a:ext cx="399435" cy="365698"/>
            <a:chOff x="1731523" y="2422616"/>
            <a:chExt cx="399435" cy="365698"/>
          </a:xfrm>
        </p:grpSpPr>
        <p:sp>
          <p:nvSpPr>
            <p:cNvPr id="10074" name="Google Shape;10074;p4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p4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p4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7" name="Google Shape;10077;p42"/>
          <p:cNvGrpSpPr/>
          <p:nvPr/>
        </p:nvGrpSpPr>
        <p:grpSpPr>
          <a:xfrm>
            <a:off x="3097241" y="2259314"/>
            <a:ext cx="344883" cy="343388"/>
            <a:chOff x="3097241" y="2433564"/>
            <a:chExt cx="344883" cy="343388"/>
          </a:xfrm>
        </p:grpSpPr>
        <p:sp>
          <p:nvSpPr>
            <p:cNvPr id="10078" name="Google Shape;10078;p4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9" name="Google Shape;10079;p4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0" name="Google Shape;10080;p4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1" name="Google Shape;10081;p4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p4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3" name="Google Shape;10083;p4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4" name="Google Shape;10084;p4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5" name="Google Shape;10085;p4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4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87" name="Google Shape;10087;p42"/>
          <p:cNvGrpSpPr/>
          <p:nvPr/>
        </p:nvGrpSpPr>
        <p:grpSpPr>
          <a:xfrm>
            <a:off x="1278299" y="2265043"/>
            <a:ext cx="410829" cy="332343"/>
            <a:chOff x="1278299" y="2439293"/>
            <a:chExt cx="410829" cy="332343"/>
          </a:xfrm>
        </p:grpSpPr>
        <p:sp>
          <p:nvSpPr>
            <p:cNvPr id="10088" name="Google Shape;10088;p4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9" name="Google Shape;10089;p4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0" name="Google Shape;10090;p4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1" name="Google Shape;10091;p4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2" name="Google Shape;10092;p4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3" name="Google Shape;10093;p4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p4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5" name="Google Shape;10095;p4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96" name="Google Shape;10096;p42"/>
          <p:cNvGrpSpPr/>
          <p:nvPr/>
        </p:nvGrpSpPr>
        <p:grpSpPr>
          <a:xfrm>
            <a:off x="2661459" y="1840751"/>
            <a:ext cx="322508" cy="273494"/>
            <a:chOff x="2661459" y="2015001"/>
            <a:chExt cx="322508" cy="273494"/>
          </a:xfrm>
        </p:grpSpPr>
        <p:sp>
          <p:nvSpPr>
            <p:cNvPr id="10097" name="Google Shape;10097;p4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8" name="Google Shape;10098;p4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99" name="Google Shape;10099;p42"/>
          <p:cNvGrpSpPr/>
          <p:nvPr/>
        </p:nvGrpSpPr>
        <p:grpSpPr>
          <a:xfrm>
            <a:off x="870939" y="2265043"/>
            <a:ext cx="331993" cy="331993"/>
            <a:chOff x="870939" y="2439293"/>
            <a:chExt cx="331993" cy="331993"/>
          </a:xfrm>
        </p:grpSpPr>
        <p:sp>
          <p:nvSpPr>
            <p:cNvPr id="10100" name="Google Shape;10100;p4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p4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2" name="Google Shape;10102;p4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3" name="Google Shape;10103;p4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4" name="Google Shape;10104;p4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5" name="Google Shape;10105;p4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6" name="Google Shape;10106;p4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7" name="Google Shape;10107;p4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8" name="Google Shape;10108;p4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9" name="Google Shape;10109;p4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0" name="Google Shape;10110;p4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1" name="Google Shape;10111;p4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2" name="Google Shape;10112;p4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3" name="Google Shape;10113;p4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4" name="Google Shape;10114;p4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5" name="Google Shape;10115;p4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16" name="Google Shape;10116;p42"/>
          <p:cNvGrpSpPr/>
          <p:nvPr/>
        </p:nvGrpSpPr>
        <p:grpSpPr>
          <a:xfrm>
            <a:off x="6644957" y="2282103"/>
            <a:ext cx="371395" cy="278905"/>
            <a:chOff x="6644957" y="2456353"/>
            <a:chExt cx="371395" cy="278905"/>
          </a:xfrm>
        </p:grpSpPr>
        <p:sp>
          <p:nvSpPr>
            <p:cNvPr id="10117" name="Google Shape;10117;p4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8" name="Google Shape;10118;p4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p4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0" name="Google Shape;10120;p4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1" name="Google Shape;10121;p4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22" name="Google Shape;10122;p42"/>
          <p:cNvGrpSpPr/>
          <p:nvPr/>
        </p:nvGrpSpPr>
        <p:grpSpPr>
          <a:xfrm>
            <a:off x="5388757" y="2240409"/>
            <a:ext cx="260349" cy="362292"/>
            <a:chOff x="5388757" y="2414659"/>
            <a:chExt cx="260349" cy="362292"/>
          </a:xfrm>
        </p:grpSpPr>
        <p:sp>
          <p:nvSpPr>
            <p:cNvPr id="10123" name="Google Shape;10123;p4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4" name="Google Shape;10124;p4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5" name="Google Shape;10125;p4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6" name="Google Shape;10126;p4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7" name="Google Shape;10127;p4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8" name="Google Shape;10128;p4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9" name="Google Shape;10129;p4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0" name="Google Shape;10130;p4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1" name="Google Shape;10131;p4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2" name="Google Shape;10132;p4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3" name="Google Shape;10133;p4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4" name="Google Shape;10134;p4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5" name="Google Shape;10135;p4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6" name="Google Shape;10136;p4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7" name="Google Shape;10137;p4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8" name="Google Shape;10138;p4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9" name="Google Shape;10139;p4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4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4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2" name="Google Shape;10142;p4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43" name="Google Shape;10143;p42"/>
          <p:cNvGrpSpPr/>
          <p:nvPr/>
        </p:nvGrpSpPr>
        <p:grpSpPr>
          <a:xfrm>
            <a:off x="3567142" y="2731507"/>
            <a:ext cx="348288" cy="340331"/>
            <a:chOff x="3567142" y="2905757"/>
            <a:chExt cx="348288" cy="340331"/>
          </a:xfrm>
        </p:grpSpPr>
        <p:sp>
          <p:nvSpPr>
            <p:cNvPr id="10144" name="Google Shape;10144;p4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5" name="Google Shape;10145;p4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6" name="Google Shape;10146;p4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7" name="Google Shape;10147;p4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8" name="Google Shape;10148;p4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49" name="Google Shape;10149;p42"/>
          <p:cNvGrpSpPr/>
          <p:nvPr/>
        </p:nvGrpSpPr>
        <p:grpSpPr>
          <a:xfrm>
            <a:off x="870939" y="1801571"/>
            <a:ext cx="332375" cy="350071"/>
            <a:chOff x="870939" y="1975821"/>
            <a:chExt cx="332375" cy="350071"/>
          </a:xfrm>
        </p:grpSpPr>
        <p:sp>
          <p:nvSpPr>
            <p:cNvPr id="10150" name="Google Shape;10150;p4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1" name="Google Shape;10151;p4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2" name="Google Shape;10152;p4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3" name="Google Shape;10153;p4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54" name="Google Shape;10154;p42"/>
          <p:cNvGrpSpPr/>
          <p:nvPr/>
        </p:nvGrpSpPr>
        <p:grpSpPr>
          <a:xfrm>
            <a:off x="7967103" y="2240791"/>
            <a:ext cx="355863" cy="361911"/>
            <a:chOff x="7967103" y="2415041"/>
            <a:chExt cx="355863" cy="361911"/>
          </a:xfrm>
        </p:grpSpPr>
        <p:sp>
          <p:nvSpPr>
            <p:cNvPr id="10155" name="Google Shape;10155;p4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6" name="Google Shape;10156;p4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4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8" name="Google Shape;10158;p4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9" name="Google Shape;10159;p4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0" name="Google Shape;10160;p4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1" name="Google Shape;10161;p4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2" name="Google Shape;10162;p4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3" name="Google Shape;10163;p4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4" name="Google Shape;10164;p4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5" name="Google Shape;10165;p4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6" name="Google Shape;10166;p42"/>
          <p:cNvGrpSpPr/>
          <p:nvPr/>
        </p:nvGrpSpPr>
        <p:grpSpPr>
          <a:xfrm>
            <a:off x="7529411" y="2240409"/>
            <a:ext cx="355863" cy="362293"/>
            <a:chOff x="7529411" y="2414659"/>
            <a:chExt cx="355863" cy="362293"/>
          </a:xfrm>
        </p:grpSpPr>
        <p:sp>
          <p:nvSpPr>
            <p:cNvPr id="10167" name="Google Shape;10167;p4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8" name="Google Shape;10168;p4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9" name="Google Shape;10169;p4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0" name="Google Shape;10170;p4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4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2" name="Google Shape;10172;p4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3" name="Google Shape;10173;p4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4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4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6" name="Google Shape;10176;p4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7" name="Google Shape;10177;p4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8" name="Google Shape;10178;p4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79" name="Google Shape;10179;p42"/>
          <p:cNvGrpSpPr/>
          <p:nvPr/>
        </p:nvGrpSpPr>
        <p:grpSpPr>
          <a:xfrm>
            <a:off x="5733194" y="2257468"/>
            <a:ext cx="446826" cy="327059"/>
            <a:chOff x="5733194" y="2431718"/>
            <a:chExt cx="446826" cy="327059"/>
          </a:xfrm>
        </p:grpSpPr>
        <p:sp>
          <p:nvSpPr>
            <p:cNvPr id="10180" name="Google Shape;10180;p4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p4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2" name="Google Shape;10182;p4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83" name="Google Shape;10183;p42"/>
          <p:cNvGrpSpPr/>
          <p:nvPr/>
        </p:nvGrpSpPr>
        <p:grpSpPr>
          <a:xfrm>
            <a:off x="4876780" y="2243814"/>
            <a:ext cx="407774" cy="356628"/>
            <a:chOff x="4876780" y="2418064"/>
            <a:chExt cx="407774" cy="356628"/>
          </a:xfrm>
        </p:grpSpPr>
        <p:sp>
          <p:nvSpPr>
            <p:cNvPr id="10184" name="Google Shape;10184;p4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5" name="Google Shape;10185;p4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6" name="Google Shape;10186;p4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7" name="Google Shape;10187;p4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8" name="Google Shape;10188;p4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9" name="Google Shape;10189;p4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0" name="Google Shape;10190;p4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1" name="Google Shape;10191;p4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2" name="Google Shape;10192;p42"/>
          <p:cNvGrpSpPr/>
          <p:nvPr/>
        </p:nvGrpSpPr>
        <p:grpSpPr>
          <a:xfrm>
            <a:off x="7070872" y="2236621"/>
            <a:ext cx="398322" cy="371013"/>
            <a:chOff x="7070872" y="2410871"/>
            <a:chExt cx="398322" cy="371013"/>
          </a:xfrm>
        </p:grpSpPr>
        <p:sp>
          <p:nvSpPr>
            <p:cNvPr id="10193" name="Google Shape;10193;p4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4" name="Google Shape;10194;p4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5" name="Google Shape;10195;p4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6" name="Google Shape;10196;p4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197" name="Google Shape;10197;p42"/>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98" name="Google Shape;10198;p42"/>
          <p:cNvGrpSpPr/>
          <p:nvPr/>
        </p:nvGrpSpPr>
        <p:grpSpPr>
          <a:xfrm>
            <a:off x="5318259" y="2807861"/>
            <a:ext cx="371013" cy="220788"/>
            <a:chOff x="5318259" y="2982111"/>
            <a:chExt cx="371013" cy="220788"/>
          </a:xfrm>
        </p:grpSpPr>
        <p:sp>
          <p:nvSpPr>
            <p:cNvPr id="10199" name="Google Shape;10199;p4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0" name="Google Shape;10200;p4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1" name="Google Shape;10201;p4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2" name="Google Shape;10202;p4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3" name="Google Shape;10203;p4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4" name="Google Shape;10204;p4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5" name="Google Shape;10205;p4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6" name="Google Shape;10206;p4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7" name="Google Shape;10207;p42"/>
          <p:cNvGrpSpPr/>
          <p:nvPr/>
        </p:nvGrpSpPr>
        <p:grpSpPr>
          <a:xfrm>
            <a:off x="7073928" y="2731507"/>
            <a:ext cx="371395" cy="371809"/>
            <a:chOff x="7073928" y="2905757"/>
            <a:chExt cx="371395" cy="371809"/>
          </a:xfrm>
        </p:grpSpPr>
        <p:sp>
          <p:nvSpPr>
            <p:cNvPr id="10208" name="Google Shape;10208;p4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9" name="Google Shape;10209;p4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0" name="Google Shape;10210;p4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1" name="Google Shape;10211;p42"/>
          <p:cNvGrpSpPr/>
          <p:nvPr/>
        </p:nvGrpSpPr>
        <p:grpSpPr>
          <a:xfrm>
            <a:off x="6188327" y="2781158"/>
            <a:ext cx="371395" cy="272857"/>
            <a:chOff x="6188327" y="2955408"/>
            <a:chExt cx="371395" cy="272857"/>
          </a:xfrm>
        </p:grpSpPr>
        <p:sp>
          <p:nvSpPr>
            <p:cNvPr id="10212" name="Google Shape;10212;p4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3" name="Google Shape;10213;p4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4" name="Google Shape;10214;p42"/>
          <p:cNvGrpSpPr/>
          <p:nvPr/>
        </p:nvGrpSpPr>
        <p:grpSpPr>
          <a:xfrm>
            <a:off x="7521454" y="2731889"/>
            <a:ext cx="359650" cy="371013"/>
            <a:chOff x="7521454" y="2906139"/>
            <a:chExt cx="359650" cy="371013"/>
          </a:xfrm>
        </p:grpSpPr>
        <p:sp>
          <p:nvSpPr>
            <p:cNvPr id="10215" name="Google Shape;10215;p4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6" name="Google Shape;10216;p4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p4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8" name="Google Shape;10218;p4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9" name="Google Shape;10219;p4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20" name="Google Shape;10220;p42"/>
          <p:cNvGrpSpPr/>
          <p:nvPr/>
        </p:nvGrpSpPr>
        <p:grpSpPr>
          <a:xfrm>
            <a:off x="5782845" y="2732271"/>
            <a:ext cx="301661" cy="371013"/>
            <a:chOff x="5782845" y="2906521"/>
            <a:chExt cx="301661" cy="371013"/>
          </a:xfrm>
        </p:grpSpPr>
        <p:sp>
          <p:nvSpPr>
            <p:cNvPr id="10221" name="Google Shape;10221;p4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2" name="Google Shape;10222;p4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3" name="Google Shape;10223;p4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24" name="Google Shape;10224;p42"/>
          <p:cNvGrpSpPr/>
          <p:nvPr/>
        </p:nvGrpSpPr>
        <p:grpSpPr>
          <a:xfrm>
            <a:off x="3539102" y="2253299"/>
            <a:ext cx="355099" cy="355481"/>
            <a:chOff x="3539102" y="2427549"/>
            <a:chExt cx="355099" cy="355481"/>
          </a:xfrm>
        </p:grpSpPr>
        <p:sp>
          <p:nvSpPr>
            <p:cNvPr id="10225" name="Google Shape;10225;p4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p4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27" name="Google Shape;10227;p42"/>
          <p:cNvGrpSpPr/>
          <p:nvPr/>
        </p:nvGrpSpPr>
        <p:grpSpPr>
          <a:xfrm>
            <a:off x="6630539" y="2743252"/>
            <a:ext cx="371777" cy="349434"/>
            <a:chOff x="6630539" y="2917502"/>
            <a:chExt cx="371777" cy="349434"/>
          </a:xfrm>
        </p:grpSpPr>
        <p:sp>
          <p:nvSpPr>
            <p:cNvPr id="10228" name="Google Shape;10228;p4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p4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0" name="Google Shape;10230;p4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1" name="Google Shape;10231;p4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2" name="Google Shape;10232;p4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3" name="Google Shape;10233;p4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p4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5" name="Google Shape;10235;p42"/>
          <p:cNvGrpSpPr/>
          <p:nvPr/>
        </p:nvGrpSpPr>
        <p:grpSpPr>
          <a:xfrm>
            <a:off x="2171474" y="3194979"/>
            <a:ext cx="408156" cy="343737"/>
            <a:chOff x="2171474" y="3369229"/>
            <a:chExt cx="408156" cy="343737"/>
          </a:xfrm>
        </p:grpSpPr>
        <p:sp>
          <p:nvSpPr>
            <p:cNvPr id="10236" name="Google Shape;10236;p4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7" name="Google Shape;10237;p4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8" name="Google Shape;10238;p4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9" name="Google Shape;10239;p4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40" name="Google Shape;10240;p42"/>
          <p:cNvGrpSpPr/>
          <p:nvPr/>
        </p:nvGrpSpPr>
        <p:grpSpPr>
          <a:xfrm>
            <a:off x="4891198" y="2750858"/>
            <a:ext cx="334634" cy="334634"/>
            <a:chOff x="4891198" y="2925108"/>
            <a:chExt cx="334634" cy="334634"/>
          </a:xfrm>
        </p:grpSpPr>
        <p:sp>
          <p:nvSpPr>
            <p:cNvPr id="10241" name="Google Shape;10241;p4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2" name="Google Shape;10242;p4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4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4" name="Google Shape;10244;p4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5" name="Google Shape;10245;p4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6" name="Google Shape;10246;p4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7" name="Google Shape;10247;p4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8" name="Google Shape;10248;p4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49" name="Google Shape;10249;p42"/>
          <p:cNvGrpSpPr/>
          <p:nvPr/>
        </p:nvGrpSpPr>
        <p:grpSpPr>
          <a:xfrm>
            <a:off x="7976174" y="2750858"/>
            <a:ext cx="334666" cy="334634"/>
            <a:chOff x="7976174" y="2925108"/>
            <a:chExt cx="334666" cy="334634"/>
          </a:xfrm>
        </p:grpSpPr>
        <p:sp>
          <p:nvSpPr>
            <p:cNvPr id="10250" name="Google Shape;10250;p4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1" name="Google Shape;10251;p4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2" name="Google Shape;10252;p4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3" name="Google Shape;10253;p4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4" name="Google Shape;10254;p4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5" name="Google Shape;10255;p4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6" name="Google Shape;10256;p4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7" name="Google Shape;10257;p4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8" name="Google Shape;10258;p4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59" name="Google Shape;10259;p42"/>
          <p:cNvGrpSpPr/>
          <p:nvPr/>
        </p:nvGrpSpPr>
        <p:grpSpPr>
          <a:xfrm>
            <a:off x="3091957" y="3199881"/>
            <a:ext cx="354717" cy="332757"/>
            <a:chOff x="3091957" y="3374131"/>
            <a:chExt cx="354717" cy="332757"/>
          </a:xfrm>
        </p:grpSpPr>
        <p:sp>
          <p:nvSpPr>
            <p:cNvPr id="10260" name="Google Shape;10260;p4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1" name="Google Shape;10261;p4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2" name="Google Shape;10262;p4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3" name="Google Shape;10263;p4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4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p4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66" name="Google Shape;10266;p42"/>
          <p:cNvGrpSpPr/>
          <p:nvPr/>
        </p:nvGrpSpPr>
        <p:grpSpPr>
          <a:xfrm>
            <a:off x="3988156" y="3205960"/>
            <a:ext cx="353954" cy="318880"/>
            <a:chOff x="3988156" y="3380210"/>
            <a:chExt cx="353954" cy="318880"/>
          </a:xfrm>
        </p:grpSpPr>
        <p:sp>
          <p:nvSpPr>
            <p:cNvPr id="10267" name="Google Shape;10267;p4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8" name="Google Shape;10268;p4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9" name="Google Shape;10269;p4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0" name="Google Shape;10270;p4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1" name="Google Shape;10271;p4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72" name="Google Shape;10272;p42"/>
          <p:cNvGrpSpPr/>
          <p:nvPr/>
        </p:nvGrpSpPr>
        <p:grpSpPr>
          <a:xfrm>
            <a:off x="3541011" y="3193070"/>
            <a:ext cx="348257" cy="346188"/>
            <a:chOff x="3541011" y="3367320"/>
            <a:chExt cx="348257" cy="346188"/>
          </a:xfrm>
        </p:grpSpPr>
        <p:sp>
          <p:nvSpPr>
            <p:cNvPr id="10273" name="Google Shape;10273;p4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4" name="Google Shape;10274;p4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5" name="Google Shape;10275;p4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6" name="Google Shape;10276;p4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77" name="Google Shape;10277;p42"/>
          <p:cNvGrpSpPr/>
          <p:nvPr/>
        </p:nvGrpSpPr>
        <p:grpSpPr>
          <a:xfrm>
            <a:off x="1314678" y="3183967"/>
            <a:ext cx="334667" cy="365348"/>
            <a:chOff x="1314678" y="3358217"/>
            <a:chExt cx="334667" cy="365348"/>
          </a:xfrm>
        </p:grpSpPr>
        <p:sp>
          <p:nvSpPr>
            <p:cNvPr id="10278" name="Google Shape;10278;p4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9" name="Google Shape;10279;p4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0" name="Google Shape;10280;p4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1" name="Google Shape;10281;p4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2" name="Google Shape;10282;p4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83" name="Google Shape;10283;p42"/>
          <p:cNvGrpSpPr/>
          <p:nvPr/>
        </p:nvGrpSpPr>
        <p:grpSpPr>
          <a:xfrm>
            <a:off x="1748582" y="3198385"/>
            <a:ext cx="359269" cy="335780"/>
            <a:chOff x="1748582" y="3372635"/>
            <a:chExt cx="359269" cy="335780"/>
          </a:xfrm>
        </p:grpSpPr>
        <p:sp>
          <p:nvSpPr>
            <p:cNvPr id="10284" name="Google Shape;10284;p4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85" name="Google Shape;10285;p42"/>
            <p:cNvGrpSpPr/>
            <p:nvPr/>
          </p:nvGrpSpPr>
          <p:grpSpPr>
            <a:xfrm>
              <a:off x="1748582" y="3372635"/>
              <a:ext cx="333520" cy="335780"/>
              <a:chOff x="1748582" y="3372635"/>
              <a:chExt cx="333520" cy="335780"/>
            </a:xfrm>
          </p:grpSpPr>
          <p:sp>
            <p:nvSpPr>
              <p:cNvPr id="10286" name="Google Shape;10286;p4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7" name="Google Shape;10287;p4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8" name="Google Shape;10288;p4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289" name="Google Shape;10289;p42"/>
          <p:cNvGrpSpPr/>
          <p:nvPr/>
        </p:nvGrpSpPr>
        <p:grpSpPr>
          <a:xfrm>
            <a:off x="2640993" y="3183585"/>
            <a:ext cx="365348" cy="364966"/>
            <a:chOff x="2640993" y="3357835"/>
            <a:chExt cx="365348" cy="364966"/>
          </a:xfrm>
        </p:grpSpPr>
        <p:sp>
          <p:nvSpPr>
            <p:cNvPr id="10290" name="Google Shape;10290;p4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1" name="Google Shape;10291;p4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p4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p4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4" name="Google Shape;10294;p4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5" name="Google Shape;10295;p4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6" name="Google Shape;10296;p4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7" name="Google Shape;10297;p4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8" name="Google Shape;10298;p4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9" name="Google Shape;10299;p4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00" name="Google Shape;10300;p42"/>
          <p:cNvGrpSpPr/>
          <p:nvPr/>
        </p:nvGrpSpPr>
        <p:grpSpPr>
          <a:xfrm>
            <a:off x="4886264" y="3191924"/>
            <a:ext cx="350549" cy="350198"/>
            <a:chOff x="4886264" y="3366174"/>
            <a:chExt cx="350549" cy="350198"/>
          </a:xfrm>
        </p:grpSpPr>
        <p:sp>
          <p:nvSpPr>
            <p:cNvPr id="10301" name="Google Shape;10301;p4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p4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p4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4" name="Google Shape;10304;p4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5" name="Google Shape;10305;p4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6" name="Google Shape;10306;p4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7" name="Google Shape;10307;p4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8" name="Google Shape;10308;p4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9" name="Google Shape;10309;p4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0" name="Google Shape;10310;p4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1" name="Google Shape;10311;p4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2" name="Google Shape;10312;p4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3" name="Google Shape;10313;p4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14" name="Google Shape;10314;p42"/>
          <p:cNvGrpSpPr/>
          <p:nvPr/>
        </p:nvGrpSpPr>
        <p:grpSpPr>
          <a:xfrm>
            <a:off x="5331913" y="3239697"/>
            <a:ext cx="347143" cy="254684"/>
            <a:chOff x="5331913" y="3413947"/>
            <a:chExt cx="347143" cy="254684"/>
          </a:xfrm>
        </p:grpSpPr>
        <p:sp>
          <p:nvSpPr>
            <p:cNvPr id="10315" name="Google Shape;10315;p4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p4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p4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8" name="Google Shape;10318;p4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9" name="Google Shape;10319;p4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p4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21" name="Google Shape;10321;p42"/>
          <p:cNvGrpSpPr/>
          <p:nvPr/>
        </p:nvGrpSpPr>
        <p:grpSpPr>
          <a:xfrm>
            <a:off x="5776798" y="3235528"/>
            <a:ext cx="346379" cy="264518"/>
            <a:chOff x="5776798" y="3409778"/>
            <a:chExt cx="346379" cy="264518"/>
          </a:xfrm>
        </p:grpSpPr>
        <p:sp>
          <p:nvSpPr>
            <p:cNvPr id="10322" name="Google Shape;10322;p4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3" name="Google Shape;10323;p4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4" name="Google Shape;10324;p4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5" name="Google Shape;10325;p4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6" name="Google Shape;10326;p4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7" name="Google Shape;10327;p4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28" name="Google Shape;10328;p42"/>
          <p:cNvGrpSpPr/>
          <p:nvPr/>
        </p:nvGrpSpPr>
        <p:grpSpPr>
          <a:xfrm>
            <a:off x="7108015" y="3222255"/>
            <a:ext cx="344883" cy="290299"/>
            <a:chOff x="7108015" y="3396505"/>
            <a:chExt cx="344883" cy="290299"/>
          </a:xfrm>
        </p:grpSpPr>
        <p:sp>
          <p:nvSpPr>
            <p:cNvPr id="10329" name="Google Shape;10329;p4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0" name="Google Shape;10330;p4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1" name="Google Shape;10331;p4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2" name="Google Shape;10332;p4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3" name="Google Shape;10333;p42"/>
          <p:cNvGrpSpPr/>
          <p:nvPr/>
        </p:nvGrpSpPr>
        <p:grpSpPr>
          <a:xfrm>
            <a:off x="7551754" y="3216558"/>
            <a:ext cx="344883" cy="301311"/>
            <a:chOff x="7551754" y="3390808"/>
            <a:chExt cx="344883" cy="301311"/>
          </a:xfrm>
        </p:grpSpPr>
        <p:sp>
          <p:nvSpPr>
            <p:cNvPr id="10334" name="Google Shape;10334;p4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5" name="Google Shape;10335;p4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6" name="Google Shape;10336;p4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7" name="Google Shape;10337;p4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8" name="Google Shape;10338;p4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9" name="Google Shape;10339;p4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0" name="Google Shape;10340;p4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p4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2" name="Google Shape;10342;p4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3" name="Google Shape;10343;p4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4" name="Google Shape;10344;p4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45" name="Google Shape;10345;p42"/>
          <p:cNvGrpSpPr/>
          <p:nvPr/>
        </p:nvGrpSpPr>
        <p:grpSpPr>
          <a:xfrm>
            <a:off x="6707084" y="3213153"/>
            <a:ext cx="261145" cy="308504"/>
            <a:chOff x="6707084" y="3387403"/>
            <a:chExt cx="261145" cy="308504"/>
          </a:xfrm>
        </p:grpSpPr>
        <p:sp>
          <p:nvSpPr>
            <p:cNvPr id="10346" name="Google Shape;10346;p4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7" name="Google Shape;10347;p4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8" name="Google Shape;10348;p4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9" name="Google Shape;10349;p4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0" name="Google Shape;10350;p42"/>
          <p:cNvGrpSpPr/>
          <p:nvPr/>
        </p:nvGrpSpPr>
        <p:grpSpPr>
          <a:xfrm>
            <a:off x="848978" y="4123387"/>
            <a:ext cx="377824" cy="324418"/>
            <a:chOff x="848978" y="4297637"/>
            <a:chExt cx="377824" cy="324418"/>
          </a:xfrm>
        </p:grpSpPr>
        <p:sp>
          <p:nvSpPr>
            <p:cNvPr id="10351" name="Google Shape;10351;p4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2" name="Google Shape;10352;p4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3" name="Google Shape;10353;p42"/>
          <p:cNvGrpSpPr/>
          <p:nvPr/>
        </p:nvGrpSpPr>
        <p:grpSpPr>
          <a:xfrm>
            <a:off x="1754279" y="4112343"/>
            <a:ext cx="351439" cy="345965"/>
            <a:chOff x="1754279" y="4286593"/>
            <a:chExt cx="351439" cy="345965"/>
          </a:xfrm>
        </p:grpSpPr>
        <p:sp>
          <p:nvSpPr>
            <p:cNvPr id="10354" name="Google Shape;10354;p4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5" name="Google Shape;10355;p4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6" name="Google Shape;10356;p4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7" name="Google Shape;10357;p4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8" name="Google Shape;10358;p4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9" name="Google Shape;10359;p42"/>
          <p:cNvGrpSpPr/>
          <p:nvPr/>
        </p:nvGrpSpPr>
        <p:grpSpPr>
          <a:xfrm>
            <a:off x="3996113" y="4116926"/>
            <a:ext cx="336512" cy="335048"/>
            <a:chOff x="3996113" y="4291176"/>
            <a:chExt cx="336512" cy="335048"/>
          </a:xfrm>
        </p:grpSpPr>
        <p:sp>
          <p:nvSpPr>
            <p:cNvPr id="10360" name="Google Shape;10360;p4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1" name="Google Shape;10361;p4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2" name="Google Shape;10362;p4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63" name="Google Shape;10363;p42"/>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64" name="Google Shape;10364;p42"/>
          <p:cNvGrpSpPr/>
          <p:nvPr/>
        </p:nvGrpSpPr>
        <p:grpSpPr>
          <a:xfrm>
            <a:off x="2179081" y="4111261"/>
            <a:ext cx="397525" cy="348670"/>
            <a:chOff x="2179081" y="4285511"/>
            <a:chExt cx="397525" cy="348670"/>
          </a:xfrm>
        </p:grpSpPr>
        <p:sp>
          <p:nvSpPr>
            <p:cNvPr id="10365" name="Google Shape;10365;p4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6" name="Google Shape;10366;p4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67" name="Google Shape;10367;p42"/>
          <p:cNvGrpSpPr/>
          <p:nvPr/>
        </p:nvGrpSpPr>
        <p:grpSpPr>
          <a:xfrm>
            <a:off x="3584201" y="4120746"/>
            <a:ext cx="267574" cy="329415"/>
            <a:chOff x="3584201" y="4294996"/>
            <a:chExt cx="267574" cy="329415"/>
          </a:xfrm>
        </p:grpSpPr>
        <p:sp>
          <p:nvSpPr>
            <p:cNvPr id="10368" name="Google Shape;10368;p4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9" name="Google Shape;10369;p4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0" name="Google Shape;10370;p4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1" name="Google Shape;10371;p4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72" name="Google Shape;10372;p42"/>
          <p:cNvGrpSpPr/>
          <p:nvPr/>
        </p:nvGrpSpPr>
        <p:grpSpPr>
          <a:xfrm>
            <a:off x="3082855" y="4121478"/>
            <a:ext cx="375946" cy="327823"/>
            <a:chOff x="3082855" y="4295728"/>
            <a:chExt cx="375946" cy="327823"/>
          </a:xfrm>
        </p:grpSpPr>
        <p:sp>
          <p:nvSpPr>
            <p:cNvPr id="10373" name="Google Shape;10373;p4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4" name="Google Shape;10374;p4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5" name="Google Shape;10375;p4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6" name="Google Shape;10376;p4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7" name="Google Shape;10377;p4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8" name="Google Shape;10378;p4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9" name="Google Shape;10379;p4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0" name="Google Shape;10380;p4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1" name="Google Shape;10381;p4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2" name="Google Shape;10382;p4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3" name="Google Shape;10383;p4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84" name="Google Shape;10384;p42"/>
          <p:cNvGrpSpPr/>
          <p:nvPr/>
        </p:nvGrpSpPr>
        <p:grpSpPr>
          <a:xfrm>
            <a:off x="2749016" y="4116926"/>
            <a:ext cx="150831" cy="336926"/>
            <a:chOff x="2749016" y="4291176"/>
            <a:chExt cx="150831" cy="336926"/>
          </a:xfrm>
        </p:grpSpPr>
        <p:sp>
          <p:nvSpPr>
            <p:cNvPr id="10385" name="Google Shape;10385;p4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6" name="Google Shape;10386;p4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7" name="Google Shape;10387;p4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8" name="Google Shape;10388;p4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89" name="Google Shape;10389;p42"/>
          <p:cNvGrpSpPr/>
          <p:nvPr/>
        </p:nvGrpSpPr>
        <p:grpSpPr>
          <a:xfrm>
            <a:off x="7127716" y="4105182"/>
            <a:ext cx="248254" cy="361942"/>
            <a:chOff x="7127716" y="4279432"/>
            <a:chExt cx="248254" cy="361942"/>
          </a:xfrm>
        </p:grpSpPr>
        <p:sp>
          <p:nvSpPr>
            <p:cNvPr id="10390" name="Google Shape;10390;p4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1" name="Google Shape;10391;p4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2" name="Google Shape;10392;p4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3" name="Google Shape;10393;p4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4" name="Google Shape;10394;p4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5" name="Google Shape;10395;p4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6" name="Google Shape;10396;p4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7" name="Google Shape;10397;p4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8" name="Google Shape;10398;p4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99" name="Google Shape;10399;p42"/>
          <p:cNvGrpSpPr/>
          <p:nvPr/>
        </p:nvGrpSpPr>
        <p:grpSpPr>
          <a:xfrm>
            <a:off x="7565408" y="4105182"/>
            <a:ext cx="248254" cy="361942"/>
            <a:chOff x="7565408" y="4279432"/>
            <a:chExt cx="248254" cy="361942"/>
          </a:xfrm>
        </p:grpSpPr>
        <p:sp>
          <p:nvSpPr>
            <p:cNvPr id="10400" name="Google Shape;10400;p4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1" name="Google Shape;10401;p4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2" name="Google Shape;10402;p4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3" name="Google Shape;10403;p4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4" name="Google Shape;10404;p4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5" name="Google Shape;10405;p4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6" name="Google Shape;10406;p4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7" name="Google Shape;10407;p4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08" name="Google Shape;10408;p42"/>
          <p:cNvGrpSpPr/>
          <p:nvPr/>
        </p:nvGrpSpPr>
        <p:grpSpPr>
          <a:xfrm>
            <a:off x="6264109" y="4105182"/>
            <a:ext cx="225498" cy="361560"/>
            <a:chOff x="6264109" y="4279432"/>
            <a:chExt cx="225498" cy="361560"/>
          </a:xfrm>
        </p:grpSpPr>
        <p:sp>
          <p:nvSpPr>
            <p:cNvPr id="10409" name="Google Shape;10409;p4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0" name="Google Shape;10410;p4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11" name="Google Shape;10411;p42"/>
          <p:cNvGrpSpPr/>
          <p:nvPr/>
        </p:nvGrpSpPr>
        <p:grpSpPr>
          <a:xfrm>
            <a:off x="7929578" y="4110115"/>
            <a:ext cx="395266" cy="351312"/>
            <a:chOff x="7929578" y="4284365"/>
            <a:chExt cx="395266" cy="351312"/>
          </a:xfrm>
        </p:grpSpPr>
        <p:sp>
          <p:nvSpPr>
            <p:cNvPr id="10412" name="Google Shape;10412;p4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3" name="Google Shape;10413;p4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4" name="Google Shape;10414;p4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5" name="Google Shape;10415;p4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16" name="Google Shape;10416;p42"/>
          <p:cNvGrpSpPr/>
          <p:nvPr/>
        </p:nvGrpSpPr>
        <p:grpSpPr>
          <a:xfrm>
            <a:off x="6595502" y="4149527"/>
            <a:ext cx="426315" cy="332826"/>
            <a:chOff x="6639652" y="4323777"/>
            <a:chExt cx="426315" cy="332826"/>
          </a:xfrm>
        </p:grpSpPr>
        <p:sp>
          <p:nvSpPr>
            <p:cNvPr id="10417" name="Google Shape;10417;p4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8" name="Google Shape;10418;p4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9" name="Google Shape;10419;p4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0" name="Google Shape;10420;p4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1" name="Google Shape;10421;p4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2" name="Google Shape;10422;p4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3" name="Google Shape;10423;p4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4" name="Google Shape;10424;p4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5" name="Google Shape;10425;p4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6" name="Google Shape;10426;p4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27" name="Google Shape;10427;p42"/>
          <p:cNvGrpSpPr/>
          <p:nvPr/>
        </p:nvGrpSpPr>
        <p:grpSpPr>
          <a:xfrm>
            <a:off x="5357662" y="4123387"/>
            <a:ext cx="287275" cy="326296"/>
            <a:chOff x="5357662" y="4297637"/>
            <a:chExt cx="287275" cy="326296"/>
          </a:xfrm>
        </p:grpSpPr>
        <p:sp>
          <p:nvSpPr>
            <p:cNvPr id="10428" name="Google Shape;10428;p4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9" name="Google Shape;10429;p4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0" name="Google Shape;10430;p4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1" name="Google Shape;10431;p4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2" name="Google Shape;10432;p4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33" name="Google Shape;10433;p42"/>
          <p:cNvGrpSpPr/>
          <p:nvPr/>
        </p:nvGrpSpPr>
        <p:grpSpPr>
          <a:xfrm>
            <a:off x="5774124" y="4120300"/>
            <a:ext cx="331611" cy="331674"/>
            <a:chOff x="5774124" y="4294550"/>
            <a:chExt cx="331611" cy="331674"/>
          </a:xfrm>
        </p:grpSpPr>
        <p:sp>
          <p:nvSpPr>
            <p:cNvPr id="10434" name="Google Shape;10434;p4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5" name="Google Shape;10435;p4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36" name="Google Shape;10436;p42"/>
          <p:cNvGrpSpPr/>
          <p:nvPr/>
        </p:nvGrpSpPr>
        <p:grpSpPr>
          <a:xfrm>
            <a:off x="4890434" y="4113139"/>
            <a:ext cx="345997" cy="346029"/>
            <a:chOff x="4890434" y="4287389"/>
            <a:chExt cx="345997" cy="346029"/>
          </a:xfrm>
        </p:grpSpPr>
        <p:sp>
          <p:nvSpPr>
            <p:cNvPr id="10437" name="Google Shape;10437;p4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8" name="Google Shape;10438;p4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9" name="Google Shape;10439;p4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0" name="Google Shape;10440;p4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1" name="Google Shape;10441;p4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2" name="Google Shape;10442;p4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3" name="Google Shape;10443;p4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44" name="Google Shape;10444;p42"/>
          <p:cNvGrpSpPr/>
          <p:nvPr/>
        </p:nvGrpSpPr>
        <p:grpSpPr>
          <a:xfrm>
            <a:off x="2165809" y="3636809"/>
            <a:ext cx="422542" cy="342973"/>
            <a:chOff x="2165809" y="3811059"/>
            <a:chExt cx="422542" cy="342973"/>
          </a:xfrm>
        </p:grpSpPr>
        <p:sp>
          <p:nvSpPr>
            <p:cNvPr id="10445" name="Google Shape;10445;p4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6" name="Google Shape;10446;p4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7" name="Google Shape;10447;p4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8" name="Google Shape;10448;p4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9" name="Google Shape;10449;p4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0" name="Google Shape;10450;p4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1" name="Google Shape;10451;p4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2" name="Google Shape;10452;p4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3" name="Google Shape;10453;p4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4" name="Google Shape;10454;p4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5" name="Google Shape;10455;p4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6" name="Google Shape;10456;p4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7" name="Google Shape;10457;p4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8" name="Google Shape;10458;p4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9" name="Google Shape;10459;p4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0" name="Google Shape;10460;p4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1" name="Google Shape;10461;p4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2" name="Google Shape;10462;p4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63" name="Google Shape;10463;p42"/>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64" name="Google Shape;10464;p42"/>
          <p:cNvGrpSpPr/>
          <p:nvPr/>
        </p:nvGrpSpPr>
        <p:grpSpPr>
          <a:xfrm>
            <a:off x="903530" y="3631875"/>
            <a:ext cx="264550" cy="353222"/>
            <a:chOff x="903530" y="3806125"/>
            <a:chExt cx="264550" cy="353222"/>
          </a:xfrm>
        </p:grpSpPr>
        <p:sp>
          <p:nvSpPr>
            <p:cNvPr id="10465" name="Google Shape;10465;p4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6" name="Google Shape;10466;p4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7" name="Google Shape;10467;p4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8" name="Google Shape;10468;p4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69" name="Google Shape;10469;p42"/>
          <p:cNvGrpSpPr/>
          <p:nvPr/>
        </p:nvGrpSpPr>
        <p:grpSpPr>
          <a:xfrm>
            <a:off x="850092" y="3178684"/>
            <a:ext cx="369517" cy="375660"/>
            <a:chOff x="850092" y="3352934"/>
            <a:chExt cx="369517" cy="375660"/>
          </a:xfrm>
        </p:grpSpPr>
        <p:sp>
          <p:nvSpPr>
            <p:cNvPr id="10470" name="Google Shape;10470;p4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1" name="Google Shape;10471;p4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2" name="Google Shape;10472;p4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3" name="Google Shape;10473;p4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4" name="Google Shape;10474;p4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75" name="Google Shape;10475;p42"/>
          <p:cNvGrpSpPr/>
          <p:nvPr/>
        </p:nvGrpSpPr>
        <p:grpSpPr>
          <a:xfrm>
            <a:off x="2611458" y="3642124"/>
            <a:ext cx="426329" cy="332375"/>
            <a:chOff x="2611458" y="3816374"/>
            <a:chExt cx="426329" cy="332375"/>
          </a:xfrm>
        </p:grpSpPr>
        <p:sp>
          <p:nvSpPr>
            <p:cNvPr id="10476" name="Google Shape;10476;p4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7" name="Google Shape;10477;p4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8" name="Google Shape;10478;p4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9" name="Google Shape;10479;p4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0" name="Google Shape;10480;p4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1" name="Google Shape;10481;p4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2" name="Google Shape;10482;p4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3" name="Google Shape;10483;p4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4" name="Google Shape;10484;p4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5" name="Google Shape;10485;p4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86" name="Google Shape;10486;p42"/>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87" name="Google Shape;10487;p42"/>
          <p:cNvGrpSpPr/>
          <p:nvPr/>
        </p:nvGrpSpPr>
        <p:grpSpPr>
          <a:xfrm>
            <a:off x="4019984" y="3631143"/>
            <a:ext cx="293704" cy="353954"/>
            <a:chOff x="4019984" y="3805393"/>
            <a:chExt cx="293704" cy="353954"/>
          </a:xfrm>
        </p:grpSpPr>
        <p:sp>
          <p:nvSpPr>
            <p:cNvPr id="10488" name="Google Shape;10488;p4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9" name="Google Shape;10489;p4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90" name="Google Shape;10490;p42"/>
          <p:cNvGrpSpPr/>
          <p:nvPr/>
        </p:nvGrpSpPr>
        <p:grpSpPr>
          <a:xfrm>
            <a:off x="8006505" y="3215794"/>
            <a:ext cx="323654" cy="303189"/>
            <a:chOff x="8006505" y="3390044"/>
            <a:chExt cx="323654" cy="303189"/>
          </a:xfrm>
        </p:grpSpPr>
        <p:sp>
          <p:nvSpPr>
            <p:cNvPr id="10491" name="Google Shape;10491;p4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2" name="Google Shape;10492;p4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3" name="Google Shape;10493;p4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4" name="Google Shape;10494;p4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5" name="Google Shape;10495;p4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6" name="Google Shape;10496;p4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97" name="Google Shape;10497;p42"/>
          <p:cNvGrpSpPr/>
          <p:nvPr/>
        </p:nvGrpSpPr>
        <p:grpSpPr>
          <a:xfrm>
            <a:off x="1299146" y="3632257"/>
            <a:ext cx="367989" cy="351312"/>
            <a:chOff x="1299146" y="3806507"/>
            <a:chExt cx="367989" cy="351312"/>
          </a:xfrm>
        </p:grpSpPr>
        <p:sp>
          <p:nvSpPr>
            <p:cNvPr id="10498" name="Google Shape;10498;p4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9" name="Google Shape;10499;p4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00" name="Google Shape;10500;p42"/>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01" name="Google Shape;10501;p42"/>
          <p:cNvGrpSpPr/>
          <p:nvPr/>
        </p:nvGrpSpPr>
        <p:grpSpPr>
          <a:xfrm>
            <a:off x="7550258" y="3658420"/>
            <a:ext cx="371395" cy="301279"/>
            <a:chOff x="7550258" y="3832670"/>
            <a:chExt cx="371395" cy="301279"/>
          </a:xfrm>
        </p:grpSpPr>
        <p:sp>
          <p:nvSpPr>
            <p:cNvPr id="10502" name="Google Shape;10502;p4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3" name="Google Shape;10503;p4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4" name="Google Shape;10504;p4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5" name="Google Shape;10505;p4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6" name="Google Shape;10506;p4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7" name="Google Shape;10507;p4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8" name="Google Shape;10508;p4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9" name="Google Shape;10509;p4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0" name="Google Shape;10510;p4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1" name="Google Shape;10511;p4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2" name="Google Shape;10512;p4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3" name="Google Shape;10513;p4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4" name="Google Shape;10514;p4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5" name="Google Shape;10515;p4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6" name="Google Shape;10516;p4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7" name="Google Shape;10517;p4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8" name="Google Shape;10518;p4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9" name="Google Shape;10519;p4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20" name="Google Shape;10520;p42"/>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21" name="Google Shape;10521;p42"/>
          <p:cNvGrpSpPr/>
          <p:nvPr/>
        </p:nvGrpSpPr>
        <p:grpSpPr>
          <a:xfrm>
            <a:off x="6659725" y="3633785"/>
            <a:ext cx="367607" cy="350549"/>
            <a:chOff x="6659725" y="3808035"/>
            <a:chExt cx="367607" cy="350549"/>
          </a:xfrm>
        </p:grpSpPr>
        <p:sp>
          <p:nvSpPr>
            <p:cNvPr id="10522" name="Google Shape;10522;p4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3" name="Google Shape;10523;p4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24" name="Google Shape;10524;p42"/>
          <p:cNvGrpSpPr/>
          <p:nvPr/>
        </p:nvGrpSpPr>
        <p:grpSpPr>
          <a:xfrm>
            <a:off x="6219391" y="3642506"/>
            <a:ext cx="356627" cy="334252"/>
            <a:chOff x="6219391" y="3816756"/>
            <a:chExt cx="356627" cy="334252"/>
          </a:xfrm>
        </p:grpSpPr>
        <p:sp>
          <p:nvSpPr>
            <p:cNvPr id="10525" name="Google Shape;10525;p4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6" name="Google Shape;10526;p4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7" name="Google Shape;10527;p4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8" name="Google Shape;10528;p4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29" name="Google Shape;10529;p42"/>
          <p:cNvGrpSpPr/>
          <p:nvPr/>
        </p:nvGrpSpPr>
        <p:grpSpPr>
          <a:xfrm>
            <a:off x="5778676" y="3652722"/>
            <a:ext cx="349052" cy="313056"/>
            <a:chOff x="5778676" y="3826972"/>
            <a:chExt cx="349052" cy="313056"/>
          </a:xfrm>
        </p:grpSpPr>
        <p:sp>
          <p:nvSpPr>
            <p:cNvPr id="10530" name="Google Shape;10530;p4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1" name="Google Shape;10531;p4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2" name="Google Shape;10532;p4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3" name="Google Shape;10533;p4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4" name="Google Shape;10534;p4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35" name="Google Shape;10535;p42"/>
          <p:cNvGrpSpPr/>
          <p:nvPr/>
        </p:nvGrpSpPr>
        <p:grpSpPr>
          <a:xfrm>
            <a:off x="5355784" y="3660297"/>
            <a:ext cx="299019" cy="297905"/>
            <a:chOff x="5355784" y="3834547"/>
            <a:chExt cx="299019" cy="297905"/>
          </a:xfrm>
        </p:grpSpPr>
        <p:sp>
          <p:nvSpPr>
            <p:cNvPr id="10536" name="Google Shape;10536;p4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7" name="Google Shape;10537;p4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8" name="Google Shape;10538;p4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9" name="Google Shape;10539;p4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0" name="Google Shape;10540;p42"/>
          <p:cNvGrpSpPr/>
          <p:nvPr/>
        </p:nvGrpSpPr>
        <p:grpSpPr>
          <a:xfrm>
            <a:off x="8036455" y="3633021"/>
            <a:ext cx="292177" cy="353986"/>
            <a:chOff x="8036455" y="3807271"/>
            <a:chExt cx="292177" cy="353986"/>
          </a:xfrm>
        </p:grpSpPr>
        <p:sp>
          <p:nvSpPr>
            <p:cNvPr id="10541" name="Google Shape;10541;p4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2" name="Google Shape;10542;p4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43" name="Google Shape;10543;p4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Business Icons</a:t>
            </a:r>
            <a:endParaRPr b="0" i="0" sz="2400" u="none" cap="none" strike="noStrike">
              <a:solidFill>
                <a:srgbClr val="FFFFFF"/>
              </a:solidFill>
              <a:latin typeface="Arial"/>
              <a:ea typeface="Arial"/>
              <a:cs typeface="Arial"/>
              <a:sym typeface="Arial"/>
            </a:endParaRPr>
          </a:p>
        </p:txBody>
      </p:sp>
      <p:sp>
        <p:nvSpPr>
          <p:cNvPr id="10544" name="Google Shape;10544;p4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Teamwork Icons</a:t>
            </a:r>
            <a:endParaRPr b="0" i="0" sz="2400" u="none" cap="none" strike="noStrike">
              <a:solidFill>
                <a:srgbClr val="FFFFFF"/>
              </a:solidFill>
              <a:latin typeface="Arial"/>
              <a:ea typeface="Arial"/>
              <a:cs typeface="Arial"/>
              <a:sym typeface="Arial"/>
            </a:endParaRPr>
          </a:p>
        </p:txBody>
      </p:sp>
      <p:grpSp>
        <p:nvGrpSpPr>
          <p:cNvPr id="10545" name="Google Shape;10545;p42"/>
          <p:cNvGrpSpPr/>
          <p:nvPr/>
        </p:nvGrpSpPr>
        <p:grpSpPr>
          <a:xfrm>
            <a:off x="4874902" y="3634549"/>
            <a:ext cx="345615" cy="350835"/>
            <a:chOff x="4874902" y="3808799"/>
            <a:chExt cx="345615" cy="350835"/>
          </a:xfrm>
        </p:grpSpPr>
        <p:sp>
          <p:nvSpPr>
            <p:cNvPr id="10546" name="Google Shape;10546;p4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7" name="Google Shape;10547;p4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8" name="Google Shape;10548;p4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9" name="Google Shape;10549;p4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0" name="Google Shape;10550;p4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1" name="Google Shape;10551;p4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2" name="Google Shape;10552;p4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3" name="Google Shape;10553;p4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4" name="Google Shape;10554;p4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5" name="Google Shape;10555;p4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6" name="Google Shape;10556;p4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7" name="Google Shape;10557;p4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8" name="Google Shape;10558;p4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9" name="Google Shape;10559;p4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0" name="Google Shape;10560;p4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1" name="Google Shape;10561;p4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2" name="Google Shape;10562;p4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63" name="Google Shape;10563;p42"/>
          <p:cNvGrpSpPr/>
          <p:nvPr/>
        </p:nvGrpSpPr>
        <p:grpSpPr>
          <a:xfrm>
            <a:off x="3095745" y="3631143"/>
            <a:ext cx="352840" cy="354718"/>
            <a:chOff x="3095745" y="3805393"/>
            <a:chExt cx="352840" cy="354718"/>
          </a:xfrm>
        </p:grpSpPr>
        <p:sp>
          <p:nvSpPr>
            <p:cNvPr id="10564" name="Google Shape;10564;p4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5" name="Google Shape;10565;p4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6" name="Google Shape;10566;p4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7" name="Google Shape;10567;p4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8" name="Google Shape;10568;p4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9" name="Google Shape;10569;p4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73" name="Shape 10573"/>
        <p:cNvGrpSpPr/>
        <p:nvPr/>
      </p:nvGrpSpPr>
      <p:grpSpPr>
        <a:xfrm>
          <a:off x="0" y="0"/>
          <a:ext cx="0" cy="0"/>
          <a:chOff x="0" y="0"/>
          <a:chExt cx="0" cy="0"/>
        </a:xfrm>
      </p:grpSpPr>
      <p:grpSp>
        <p:nvGrpSpPr>
          <p:cNvPr id="10574" name="Google Shape;10574;p43"/>
          <p:cNvGrpSpPr/>
          <p:nvPr/>
        </p:nvGrpSpPr>
        <p:grpSpPr>
          <a:xfrm>
            <a:off x="2704005" y="4083381"/>
            <a:ext cx="342143" cy="362704"/>
            <a:chOff x="2704005" y="4258781"/>
            <a:chExt cx="342143" cy="362704"/>
          </a:xfrm>
        </p:grpSpPr>
        <p:sp>
          <p:nvSpPr>
            <p:cNvPr id="10575" name="Google Shape;10575;p4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6" name="Google Shape;10576;p4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7" name="Google Shape;10577;p4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8" name="Google Shape;10578;p4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9" name="Google Shape;10579;p4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0" name="Google Shape;10580;p4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1" name="Google Shape;10581;p4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82" name="Google Shape;10582;p43"/>
          <p:cNvGrpSpPr/>
          <p:nvPr/>
        </p:nvGrpSpPr>
        <p:grpSpPr>
          <a:xfrm>
            <a:off x="2157462" y="4083096"/>
            <a:ext cx="347434" cy="363369"/>
            <a:chOff x="2157462" y="4258496"/>
            <a:chExt cx="347434" cy="363369"/>
          </a:xfrm>
        </p:grpSpPr>
        <p:sp>
          <p:nvSpPr>
            <p:cNvPr id="10583" name="Google Shape;10583;p4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4" name="Google Shape;10584;p4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5" name="Google Shape;10585;p4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86" name="Google Shape;10586;p43"/>
          <p:cNvGrpSpPr/>
          <p:nvPr/>
        </p:nvGrpSpPr>
        <p:grpSpPr>
          <a:xfrm>
            <a:off x="4010963" y="3588381"/>
            <a:ext cx="343665" cy="363212"/>
            <a:chOff x="4010963" y="3763781"/>
            <a:chExt cx="343665" cy="363212"/>
          </a:xfrm>
        </p:grpSpPr>
        <p:sp>
          <p:nvSpPr>
            <p:cNvPr id="10587" name="Google Shape;10587;p4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8" name="Google Shape;10588;p4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9" name="Google Shape;10589;p4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0" name="Google Shape;10590;p4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1" name="Google Shape;10591;p4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92" name="Google Shape;10592;p43"/>
          <p:cNvGrpSpPr/>
          <p:nvPr/>
        </p:nvGrpSpPr>
        <p:grpSpPr>
          <a:xfrm>
            <a:off x="2214042" y="3635109"/>
            <a:ext cx="368153" cy="311193"/>
            <a:chOff x="2214042" y="3810509"/>
            <a:chExt cx="368153" cy="311193"/>
          </a:xfrm>
        </p:grpSpPr>
        <p:sp>
          <p:nvSpPr>
            <p:cNvPr id="10593" name="Google Shape;10593;p4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4" name="Google Shape;10594;p4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95" name="Google Shape;10595;p43"/>
          <p:cNvGrpSpPr/>
          <p:nvPr/>
        </p:nvGrpSpPr>
        <p:grpSpPr>
          <a:xfrm>
            <a:off x="1797413" y="3606819"/>
            <a:ext cx="367805" cy="367773"/>
            <a:chOff x="1768938" y="3782219"/>
            <a:chExt cx="367805" cy="367773"/>
          </a:xfrm>
        </p:grpSpPr>
        <p:sp>
          <p:nvSpPr>
            <p:cNvPr id="10596" name="Google Shape;10596;p4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7" name="Google Shape;10597;p4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8" name="Google Shape;10598;p4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9" name="Google Shape;10599;p4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0" name="Google Shape;10600;p4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1" name="Google Shape;10601;p43"/>
          <p:cNvGrpSpPr/>
          <p:nvPr/>
        </p:nvGrpSpPr>
        <p:grpSpPr>
          <a:xfrm>
            <a:off x="2681385" y="3623039"/>
            <a:ext cx="325544" cy="327413"/>
            <a:chOff x="2681385" y="3798439"/>
            <a:chExt cx="325544" cy="327413"/>
          </a:xfrm>
        </p:grpSpPr>
        <p:sp>
          <p:nvSpPr>
            <p:cNvPr id="10602" name="Google Shape;10602;p4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3" name="Google Shape;10603;p4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4" name="Google Shape;10604;p4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5" name="Google Shape;10605;p4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6" name="Google Shape;10606;p4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7" name="Google Shape;10607;p4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8" name="Google Shape;10608;p4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9" name="Google Shape;10609;p43"/>
          <p:cNvGrpSpPr/>
          <p:nvPr/>
        </p:nvGrpSpPr>
        <p:grpSpPr>
          <a:xfrm>
            <a:off x="6243928" y="4088102"/>
            <a:ext cx="274254" cy="350824"/>
            <a:chOff x="6243928" y="4263502"/>
            <a:chExt cx="274254" cy="350824"/>
          </a:xfrm>
        </p:grpSpPr>
        <p:sp>
          <p:nvSpPr>
            <p:cNvPr id="10610" name="Google Shape;10610;p4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p4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2" name="Google Shape;10612;p4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3" name="Google Shape;10613;p4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4" name="Google Shape;10614;p4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5" name="Google Shape;10615;p4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6" name="Google Shape;10616;p4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7" name="Google Shape;10617;p4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18" name="Google Shape;10618;p43"/>
          <p:cNvGrpSpPr/>
          <p:nvPr/>
        </p:nvGrpSpPr>
        <p:grpSpPr>
          <a:xfrm>
            <a:off x="3560600" y="3587938"/>
            <a:ext cx="352345" cy="363655"/>
            <a:chOff x="3560600" y="3763338"/>
            <a:chExt cx="352345" cy="363655"/>
          </a:xfrm>
        </p:grpSpPr>
        <p:sp>
          <p:nvSpPr>
            <p:cNvPr id="10619" name="Google Shape;10619;p4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0" name="Google Shape;10620;p4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p4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22" name="Google Shape;10622;p43"/>
          <p:cNvGrpSpPr/>
          <p:nvPr/>
        </p:nvGrpSpPr>
        <p:grpSpPr>
          <a:xfrm>
            <a:off x="5790556" y="4085852"/>
            <a:ext cx="279513" cy="356084"/>
            <a:chOff x="5790556" y="4261252"/>
            <a:chExt cx="279513" cy="356084"/>
          </a:xfrm>
        </p:grpSpPr>
        <p:sp>
          <p:nvSpPr>
            <p:cNvPr id="10623" name="Google Shape;10623;p4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4" name="Google Shape;10624;p4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5" name="Google Shape;10625;p4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6" name="Google Shape;10626;p4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7" name="Google Shape;10627;p4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p4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9" name="Google Shape;10629;p4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30" name="Google Shape;10630;p43"/>
          <p:cNvGrpSpPr/>
          <p:nvPr/>
        </p:nvGrpSpPr>
        <p:grpSpPr>
          <a:xfrm>
            <a:off x="5341333" y="4085852"/>
            <a:ext cx="278752" cy="356463"/>
            <a:chOff x="5341333" y="4261252"/>
            <a:chExt cx="278752" cy="356463"/>
          </a:xfrm>
        </p:grpSpPr>
        <p:sp>
          <p:nvSpPr>
            <p:cNvPr id="10631" name="Google Shape;10631;p4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2" name="Google Shape;10632;p4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3" name="Google Shape;10633;p4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p4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5" name="Google Shape;10635;p4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6" name="Google Shape;10636;p4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p4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38" name="Google Shape;10638;p43"/>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39" name="Google Shape;10639;p43"/>
          <p:cNvGrpSpPr/>
          <p:nvPr/>
        </p:nvGrpSpPr>
        <p:grpSpPr>
          <a:xfrm>
            <a:off x="3103646" y="3590676"/>
            <a:ext cx="360233" cy="362451"/>
            <a:chOff x="3107608" y="3763401"/>
            <a:chExt cx="360233" cy="362451"/>
          </a:xfrm>
        </p:grpSpPr>
        <p:sp>
          <p:nvSpPr>
            <p:cNvPr id="10640" name="Google Shape;10640;p4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1" name="Google Shape;10641;p4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2" name="Google Shape;10642;p4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3" name="Google Shape;10643;p43"/>
          <p:cNvGrpSpPr/>
          <p:nvPr/>
        </p:nvGrpSpPr>
        <p:grpSpPr>
          <a:xfrm>
            <a:off x="889343" y="3625827"/>
            <a:ext cx="351585" cy="339705"/>
            <a:chOff x="889343" y="3801227"/>
            <a:chExt cx="351585" cy="339705"/>
          </a:xfrm>
        </p:grpSpPr>
        <p:sp>
          <p:nvSpPr>
            <p:cNvPr id="10644" name="Google Shape;10644;p4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5" name="Google Shape;10645;p4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6" name="Google Shape;10646;p4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7" name="Google Shape;10647;p4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8" name="Google Shape;10648;p4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9" name="Google Shape;10649;p43"/>
          <p:cNvGrpSpPr/>
          <p:nvPr/>
        </p:nvGrpSpPr>
        <p:grpSpPr>
          <a:xfrm>
            <a:off x="4896609" y="4085472"/>
            <a:ext cx="278784" cy="355323"/>
            <a:chOff x="4896609" y="4260872"/>
            <a:chExt cx="278784" cy="355323"/>
          </a:xfrm>
        </p:grpSpPr>
        <p:sp>
          <p:nvSpPr>
            <p:cNvPr id="10650" name="Google Shape;10650;p4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1" name="Google Shape;10651;p4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2" name="Google Shape;10652;p4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3" name="Google Shape;10653;p4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p4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5" name="Google Shape;10655;p4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6" name="Google Shape;10656;p43"/>
          <p:cNvGrpSpPr/>
          <p:nvPr/>
        </p:nvGrpSpPr>
        <p:grpSpPr>
          <a:xfrm>
            <a:off x="7598438" y="4090731"/>
            <a:ext cx="260283" cy="345914"/>
            <a:chOff x="7598438" y="4266131"/>
            <a:chExt cx="260283" cy="345914"/>
          </a:xfrm>
        </p:grpSpPr>
        <p:sp>
          <p:nvSpPr>
            <p:cNvPr id="10657" name="Google Shape;10657;p4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8" name="Google Shape;10658;p4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9" name="Google Shape;10659;p4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0" name="Google Shape;10660;p4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1" name="Google Shape;10661;p4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2" name="Google Shape;10662;p4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3" name="Google Shape;10663;p4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64" name="Google Shape;10664;p43"/>
          <p:cNvGrpSpPr/>
          <p:nvPr/>
        </p:nvGrpSpPr>
        <p:grpSpPr>
          <a:xfrm>
            <a:off x="1767069" y="3184746"/>
            <a:ext cx="286324" cy="348164"/>
            <a:chOff x="1767069" y="3360146"/>
            <a:chExt cx="286324" cy="348164"/>
          </a:xfrm>
        </p:grpSpPr>
        <p:sp>
          <p:nvSpPr>
            <p:cNvPr id="10665" name="Google Shape;10665;p4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6" name="Google Shape;10666;p4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p4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p4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9" name="Google Shape;10669;p4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0" name="Google Shape;10670;p4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1" name="Google Shape;10671;p4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72" name="Google Shape;10672;p43"/>
          <p:cNvGrpSpPr/>
          <p:nvPr/>
        </p:nvGrpSpPr>
        <p:grpSpPr>
          <a:xfrm>
            <a:off x="7149944" y="4090731"/>
            <a:ext cx="260283" cy="345914"/>
            <a:chOff x="7149944" y="4266131"/>
            <a:chExt cx="260283" cy="345914"/>
          </a:xfrm>
        </p:grpSpPr>
        <p:sp>
          <p:nvSpPr>
            <p:cNvPr id="10673" name="Google Shape;10673;p4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4" name="Google Shape;10674;p4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5" name="Google Shape;10675;p4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6" name="Google Shape;10676;p4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p4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8" name="Google Shape;10678;p4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79" name="Google Shape;10679;p43"/>
          <p:cNvGrpSpPr/>
          <p:nvPr/>
        </p:nvGrpSpPr>
        <p:grpSpPr>
          <a:xfrm>
            <a:off x="6695051" y="4083951"/>
            <a:ext cx="270104" cy="360233"/>
            <a:chOff x="6695051" y="4259351"/>
            <a:chExt cx="270104" cy="360233"/>
          </a:xfrm>
        </p:grpSpPr>
        <p:sp>
          <p:nvSpPr>
            <p:cNvPr id="10680" name="Google Shape;10680;p4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1" name="Google Shape;10681;p4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p4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p4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4" name="Google Shape;10684;p43"/>
          <p:cNvGrpSpPr/>
          <p:nvPr/>
        </p:nvGrpSpPr>
        <p:grpSpPr>
          <a:xfrm>
            <a:off x="8047661" y="4082051"/>
            <a:ext cx="277263" cy="362514"/>
            <a:chOff x="8047661" y="4257451"/>
            <a:chExt cx="277263" cy="362514"/>
          </a:xfrm>
        </p:grpSpPr>
        <p:sp>
          <p:nvSpPr>
            <p:cNvPr id="10685" name="Google Shape;10685;p4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6" name="Google Shape;10686;p4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7" name="Google Shape;10687;p4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8" name="Google Shape;10688;p4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9" name="Google Shape;10689;p43"/>
          <p:cNvGrpSpPr/>
          <p:nvPr/>
        </p:nvGrpSpPr>
        <p:grpSpPr>
          <a:xfrm>
            <a:off x="6248078" y="3609068"/>
            <a:ext cx="277263" cy="356115"/>
            <a:chOff x="6248078" y="3784468"/>
            <a:chExt cx="277263" cy="356115"/>
          </a:xfrm>
        </p:grpSpPr>
        <p:sp>
          <p:nvSpPr>
            <p:cNvPr id="10690" name="Google Shape;10690;p4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4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2" name="Google Shape;10692;p4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3" name="Google Shape;10693;p4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4" name="Google Shape;10694;p4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95" name="Google Shape;10695;p43"/>
          <p:cNvGrpSpPr/>
          <p:nvPr/>
        </p:nvGrpSpPr>
        <p:grpSpPr>
          <a:xfrm>
            <a:off x="5800725" y="3610589"/>
            <a:ext cx="277644" cy="354594"/>
            <a:chOff x="5800725" y="3785989"/>
            <a:chExt cx="277644" cy="354594"/>
          </a:xfrm>
        </p:grpSpPr>
        <p:sp>
          <p:nvSpPr>
            <p:cNvPr id="10696" name="Google Shape;10696;p4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p4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8" name="Google Shape;10698;p4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9" name="Google Shape;10699;p4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0" name="Google Shape;10700;p4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p4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4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03" name="Google Shape;10703;p43"/>
          <p:cNvGrpSpPr/>
          <p:nvPr/>
        </p:nvGrpSpPr>
        <p:grpSpPr>
          <a:xfrm>
            <a:off x="2206122" y="3185348"/>
            <a:ext cx="308183" cy="347562"/>
            <a:chOff x="2206122" y="3360748"/>
            <a:chExt cx="308183" cy="347562"/>
          </a:xfrm>
        </p:grpSpPr>
        <p:sp>
          <p:nvSpPr>
            <p:cNvPr id="10704" name="Google Shape;10704;p4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p4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p4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4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p4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09" name="Google Shape;10709;p43"/>
          <p:cNvGrpSpPr/>
          <p:nvPr/>
        </p:nvGrpSpPr>
        <p:grpSpPr>
          <a:xfrm>
            <a:off x="5353403" y="3610209"/>
            <a:ext cx="277992" cy="354974"/>
            <a:chOff x="5353403" y="3785609"/>
            <a:chExt cx="277992" cy="354974"/>
          </a:xfrm>
        </p:grpSpPr>
        <p:sp>
          <p:nvSpPr>
            <p:cNvPr id="10710" name="Google Shape;10710;p4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1" name="Google Shape;10711;p4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2" name="Google Shape;10712;p4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3" name="Google Shape;10713;p4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4" name="Google Shape;10714;p4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5" name="Google Shape;10715;p4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16" name="Google Shape;10716;p43"/>
          <p:cNvGrpSpPr/>
          <p:nvPr/>
        </p:nvGrpSpPr>
        <p:grpSpPr>
          <a:xfrm>
            <a:off x="4896229" y="3610589"/>
            <a:ext cx="278784" cy="354594"/>
            <a:chOff x="4896229" y="3785989"/>
            <a:chExt cx="278784" cy="354594"/>
          </a:xfrm>
        </p:grpSpPr>
        <p:sp>
          <p:nvSpPr>
            <p:cNvPr id="10717" name="Google Shape;10717;p4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8" name="Google Shape;10718;p4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9" name="Google Shape;10719;p4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0" name="Google Shape;10720;p4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1" name="Google Shape;10721;p4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2" name="Google Shape;10722;p4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3" name="Google Shape;10723;p43"/>
          <p:cNvGrpSpPr/>
          <p:nvPr/>
        </p:nvGrpSpPr>
        <p:grpSpPr>
          <a:xfrm>
            <a:off x="7592387" y="3612458"/>
            <a:ext cx="273874" cy="351204"/>
            <a:chOff x="7592387" y="3787858"/>
            <a:chExt cx="273874" cy="351204"/>
          </a:xfrm>
        </p:grpSpPr>
        <p:sp>
          <p:nvSpPr>
            <p:cNvPr id="10724" name="Google Shape;10724;p4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p4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p4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7" name="Google Shape;10727;p4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8" name="Google Shape;10728;p43"/>
          <p:cNvGrpSpPr/>
          <p:nvPr/>
        </p:nvGrpSpPr>
        <p:grpSpPr>
          <a:xfrm>
            <a:off x="7145794" y="3612458"/>
            <a:ext cx="274254" cy="350444"/>
            <a:chOff x="7145794" y="3787858"/>
            <a:chExt cx="274254" cy="350444"/>
          </a:xfrm>
        </p:grpSpPr>
        <p:sp>
          <p:nvSpPr>
            <p:cNvPr id="10729" name="Google Shape;10729;p4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0" name="Google Shape;10730;p4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1" name="Google Shape;10731;p4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2" name="Google Shape;10732;p4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3" name="Google Shape;10733;p4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4" name="Google Shape;10734;p4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5" name="Google Shape;10735;p43"/>
          <p:cNvGrpSpPr/>
          <p:nvPr/>
        </p:nvGrpSpPr>
        <p:grpSpPr>
          <a:xfrm>
            <a:off x="8054060" y="3611698"/>
            <a:ext cx="266334" cy="353834"/>
            <a:chOff x="8054060" y="3787098"/>
            <a:chExt cx="266334" cy="353834"/>
          </a:xfrm>
        </p:grpSpPr>
        <p:sp>
          <p:nvSpPr>
            <p:cNvPr id="10736" name="Google Shape;10736;p4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7" name="Google Shape;10737;p4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4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9" name="Google Shape;10739;p4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0" name="Google Shape;10740;p43"/>
          <p:cNvGrpSpPr/>
          <p:nvPr/>
        </p:nvGrpSpPr>
        <p:grpSpPr>
          <a:xfrm>
            <a:off x="6702211" y="3607199"/>
            <a:ext cx="270104" cy="361754"/>
            <a:chOff x="6702211" y="3782599"/>
            <a:chExt cx="270104" cy="361754"/>
          </a:xfrm>
        </p:grpSpPr>
        <p:sp>
          <p:nvSpPr>
            <p:cNvPr id="10741" name="Google Shape;10741;p4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p4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3" name="Google Shape;10743;p4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4" name="Google Shape;10744;p4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5" name="Google Shape;10745;p4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6" name="Google Shape;10746;p43"/>
          <p:cNvGrpSpPr/>
          <p:nvPr/>
        </p:nvGrpSpPr>
        <p:grpSpPr>
          <a:xfrm>
            <a:off x="3516886" y="3263327"/>
            <a:ext cx="391854" cy="269922"/>
            <a:chOff x="3516850" y="3406526"/>
            <a:chExt cx="369674" cy="254644"/>
          </a:xfrm>
        </p:grpSpPr>
        <p:sp>
          <p:nvSpPr>
            <p:cNvPr id="10747" name="Google Shape;10747;p4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8" name="Google Shape;10748;p4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9" name="Google Shape;10749;p4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0" name="Google Shape;10750;p4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1" name="Google Shape;10751;p43"/>
          <p:cNvGrpSpPr/>
          <p:nvPr/>
        </p:nvGrpSpPr>
        <p:grpSpPr>
          <a:xfrm>
            <a:off x="1310655" y="3185127"/>
            <a:ext cx="306314" cy="347402"/>
            <a:chOff x="1310655" y="3360527"/>
            <a:chExt cx="306314" cy="347402"/>
          </a:xfrm>
        </p:grpSpPr>
        <p:sp>
          <p:nvSpPr>
            <p:cNvPr id="10752" name="Google Shape;10752;p4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3" name="Google Shape;10753;p4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4" name="Google Shape;10754;p4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5" name="Google Shape;10755;p4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4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7" name="Google Shape;10757;p43"/>
          <p:cNvGrpSpPr/>
          <p:nvPr/>
        </p:nvGrpSpPr>
        <p:grpSpPr>
          <a:xfrm>
            <a:off x="3119678" y="3184746"/>
            <a:ext cx="269343" cy="348543"/>
            <a:chOff x="3119678" y="3360146"/>
            <a:chExt cx="269343" cy="348543"/>
          </a:xfrm>
        </p:grpSpPr>
        <p:sp>
          <p:nvSpPr>
            <p:cNvPr id="10758" name="Google Shape;10758;p4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p4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0" name="Google Shape;10760;p4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1" name="Google Shape;10761;p4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2" name="Google Shape;10762;p4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3" name="Google Shape;10763;p4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4" name="Google Shape;10764;p4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65" name="Google Shape;10765;p43"/>
          <p:cNvGrpSpPr/>
          <p:nvPr/>
        </p:nvGrpSpPr>
        <p:grpSpPr>
          <a:xfrm>
            <a:off x="3967213" y="3181547"/>
            <a:ext cx="368185" cy="354753"/>
            <a:chOff x="3967213" y="3356947"/>
            <a:chExt cx="368185" cy="354753"/>
          </a:xfrm>
        </p:grpSpPr>
        <p:sp>
          <p:nvSpPr>
            <p:cNvPr id="10766" name="Google Shape;10766;p4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7" name="Google Shape;10767;p4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8" name="Google Shape;10768;p4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9" name="Google Shape;10769;p4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0" name="Google Shape;10770;p4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1" name="Google Shape;10771;p43"/>
          <p:cNvGrpSpPr/>
          <p:nvPr/>
        </p:nvGrpSpPr>
        <p:grpSpPr>
          <a:xfrm>
            <a:off x="871254" y="3184746"/>
            <a:ext cx="285183" cy="347023"/>
            <a:chOff x="871254" y="3360146"/>
            <a:chExt cx="285183" cy="347023"/>
          </a:xfrm>
        </p:grpSpPr>
        <p:sp>
          <p:nvSpPr>
            <p:cNvPr id="10772" name="Google Shape;10772;p4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3" name="Google Shape;10773;p4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4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5" name="Google Shape;10775;p4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6" name="Google Shape;10776;p43"/>
          <p:cNvGrpSpPr/>
          <p:nvPr/>
        </p:nvGrpSpPr>
        <p:grpSpPr>
          <a:xfrm>
            <a:off x="2665165" y="3184746"/>
            <a:ext cx="281794" cy="349685"/>
            <a:chOff x="2665165" y="3360146"/>
            <a:chExt cx="281794" cy="349685"/>
          </a:xfrm>
        </p:grpSpPr>
        <p:sp>
          <p:nvSpPr>
            <p:cNvPr id="10777" name="Google Shape;10777;p4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8" name="Google Shape;10778;p4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9" name="Google Shape;10779;p4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0" name="Google Shape;10780;p4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1" name="Google Shape;10781;p4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2" name="Google Shape;10782;p43"/>
          <p:cNvGrpSpPr/>
          <p:nvPr/>
        </p:nvGrpSpPr>
        <p:grpSpPr>
          <a:xfrm>
            <a:off x="7156344" y="3172296"/>
            <a:ext cx="264465" cy="353074"/>
            <a:chOff x="7156344" y="3347696"/>
            <a:chExt cx="264465" cy="353074"/>
          </a:xfrm>
        </p:grpSpPr>
        <p:sp>
          <p:nvSpPr>
            <p:cNvPr id="10783" name="Google Shape;10783;p4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p4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5" name="Google Shape;10785;p4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6" name="Google Shape;10786;p4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7" name="Google Shape;10787;p4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8" name="Google Shape;10788;p43"/>
          <p:cNvGrpSpPr/>
          <p:nvPr/>
        </p:nvGrpSpPr>
        <p:grpSpPr>
          <a:xfrm>
            <a:off x="6703732" y="3171536"/>
            <a:ext cx="264813" cy="352693"/>
            <a:chOff x="6703732" y="3346936"/>
            <a:chExt cx="264813" cy="352693"/>
          </a:xfrm>
        </p:grpSpPr>
        <p:sp>
          <p:nvSpPr>
            <p:cNvPr id="10789" name="Google Shape;10789;p4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4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4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4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3" name="Google Shape;10793;p4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94" name="Google Shape;10794;p43"/>
          <p:cNvGrpSpPr/>
          <p:nvPr/>
        </p:nvGrpSpPr>
        <p:grpSpPr>
          <a:xfrm>
            <a:off x="6252228" y="3171536"/>
            <a:ext cx="265193" cy="352693"/>
            <a:chOff x="6252228" y="3346936"/>
            <a:chExt cx="265193" cy="352693"/>
          </a:xfrm>
        </p:grpSpPr>
        <p:sp>
          <p:nvSpPr>
            <p:cNvPr id="10795" name="Google Shape;10795;p4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6" name="Google Shape;10796;p4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7" name="Google Shape;10797;p4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98" name="Google Shape;10798;p43"/>
          <p:cNvGrpSpPr/>
          <p:nvPr/>
        </p:nvGrpSpPr>
        <p:grpSpPr>
          <a:xfrm>
            <a:off x="5801105" y="3172296"/>
            <a:ext cx="264813" cy="351933"/>
            <a:chOff x="5801105" y="3347696"/>
            <a:chExt cx="264813" cy="351933"/>
          </a:xfrm>
        </p:grpSpPr>
        <p:sp>
          <p:nvSpPr>
            <p:cNvPr id="10799" name="Google Shape;10799;p4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0" name="Google Shape;10800;p4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1" name="Google Shape;10801;p4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2" name="Google Shape;10802;p4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3" name="Google Shape;10803;p43"/>
          <p:cNvGrpSpPr/>
          <p:nvPr/>
        </p:nvGrpSpPr>
        <p:grpSpPr>
          <a:xfrm>
            <a:off x="5349253" y="3171536"/>
            <a:ext cx="265922" cy="352693"/>
            <a:chOff x="5349253" y="3346936"/>
            <a:chExt cx="265922" cy="352693"/>
          </a:xfrm>
        </p:grpSpPr>
        <p:sp>
          <p:nvSpPr>
            <p:cNvPr id="10804" name="Google Shape;10804;p4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5" name="Google Shape;10805;p4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6" name="Google Shape;10806;p4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p4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p4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4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0" name="Google Shape;10810;p43"/>
          <p:cNvGrpSpPr/>
          <p:nvPr/>
        </p:nvGrpSpPr>
        <p:grpSpPr>
          <a:xfrm>
            <a:off x="4907159" y="3171536"/>
            <a:ext cx="264845" cy="354214"/>
            <a:chOff x="4907159" y="3346936"/>
            <a:chExt cx="264845" cy="354214"/>
          </a:xfrm>
        </p:grpSpPr>
        <p:sp>
          <p:nvSpPr>
            <p:cNvPr id="10811" name="Google Shape;10811;p4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2" name="Google Shape;10812;p4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3" name="Google Shape;10813;p43"/>
          <p:cNvGrpSpPr/>
          <p:nvPr/>
        </p:nvGrpSpPr>
        <p:grpSpPr>
          <a:xfrm>
            <a:off x="8048421" y="3159086"/>
            <a:ext cx="276503" cy="369674"/>
            <a:chOff x="8048421" y="3334486"/>
            <a:chExt cx="276503" cy="369674"/>
          </a:xfrm>
        </p:grpSpPr>
        <p:sp>
          <p:nvSpPr>
            <p:cNvPr id="10814" name="Google Shape;10814;p4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4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4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7" name="Google Shape;10817;p4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8" name="Google Shape;10818;p4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4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20" name="Google Shape;10820;p43"/>
          <p:cNvGrpSpPr/>
          <p:nvPr/>
        </p:nvGrpSpPr>
        <p:grpSpPr>
          <a:xfrm>
            <a:off x="7575787" y="3154555"/>
            <a:ext cx="295384" cy="376834"/>
            <a:chOff x="7575787" y="3329955"/>
            <a:chExt cx="295384" cy="376834"/>
          </a:xfrm>
        </p:grpSpPr>
        <p:sp>
          <p:nvSpPr>
            <p:cNvPr id="10821" name="Google Shape;10821;p4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2" name="Google Shape;10822;p4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3" name="Google Shape;10823;p4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p4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5" name="Google Shape;10825;p4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6" name="Google Shape;10826;p4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27" name="Google Shape;10827;p43"/>
          <p:cNvGrpSpPr/>
          <p:nvPr/>
        </p:nvGrpSpPr>
        <p:grpSpPr>
          <a:xfrm>
            <a:off x="864062" y="2709103"/>
            <a:ext cx="264084" cy="347783"/>
            <a:chOff x="864062" y="2884503"/>
            <a:chExt cx="264084" cy="347783"/>
          </a:xfrm>
        </p:grpSpPr>
        <p:sp>
          <p:nvSpPr>
            <p:cNvPr id="10828" name="Google Shape;10828;p4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p4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0" name="Google Shape;10830;p4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1" name="Google Shape;10831;p4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2" name="Google Shape;10832;p4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3" name="Google Shape;10833;p4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4" name="Google Shape;10834;p4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5" name="Google Shape;10835;p4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p4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p4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8" name="Google Shape;10838;p43"/>
          <p:cNvGrpSpPr/>
          <p:nvPr/>
        </p:nvGrpSpPr>
        <p:grpSpPr>
          <a:xfrm>
            <a:off x="3978523" y="2709261"/>
            <a:ext cx="348955" cy="346516"/>
            <a:chOff x="3978523" y="2884661"/>
            <a:chExt cx="348955" cy="346516"/>
          </a:xfrm>
        </p:grpSpPr>
        <p:sp>
          <p:nvSpPr>
            <p:cNvPr id="10839" name="Google Shape;10839;p4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0" name="Google Shape;10840;p4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1" name="Google Shape;10841;p4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2" name="Google Shape;10842;p4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3" name="Google Shape;10843;p4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4" name="Google Shape;10844;p4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5" name="Google Shape;10845;p4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6" name="Google Shape;10846;p4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7" name="Google Shape;10847;p43"/>
          <p:cNvGrpSpPr/>
          <p:nvPr/>
        </p:nvGrpSpPr>
        <p:grpSpPr>
          <a:xfrm>
            <a:off x="3556255" y="2709863"/>
            <a:ext cx="347435" cy="345534"/>
            <a:chOff x="3527780" y="2885263"/>
            <a:chExt cx="347435" cy="345534"/>
          </a:xfrm>
        </p:grpSpPr>
        <p:sp>
          <p:nvSpPr>
            <p:cNvPr id="10848" name="Google Shape;10848;p4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9" name="Google Shape;10849;p4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0" name="Google Shape;10850;p4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1" name="Google Shape;10851;p4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2" name="Google Shape;10852;p4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3" name="Google Shape;10853;p4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4" name="Google Shape;10854;p4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5" name="Google Shape;10855;p4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6" name="Google Shape;10856;p4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7" name="Google Shape;10857;p4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p4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9" name="Google Shape;10859;p4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0" name="Google Shape;10860;p4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1" name="Google Shape;10861;p4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2" name="Google Shape;10862;p4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3" name="Google Shape;10863;p4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4" name="Google Shape;10864;p4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4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6" name="Google Shape;10866;p4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7" name="Google Shape;10867;p4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8" name="Google Shape;10868;p4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9" name="Google Shape;10869;p4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0" name="Google Shape;10870;p4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1" name="Google Shape;10871;p43"/>
          <p:cNvGrpSpPr/>
          <p:nvPr/>
        </p:nvGrpSpPr>
        <p:grpSpPr>
          <a:xfrm>
            <a:off x="2239671" y="2709103"/>
            <a:ext cx="218054" cy="348544"/>
            <a:chOff x="2239671" y="2884503"/>
            <a:chExt cx="218054" cy="348544"/>
          </a:xfrm>
        </p:grpSpPr>
        <p:sp>
          <p:nvSpPr>
            <p:cNvPr id="10872" name="Google Shape;10872;p4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3" name="Google Shape;10873;p4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4" name="Google Shape;10874;p4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4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p4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7" name="Google Shape;10877;p43"/>
          <p:cNvGrpSpPr/>
          <p:nvPr/>
        </p:nvGrpSpPr>
        <p:grpSpPr>
          <a:xfrm>
            <a:off x="2691555" y="2709103"/>
            <a:ext cx="215044" cy="348924"/>
            <a:chOff x="2691555" y="2884503"/>
            <a:chExt cx="215044" cy="348924"/>
          </a:xfrm>
        </p:grpSpPr>
        <p:sp>
          <p:nvSpPr>
            <p:cNvPr id="10878" name="Google Shape;10878;p4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9" name="Google Shape;10879;p4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0" name="Google Shape;10880;p4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1" name="Google Shape;10881;p43"/>
          <p:cNvGrpSpPr/>
          <p:nvPr/>
        </p:nvGrpSpPr>
        <p:grpSpPr>
          <a:xfrm>
            <a:off x="1770459" y="2709103"/>
            <a:ext cx="254644" cy="348828"/>
            <a:chOff x="1770459" y="2884503"/>
            <a:chExt cx="254644" cy="348828"/>
          </a:xfrm>
        </p:grpSpPr>
        <p:sp>
          <p:nvSpPr>
            <p:cNvPr id="10882" name="Google Shape;10882;p4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3" name="Google Shape;10883;p4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4" name="Google Shape;10884;p4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5" name="Google Shape;10885;p4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6" name="Google Shape;10886;p4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7" name="Google Shape;10887;p4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8" name="Google Shape;10888;p4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9" name="Google Shape;10889;p4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0" name="Google Shape;10890;p43"/>
          <p:cNvGrpSpPr/>
          <p:nvPr/>
        </p:nvGrpSpPr>
        <p:grpSpPr>
          <a:xfrm>
            <a:off x="1317466" y="2709483"/>
            <a:ext cx="258382" cy="348543"/>
            <a:chOff x="1317466" y="2884883"/>
            <a:chExt cx="258382" cy="348543"/>
          </a:xfrm>
        </p:grpSpPr>
        <p:sp>
          <p:nvSpPr>
            <p:cNvPr id="10891" name="Google Shape;10891;p4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2" name="Google Shape;10892;p4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3" name="Google Shape;10893;p4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4" name="Google Shape;10894;p4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5" name="Google Shape;10895;p4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6" name="Google Shape;10896;p4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7" name="Google Shape;10897;p4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8" name="Google Shape;10898;p4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9" name="Google Shape;10899;p43"/>
          <p:cNvGrpSpPr/>
          <p:nvPr/>
        </p:nvGrpSpPr>
        <p:grpSpPr>
          <a:xfrm>
            <a:off x="3121167" y="2709483"/>
            <a:ext cx="258414" cy="348543"/>
            <a:chOff x="3121167" y="2884883"/>
            <a:chExt cx="258414" cy="348543"/>
          </a:xfrm>
        </p:grpSpPr>
        <p:sp>
          <p:nvSpPr>
            <p:cNvPr id="10900" name="Google Shape;10900;p4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1" name="Google Shape;10901;p4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2" name="Google Shape;10902;p4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3" name="Google Shape;10903;p4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4" name="Google Shape;10904;p4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5" name="Google Shape;10905;p4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6" name="Google Shape;10906;p4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7" name="Google Shape;10907;p4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8" name="Google Shape;10908;p43"/>
          <p:cNvGrpSpPr/>
          <p:nvPr/>
        </p:nvGrpSpPr>
        <p:grpSpPr>
          <a:xfrm>
            <a:off x="4899999" y="2706695"/>
            <a:ext cx="271244" cy="346801"/>
            <a:chOff x="4899999" y="2882095"/>
            <a:chExt cx="271244" cy="346801"/>
          </a:xfrm>
        </p:grpSpPr>
        <p:sp>
          <p:nvSpPr>
            <p:cNvPr id="10909" name="Google Shape;10909;p4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0" name="Google Shape;10910;p4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1" name="Google Shape;10911;p4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2" name="Google Shape;10912;p4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3" name="Google Shape;10913;p4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4" name="Google Shape;10914;p4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5" name="Google Shape;10915;p4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6" name="Google Shape;10916;p4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7" name="Google Shape;10917;p4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8" name="Google Shape;10918;p4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19" name="Google Shape;10919;p43"/>
          <p:cNvGrpSpPr/>
          <p:nvPr/>
        </p:nvGrpSpPr>
        <p:grpSpPr>
          <a:xfrm>
            <a:off x="7162775" y="2705713"/>
            <a:ext cx="259523" cy="346294"/>
            <a:chOff x="7162775" y="2881113"/>
            <a:chExt cx="259523" cy="346294"/>
          </a:xfrm>
        </p:grpSpPr>
        <p:sp>
          <p:nvSpPr>
            <p:cNvPr id="10920" name="Google Shape;10920;p4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1" name="Google Shape;10921;p4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2" name="Google Shape;10922;p4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3" name="Google Shape;10923;p4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4" name="Google Shape;10924;p4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5" name="Google Shape;10925;p4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26" name="Google Shape;10926;p43"/>
          <p:cNvGrpSpPr/>
          <p:nvPr/>
        </p:nvGrpSpPr>
        <p:grpSpPr>
          <a:xfrm>
            <a:off x="6709751" y="2706442"/>
            <a:ext cx="261075" cy="347815"/>
            <a:chOff x="6709751" y="2881842"/>
            <a:chExt cx="261075" cy="347815"/>
          </a:xfrm>
        </p:grpSpPr>
        <p:sp>
          <p:nvSpPr>
            <p:cNvPr id="10927" name="Google Shape;10927;p4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8" name="Google Shape;10928;p4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9" name="Google Shape;10929;p4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4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1" name="Google Shape;10931;p4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2" name="Google Shape;10932;p4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3" name="Google Shape;10933;p43"/>
          <p:cNvGrpSpPr/>
          <p:nvPr/>
        </p:nvGrpSpPr>
        <p:grpSpPr>
          <a:xfrm>
            <a:off x="5807156" y="2705713"/>
            <a:ext cx="261043" cy="348163"/>
            <a:chOff x="5807156" y="2881113"/>
            <a:chExt cx="261043" cy="348163"/>
          </a:xfrm>
        </p:grpSpPr>
        <p:sp>
          <p:nvSpPr>
            <p:cNvPr id="10934" name="Google Shape;10934;p4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5" name="Google Shape;10935;p4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6" name="Google Shape;10936;p4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4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p4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9" name="Google Shape;10939;p43"/>
          <p:cNvGrpSpPr/>
          <p:nvPr/>
        </p:nvGrpSpPr>
        <p:grpSpPr>
          <a:xfrm>
            <a:off x="5355653" y="2706093"/>
            <a:ext cx="262184" cy="346643"/>
            <a:chOff x="5355653" y="2881493"/>
            <a:chExt cx="262184" cy="346643"/>
          </a:xfrm>
        </p:grpSpPr>
        <p:sp>
          <p:nvSpPr>
            <p:cNvPr id="10940" name="Google Shape;10940;p4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1" name="Google Shape;10941;p4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p4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3" name="Google Shape;10943;p4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4" name="Google Shape;10944;p4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45" name="Google Shape;10945;p43"/>
          <p:cNvGrpSpPr/>
          <p:nvPr/>
        </p:nvGrpSpPr>
        <p:grpSpPr>
          <a:xfrm>
            <a:off x="8055961" y="2706442"/>
            <a:ext cx="260283" cy="345914"/>
            <a:chOff x="8055961" y="2881842"/>
            <a:chExt cx="260283" cy="345914"/>
          </a:xfrm>
        </p:grpSpPr>
        <p:sp>
          <p:nvSpPr>
            <p:cNvPr id="10946" name="Google Shape;10946;p4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7" name="Google Shape;10947;p4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4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9" name="Google Shape;10949;p4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50" name="Google Shape;10950;p43"/>
          <p:cNvGrpSpPr/>
          <p:nvPr/>
        </p:nvGrpSpPr>
        <p:grpSpPr>
          <a:xfrm>
            <a:off x="7609368" y="2718512"/>
            <a:ext cx="264813" cy="353105"/>
            <a:chOff x="7609368" y="2893912"/>
            <a:chExt cx="264813" cy="353105"/>
          </a:xfrm>
        </p:grpSpPr>
        <p:sp>
          <p:nvSpPr>
            <p:cNvPr id="10951" name="Google Shape;10951;p4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p4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p4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4" name="Google Shape;10954;p4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4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6" name="Google Shape;10956;p4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57" name="Google Shape;10957;p43"/>
          <p:cNvGrpSpPr/>
          <p:nvPr/>
        </p:nvGrpSpPr>
        <p:grpSpPr>
          <a:xfrm>
            <a:off x="6248458" y="2694372"/>
            <a:ext cx="270864" cy="360645"/>
            <a:chOff x="6248458" y="2869772"/>
            <a:chExt cx="270864" cy="360645"/>
          </a:xfrm>
        </p:grpSpPr>
        <p:sp>
          <p:nvSpPr>
            <p:cNvPr id="10958" name="Google Shape;10958;p4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4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0" name="Google Shape;10960;p4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1" name="Google Shape;10961;p4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4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3" name="Google Shape;10963;p43"/>
          <p:cNvGrpSpPr/>
          <p:nvPr/>
        </p:nvGrpSpPr>
        <p:grpSpPr>
          <a:xfrm>
            <a:off x="3075928" y="2270398"/>
            <a:ext cx="363243" cy="300675"/>
            <a:chOff x="3075928" y="2445798"/>
            <a:chExt cx="363243" cy="300675"/>
          </a:xfrm>
        </p:grpSpPr>
        <p:sp>
          <p:nvSpPr>
            <p:cNvPr id="10964" name="Google Shape;10964;p4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5" name="Google Shape;10965;p4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6" name="Google Shape;10966;p4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7" name="Google Shape;10967;p4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8" name="Google Shape;10968;p4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9" name="Google Shape;10969;p4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0" name="Google Shape;10970;p4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1" name="Google Shape;10971;p4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2" name="Google Shape;10972;p4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3" name="Google Shape;10973;p4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4" name="Google Shape;10974;p4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5" name="Google Shape;10975;p43"/>
          <p:cNvGrpSpPr/>
          <p:nvPr/>
        </p:nvGrpSpPr>
        <p:grpSpPr>
          <a:xfrm>
            <a:off x="2633105" y="2256459"/>
            <a:ext cx="363243" cy="328585"/>
            <a:chOff x="2633105" y="2431859"/>
            <a:chExt cx="363243" cy="328585"/>
          </a:xfrm>
        </p:grpSpPr>
        <p:sp>
          <p:nvSpPr>
            <p:cNvPr id="10976" name="Google Shape;10976;p4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7" name="Google Shape;10977;p4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8" name="Google Shape;10978;p4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9" name="Google Shape;10979;p4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0" name="Google Shape;10980;p4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1" name="Google Shape;10981;p4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2" name="Google Shape;10982;p4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3" name="Google Shape;10983;p4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4" name="Google Shape;10984;p43"/>
          <p:cNvGrpSpPr/>
          <p:nvPr/>
        </p:nvGrpSpPr>
        <p:grpSpPr>
          <a:xfrm>
            <a:off x="2189142" y="2245910"/>
            <a:ext cx="365904" cy="350064"/>
            <a:chOff x="2189142" y="2421310"/>
            <a:chExt cx="365904" cy="350064"/>
          </a:xfrm>
        </p:grpSpPr>
        <p:sp>
          <p:nvSpPr>
            <p:cNvPr id="10985" name="Google Shape;10985;p4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6" name="Google Shape;10986;p4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7" name="Google Shape;10987;p4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8" name="Google Shape;10988;p4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9" name="Google Shape;10989;p4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0" name="Google Shape;10990;p4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1" name="Google Shape;10991;p4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2" name="Google Shape;10992;p4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3" name="Google Shape;10993;p4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94" name="Google Shape;10994;p43"/>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95" name="Google Shape;10995;p43"/>
          <p:cNvGrpSpPr/>
          <p:nvPr/>
        </p:nvGrpSpPr>
        <p:grpSpPr>
          <a:xfrm>
            <a:off x="3961923" y="2310917"/>
            <a:ext cx="364415" cy="220936"/>
            <a:chOff x="3961923" y="2486317"/>
            <a:chExt cx="364415" cy="220936"/>
          </a:xfrm>
        </p:grpSpPr>
        <p:sp>
          <p:nvSpPr>
            <p:cNvPr id="10996" name="Google Shape;10996;p4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7" name="Google Shape;10997;p4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8" name="Google Shape;10998;p4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9" name="Google Shape;10999;p4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00" name="Google Shape;11000;p43"/>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01" name="Google Shape;11001;p43"/>
          <p:cNvGrpSpPr/>
          <p:nvPr/>
        </p:nvGrpSpPr>
        <p:grpSpPr>
          <a:xfrm>
            <a:off x="1303876" y="2243977"/>
            <a:ext cx="363275" cy="354626"/>
            <a:chOff x="1303876" y="2419377"/>
            <a:chExt cx="363275" cy="354626"/>
          </a:xfrm>
        </p:grpSpPr>
        <p:sp>
          <p:nvSpPr>
            <p:cNvPr id="11002" name="Google Shape;11002;p4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3" name="Google Shape;11003;p4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4" name="Google Shape;11004;p4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5" name="Google Shape;11005;p4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p4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7" name="Google Shape;11007;p4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8" name="Google Shape;11008;p4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9" name="Google Shape;11009;p4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0" name="Google Shape;11010;p43"/>
          <p:cNvGrpSpPr/>
          <p:nvPr/>
        </p:nvGrpSpPr>
        <p:grpSpPr>
          <a:xfrm>
            <a:off x="861053" y="2239510"/>
            <a:ext cx="362134" cy="363623"/>
            <a:chOff x="861053" y="2414910"/>
            <a:chExt cx="362134" cy="363623"/>
          </a:xfrm>
        </p:grpSpPr>
        <p:sp>
          <p:nvSpPr>
            <p:cNvPr id="11011" name="Google Shape;11011;p4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2" name="Google Shape;11012;p4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3" name="Google Shape;11013;p4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4" name="Google Shape;11014;p4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5" name="Google Shape;11015;p4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6" name="Google Shape;11016;p43"/>
          <p:cNvGrpSpPr/>
          <p:nvPr/>
        </p:nvGrpSpPr>
        <p:grpSpPr>
          <a:xfrm>
            <a:off x="7594288" y="2239859"/>
            <a:ext cx="279513" cy="355735"/>
            <a:chOff x="7594288" y="2415259"/>
            <a:chExt cx="279513" cy="355735"/>
          </a:xfrm>
        </p:grpSpPr>
        <p:sp>
          <p:nvSpPr>
            <p:cNvPr id="11017" name="Google Shape;11017;p4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8" name="Google Shape;11018;p4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9" name="Google Shape;11019;p4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0" name="Google Shape;11020;p4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1" name="Google Shape;11021;p4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2" name="Google Shape;11022;p4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3" name="Google Shape;11023;p43"/>
          <p:cNvGrpSpPr/>
          <p:nvPr/>
        </p:nvGrpSpPr>
        <p:grpSpPr>
          <a:xfrm>
            <a:off x="7145794" y="2240239"/>
            <a:ext cx="278784" cy="355735"/>
            <a:chOff x="7145794" y="2415639"/>
            <a:chExt cx="278784" cy="355735"/>
          </a:xfrm>
        </p:grpSpPr>
        <p:sp>
          <p:nvSpPr>
            <p:cNvPr id="11024" name="Google Shape;11024;p4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5" name="Google Shape;11025;p4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6" name="Google Shape;11026;p4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7" name="Google Shape;11027;p4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8" name="Google Shape;11028;p4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9" name="Google Shape;11029;p4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0" name="Google Shape;11030;p4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1" name="Google Shape;11031;p4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2" name="Google Shape;11032;p4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3" name="Google Shape;11033;p4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4" name="Google Shape;11034;p43"/>
          <p:cNvGrpSpPr/>
          <p:nvPr/>
        </p:nvGrpSpPr>
        <p:grpSpPr>
          <a:xfrm>
            <a:off x="6698441" y="2239130"/>
            <a:ext cx="277644" cy="357984"/>
            <a:chOff x="6698441" y="2414530"/>
            <a:chExt cx="277644" cy="357984"/>
          </a:xfrm>
        </p:grpSpPr>
        <p:sp>
          <p:nvSpPr>
            <p:cNvPr id="11035" name="Google Shape;11035;p4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6" name="Google Shape;11036;p4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7" name="Google Shape;11037;p4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8" name="Google Shape;11038;p4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p4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p4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1" name="Google Shape;11041;p43"/>
          <p:cNvGrpSpPr/>
          <p:nvPr/>
        </p:nvGrpSpPr>
        <p:grpSpPr>
          <a:xfrm>
            <a:off x="4897750" y="2240239"/>
            <a:ext cx="279513" cy="357255"/>
            <a:chOff x="4897750" y="2415639"/>
            <a:chExt cx="279513" cy="357255"/>
          </a:xfrm>
        </p:grpSpPr>
        <p:sp>
          <p:nvSpPr>
            <p:cNvPr id="11042" name="Google Shape;11042;p4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3" name="Google Shape;11043;p4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4" name="Google Shape;11044;p4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5" name="Google Shape;11045;p4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6" name="Google Shape;11046;p4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7" name="Google Shape;11047;p4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8" name="Google Shape;11048;p4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9" name="Google Shape;11049;p4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0" name="Google Shape;11050;p43"/>
          <p:cNvGrpSpPr/>
          <p:nvPr/>
        </p:nvGrpSpPr>
        <p:grpSpPr>
          <a:xfrm>
            <a:off x="5812066" y="2240619"/>
            <a:ext cx="264813" cy="353454"/>
            <a:chOff x="5812066" y="2416019"/>
            <a:chExt cx="264813" cy="353454"/>
          </a:xfrm>
        </p:grpSpPr>
        <p:sp>
          <p:nvSpPr>
            <p:cNvPr id="11051" name="Google Shape;11051;p4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2" name="Google Shape;11052;p4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3" name="Google Shape;11053;p4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4" name="Google Shape;11054;p4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5" name="Google Shape;11055;p4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6" name="Google Shape;11056;p4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7" name="Google Shape;11057;p4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8" name="Google Shape;11058;p43"/>
          <p:cNvGrpSpPr/>
          <p:nvPr/>
        </p:nvGrpSpPr>
        <p:grpSpPr>
          <a:xfrm>
            <a:off x="8054820" y="2240999"/>
            <a:ext cx="264433" cy="353454"/>
            <a:chOff x="8054820" y="2416399"/>
            <a:chExt cx="264433" cy="353454"/>
          </a:xfrm>
        </p:grpSpPr>
        <p:sp>
          <p:nvSpPr>
            <p:cNvPr id="11059" name="Google Shape;11059;p4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0" name="Google Shape;11060;p4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1" name="Google Shape;11061;p4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2" name="Google Shape;11062;p4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3" name="Google Shape;11063;p4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4" name="Google Shape;11064;p4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5" name="Google Shape;11065;p43"/>
          <p:cNvGrpSpPr/>
          <p:nvPr/>
        </p:nvGrpSpPr>
        <p:grpSpPr>
          <a:xfrm>
            <a:off x="5356413" y="2237990"/>
            <a:ext cx="271212" cy="361374"/>
            <a:chOff x="5356413" y="2413390"/>
            <a:chExt cx="271212" cy="361374"/>
          </a:xfrm>
        </p:grpSpPr>
        <p:sp>
          <p:nvSpPr>
            <p:cNvPr id="11066" name="Google Shape;11066;p4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7" name="Google Shape;11067;p4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8" name="Google Shape;11068;p4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9" name="Google Shape;11069;p4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0" name="Google Shape;11070;p4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1" name="Google Shape;11071;p43"/>
          <p:cNvGrpSpPr/>
          <p:nvPr/>
        </p:nvGrpSpPr>
        <p:grpSpPr>
          <a:xfrm>
            <a:off x="6255238" y="2236849"/>
            <a:ext cx="271244" cy="360994"/>
            <a:chOff x="6255238" y="2412249"/>
            <a:chExt cx="271244" cy="360994"/>
          </a:xfrm>
        </p:grpSpPr>
        <p:sp>
          <p:nvSpPr>
            <p:cNvPr id="11072" name="Google Shape;11072;p4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p4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p4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5" name="Google Shape;11075;p4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6" name="Google Shape;11076;p4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7" name="Google Shape;11077;p4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8" name="Google Shape;11078;p43"/>
          <p:cNvGrpSpPr/>
          <p:nvPr/>
        </p:nvGrpSpPr>
        <p:grpSpPr>
          <a:xfrm>
            <a:off x="2185372" y="1782399"/>
            <a:ext cx="366664" cy="366981"/>
            <a:chOff x="2185372" y="1957799"/>
            <a:chExt cx="366664" cy="366981"/>
          </a:xfrm>
        </p:grpSpPr>
        <p:sp>
          <p:nvSpPr>
            <p:cNvPr id="11079" name="Google Shape;11079;p4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0" name="Google Shape;11080;p4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1" name="Google Shape;11081;p4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2" name="Google Shape;11082;p4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3" name="Google Shape;11083;p4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4" name="Google Shape;11084;p4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5" name="Google Shape;11085;p4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6" name="Google Shape;11086;p4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7" name="Google Shape;11087;p43"/>
          <p:cNvGrpSpPr/>
          <p:nvPr/>
        </p:nvGrpSpPr>
        <p:grpSpPr>
          <a:xfrm>
            <a:off x="1737258" y="1812971"/>
            <a:ext cx="370815" cy="307359"/>
            <a:chOff x="1737258" y="1988371"/>
            <a:chExt cx="370815" cy="307359"/>
          </a:xfrm>
        </p:grpSpPr>
        <p:sp>
          <p:nvSpPr>
            <p:cNvPr id="11088" name="Google Shape;11088;p4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9" name="Google Shape;11089;p4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0" name="Google Shape;11090;p4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1" name="Google Shape;11091;p4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2" name="Google Shape;11092;p43"/>
          <p:cNvGrpSpPr/>
          <p:nvPr/>
        </p:nvGrpSpPr>
        <p:grpSpPr>
          <a:xfrm>
            <a:off x="848983" y="1814111"/>
            <a:ext cx="369293" cy="304350"/>
            <a:chOff x="848983" y="1989511"/>
            <a:chExt cx="369293" cy="304350"/>
          </a:xfrm>
        </p:grpSpPr>
        <p:sp>
          <p:nvSpPr>
            <p:cNvPr id="11093" name="Google Shape;11093;p4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4" name="Google Shape;11094;p4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5" name="Google Shape;11095;p4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6" name="Google Shape;11096;p4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7" name="Google Shape;11097;p4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8" name="Google Shape;11098;p43"/>
          <p:cNvGrpSpPr/>
          <p:nvPr/>
        </p:nvGrpSpPr>
        <p:grpSpPr>
          <a:xfrm>
            <a:off x="3074027" y="1808377"/>
            <a:ext cx="380604" cy="313854"/>
            <a:chOff x="3074027" y="1983777"/>
            <a:chExt cx="380604" cy="313854"/>
          </a:xfrm>
        </p:grpSpPr>
        <p:sp>
          <p:nvSpPr>
            <p:cNvPr id="11099" name="Google Shape;11099;p4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0" name="Google Shape;11100;p4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1" name="Google Shape;11101;p4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2" name="Google Shape;11102;p4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3" name="Google Shape;11103;p4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04" name="Google Shape;11104;p43"/>
          <p:cNvGrpSpPr/>
          <p:nvPr/>
        </p:nvGrpSpPr>
        <p:grpSpPr>
          <a:xfrm>
            <a:off x="3522521" y="1800457"/>
            <a:ext cx="367013" cy="331278"/>
            <a:chOff x="3522521" y="1975857"/>
            <a:chExt cx="367013" cy="331278"/>
          </a:xfrm>
        </p:grpSpPr>
        <p:sp>
          <p:nvSpPr>
            <p:cNvPr id="11105" name="Google Shape;11105;p4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6" name="Google Shape;11106;p4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7" name="Google Shape;11107;p4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8" name="Google Shape;11108;p4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9" name="Google Shape;11109;p4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p4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1" name="Google Shape;11111;p4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12" name="Google Shape;11112;p43"/>
          <p:cNvGrpSpPr/>
          <p:nvPr/>
        </p:nvGrpSpPr>
        <p:grpSpPr>
          <a:xfrm>
            <a:off x="2630824" y="1801566"/>
            <a:ext cx="368186" cy="330454"/>
            <a:chOff x="2630824" y="1976966"/>
            <a:chExt cx="368186" cy="330454"/>
          </a:xfrm>
        </p:grpSpPr>
        <p:sp>
          <p:nvSpPr>
            <p:cNvPr id="11113" name="Google Shape;11113;p4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4" name="Google Shape;11114;p4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5" name="Google Shape;11115;p4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6" name="Google Shape;11116;p4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7" name="Google Shape;11117;p4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8" name="Google Shape;11118;p4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9" name="Google Shape;11119;p4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0" name="Google Shape;11120;p4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21" name="Google Shape;11121;p43"/>
          <p:cNvGrpSpPr/>
          <p:nvPr/>
        </p:nvGrpSpPr>
        <p:grpSpPr>
          <a:xfrm>
            <a:off x="1293706" y="1791016"/>
            <a:ext cx="369294" cy="350444"/>
            <a:chOff x="1293706" y="1966416"/>
            <a:chExt cx="369294" cy="350444"/>
          </a:xfrm>
        </p:grpSpPr>
        <p:sp>
          <p:nvSpPr>
            <p:cNvPr id="11122" name="Google Shape;11122;p4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3" name="Google Shape;11123;p4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p4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5" name="Google Shape;11125;p4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6" name="Google Shape;11126;p4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7" name="Google Shape;11127;p4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8" name="Google Shape;11128;p4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9" name="Google Shape;11129;p4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0" name="Google Shape;11130;p43"/>
          <p:cNvGrpSpPr/>
          <p:nvPr/>
        </p:nvGrpSpPr>
        <p:grpSpPr>
          <a:xfrm>
            <a:off x="3967213" y="1800077"/>
            <a:ext cx="368185" cy="331816"/>
            <a:chOff x="3967213" y="1975477"/>
            <a:chExt cx="368185" cy="331816"/>
          </a:xfrm>
        </p:grpSpPr>
        <p:sp>
          <p:nvSpPr>
            <p:cNvPr id="11131" name="Google Shape;11131;p4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2" name="Google Shape;11132;p4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3" name="Google Shape;11133;p4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4" name="Google Shape;11134;p43"/>
          <p:cNvGrpSpPr/>
          <p:nvPr/>
        </p:nvGrpSpPr>
        <p:grpSpPr>
          <a:xfrm>
            <a:off x="8047661" y="1793646"/>
            <a:ext cx="279132" cy="356875"/>
            <a:chOff x="8047661" y="1969046"/>
            <a:chExt cx="279132" cy="356875"/>
          </a:xfrm>
        </p:grpSpPr>
        <p:sp>
          <p:nvSpPr>
            <p:cNvPr id="11135" name="Google Shape;11135;p4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6" name="Google Shape;11136;p4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7" name="Google Shape;11137;p4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8" name="Google Shape;11138;p4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9" name="Google Shape;11139;p43"/>
          <p:cNvGrpSpPr/>
          <p:nvPr/>
        </p:nvGrpSpPr>
        <p:grpSpPr>
          <a:xfrm>
            <a:off x="7596157" y="1792759"/>
            <a:ext cx="279544" cy="358142"/>
            <a:chOff x="7596157" y="1968159"/>
            <a:chExt cx="279544" cy="358142"/>
          </a:xfrm>
        </p:grpSpPr>
        <p:sp>
          <p:nvSpPr>
            <p:cNvPr id="11140" name="Google Shape;11140;p4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1" name="Google Shape;11141;p4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2" name="Google Shape;11142;p4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3" name="Google Shape;11143;p4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4" name="Google Shape;11144;p4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5" name="Google Shape;11145;p4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6" name="Google Shape;11146;p43"/>
          <p:cNvGrpSpPr/>
          <p:nvPr/>
        </p:nvGrpSpPr>
        <p:grpSpPr>
          <a:xfrm>
            <a:off x="7147315" y="1793646"/>
            <a:ext cx="279513" cy="357635"/>
            <a:chOff x="7147315" y="1969046"/>
            <a:chExt cx="279513" cy="357635"/>
          </a:xfrm>
        </p:grpSpPr>
        <p:sp>
          <p:nvSpPr>
            <p:cNvPr id="11147" name="Google Shape;11147;p4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8" name="Google Shape;11148;p4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9" name="Google Shape;11149;p4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0" name="Google Shape;11150;p4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1" name="Google Shape;11151;p4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2" name="Google Shape;11152;p4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3" name="Google Shape;11153;p4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54" name="Google Shape;11154;p43"/>
          <p:cNvGrpSpPr/>
          <p:nvPr/>
        </p:nvGrpSpPr>
        <p:grpSpPr>
          <a:xfrm>
            <a:off x="6697681" y="1792917"/>
            <a:ext cx="280305" cy="359093"/>
            <a:chOff x="6697681" y="1968317"/>
            <a:chExt cx="280305" cy="359093"/>
          </a:xfrm>
        </p:grpSpPr>
        <p:sp>
          <p:nvSpPr>
            <p:cNvPr id="11155" name="Google Shape;11155;p4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6" name="Google Shape;11156;p4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7" name="Google Shape;11157;p4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8" name="Google Shape;11158;p4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9" name="Google Shape;11159;p4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p4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1" name="Google Shape;11161;p4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2" name="Google Shape;11162;p43"/>
          <p:cNvGrpSpPr/>
          <p:nvPr/>
        </p:nvGrpSpPr>
        <p:grpSpPr>
          <a:xfrm>
            <a:off x="6248839" y="1792537"/>
            <a:ext cx="280273" cy="358745"/>
            <a:chOff x="6248839" y="1967937"/>
            <a:chExt cx="280273" cy="358745"/>
          </a:xfrm>
        </p:grpSpPr>
        <p:sp>
          <p:nvSpPr>
            <p:cNvPr id="11163" name="Google Shape;11163;p4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4" name="Google Shape;11164;p4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5" name="Google Shape;11165;p4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6" name="Google Shape;11166;p4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7" name="Google Shape;11167;p4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8" name="Google Shape;11168;p4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9" name="Google Shape;11169;p43"/>
          <p:cNvGrpSpPr/>
          <p:nvPr/>
        </p:nvGrpSpPr>
        <p:grpSpPr>
          <a:xfrm>
            <a:off x="5801485" y="1793646"/>
            <a:ext cx="279164" cy="357793"/>
            <a:chOff x="5801485" y="1969046"/>
            <a:chExt cx="279164" cy="357793"/>
          </a:xfrm>
        </p:grpSpPr>
        <p:sp>
          <p:nvSpPr>
            <p:cNvPr id="11170" name="Google Shape;11170;p4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1" name="Google Shape;11171;p4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2" name="Google Shape;11172;p4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3" name="Google Shape;11173;p4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4" name="Google Shape;11174;p4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5" name="Google Shape;11175;p4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6" name="Google Shape;11176;p4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7" name="Google Shape;11177;p4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8" name="Google Shape;11178;p4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9" name="Google Shape;11179;p4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0" name="Google Shape;11180;p4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1" name="Google Shape;11181;p4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2" name="Google Shape;11182;p4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83" name="Google Shape;11183;p43"/>
          <p:cNvGrpSpPr/>
          <p:nvPr/>
        </p:nvGrpSpPr>
        <p:grpSpPr>
          <a:xfrm>
            <a:off x="5352643" y="1793646"/>
            <a:ext cx="278404" cy="358364"/>
            <a:chOff x="5352643" y="1969046"/>
            <a:chExt cx="278404" cy="358364"/>
          </a:xfrm>
        </p:grpSpPr>
        <p:sp>
          <p:nvSpPr>
            <p:cNvPr id="11184" name="Google Shape;11184;p4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5" name="Google Shape;11185;p4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6" name="Google Shape;11186;p4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7" name="Google Shape;11187;p4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88" name="Google Shape;11188;p43"/>
          <p:cNvGrpSpPr/>
          <p:nvPr/>
        </p:nvGrpSpPr>
        <p:grpSpPr>
          <a:xfrm>
            <a:off x="4897750" y="1792917"/>
            <a:ext cx="279132" cy="358364"/>
            <a:chOff x="4897750" y="1968317"/>
            <a:chExt cx="279132" cy="358364"/>
          </a:xfrm>
        </p:grpSpPr>
        <p:sp>
          <p:nvSpPr>
            <p:cNvPr id="11189" name="Google Shape;11189;p4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0" name="Google Shape;11190;p4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1" name="Google Shape;11191;p4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2" name="Google Shape;11192;p4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3" name="Google Shape;11193;p4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4" name="Google Shape;11194;p4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p4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p4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7" name="Google Shape;11197;p4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8" name="Google Shape;11198;p4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9" name="Google Shape;11199;p4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0" name="Google Shape;11200;p4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1" name="Google Shape;11201;p4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02" name="Google Shape;11202;p43"/>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03" name="Google Shape;11203;p43"/>
          <p:cNvGrpSpPr/>
          <p:nvPr/>
        </p:nvGrpSpPr>
        <p:grpSpPr>
          <a:xfrm>
            <a:off x="1767449" y="1337644"/>
            <a:ext cx="324403" cy="347783"/>
            <a:chOff x="1767449" y="1513044"/>
            <a:chExt cx="324403" cy="347783"/>
          </a:xfrm>
        </p:grpSpPr>
        <p:sp>
          <p:nvSpPr>
            <p:cNvPr id="11204" name="Google Shape;11204;p4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p4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6" name="Google Shape;11206;p4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7" name="Google Shape;11207;p4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8" name="Google Shape;11208;p4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9" name="Google Shape;11209;p4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0" name="Google Shape;11210;p4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1" name="Google Shape;11211;p4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2" name="Google Shape;11212;p4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3" name="Google Shape;11213;p43"/>
          <p:cNvGrpSpPr/>
          <p:nvPr/>
        </p:nvGrpSpPr>
        <p:grpSpPr>
          <a:xfrm>
            <a:off x="4007193" y="1337327"/>
            <a:ext cx="320633" cy="348100"/>
            <a:chOff x="4007193" y="1512727"/>
            <a:chExt cx="320633" cy="348100"/>
          </a:xfrm>
        </p:grpSpPr>
        <p:sp>
          <p:nvSpPr>
            <p:cNvPr id="11214" name="Google Shape;11214;p4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5" name="Google Shape;11215;p4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6" name="Google Shape;11216;p4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7" name="Google Shape;11217;p4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8" name="Google Shape;11218;p4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9" name="Google Shape;11219;p43"/>
          <p:cNvGrpSpPr/>
          <p:nvPr/>
        </p:nvGrpSpPr>
        <p:grpSpPr>
          <a:xfrm>
            <a:off x="3530425" y="1333347"/>
            <a:ext cx="368175" cy="344594"/>
            <a:chOff x="3530425" y="1508747"/>
            <a:chExt cx="368175" cy="344594"/>
          </a:xfrm>
        </p:grpSpPr>
        <p:sp>
          <p:nvSpPr>
            <p:cNvPr id="11220" name="Google Shape;11220;p4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1" name="Google Shape;11221;p4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2" name="Google Shape;11222;p4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3" name="Google Shape;11223;p4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4" name="Google Shape;11224;p43"/>
          <p:cNvGrpSpPr/>
          <p:nvPr/>
        </p:nvGrpSpPr>
        <p:grpSpPr>
          <a:xfrm>
            <a:off x="3127598" y="1337834"/>
            <a:ext cx="289714" cy="347593"/>
            <a:chOff x="3127598" y="1513234"/>
            <a:chExt cx="289714" cy="347593"/>
          </a:xfrm>
        </p:grpSpPr>
        <p:sp>
          <p:nvSpPr>
            <p:cNvPr id="11225" name="Google Shape;11225;p4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6" name="Google Shape;11226;p4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7" name="Google Shape;11227;p4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8" name="Google Shape;11228;p4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9" name="Google Shape;11229;p4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30" name="Google Shape;11230;p43"/>
          <p:cNvGrpSpPr/>
          <p:nvPr/>
        </p:nvGrpSpPr>
        <p:grpSpPr>
          <a:xfrm>
            <a:off x="2662884" y="1337644"/>
            <a:ext cx="322914" cy="348543"/>
            <a:chOff x="2662884" y="1513044"/>
            <a:chExt cx="322914" cy="348543"/>
          </a:xfrm>
        </p:grpSpPr>
        <p:sp>
          <p:nvSpPr>
            <p:cNvPr id="11231" name="Google Shape;11231;p4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2" name="Google Shape;11232;p4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3" name="Google Shape;11233;p4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4" name="Google Shape;11234;p4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5" name="Google Shape;11235;p4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6" name="Google Shape;11236;p4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7" name="Google Shape;11237;p4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8" name="Google Shape;11238;p4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9" name="Google Shape;11239;p4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0" name="Google Shape;11240;p4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41" name="Google Shape;11241;p43"/>
          <p:cNvGrpSpPr/>
          <p:nvPr/>
        </p:nvGrpSpPr>
        <p:grpSpPr>
          <a:xfrm>
            <a:off x="2232511" y="1337359"/>
            <a:ext cx="299534" cy="348068"/>
            <a:chOff x="2232511" y="1512759"/>
            <a:chExt cx="299534" cy="348068"/>
          </a:xfrm>
        </p:grpSpPr>
        <p:sp>
          <p:nvSpPr>
            <p:cNvPr id="11242" name="Google Shape;11242;p4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3" name="Google Shape;11243;p4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4" name="Google Shape;11244;p4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5" name="Google Shape;11245;p4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6" name="Google Shape;11246;p4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7" name="Google Shape;11247;p4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8" name="Google Shape;11248;p4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9" name="Google Shape;11249;p4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0" name="Google Shape;11250;p4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1" name="Google Shape;11251;p4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2" name="Google Shape;11252;p4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3" name="Google Shape;11253;p43"/>
          <p:cNvGrpSpPr/>
          <p:nvPr/>
        </p:nvGrpSpPr>
        <p:grpSpPr>
          <a:xfrm>
            <a:off x="1331406" y="1337961"/>
            <a:ext cx="301783" cy="348606"/>
            <a:chOff x="1331406" y="1513361"/>
            <a:chExt cx="301783" cy="348606"/>
          </a:xfrm>
        </p:grpSpPr>
        <p:sp>
          <p:nvSpPr>
            <p:cNvPr id="11254" name="Google Shape;11254;p4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p4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6" name="Google Shape;11256;p4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7" name="Google Shape;11257;p4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8" name="Google Shape;11258;p43"/>
          <p:cNvGrpSpPr/>
          <p:nvPr/>
        </p:nvGrpSpPr>
        <p:grpSpPr>
          <a:xfrm>
            <a:off x="7144274" y="1324814"/>
            <a:ext cx="282174" cy="355735"/>
            <a:chOff x="7144274" y="1500214"/>
            <a:chExt cx="282174" cy="355735"/>
          </a:xfrm>
        </p:grpSpPr>
        <p:sp>
          <p:nvSpPr>
            <p:cNvPr id="11259" name="Google Shape;11259;p4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p4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1" name="Google Shape;11261;p4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2" name="Google Shape;11262;p4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3" name="Google Shape;11263;p4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4" name="Google Shape;11264;p4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65" name="Google Shape;11265;p43"/>
          <p:cNvGrpSpPr/>
          <p:nvPr/>
        </p:nvGrpSpPr>
        <p:grpSpPr>
          <a:xfrm>
            <a:off x="6685262" y="1324814"/>
            <a:ext cx="289682" cy="354594"/>
            <a:chOff x="6685262" y="1500214"/>
            <a:chExt cx="289682" cy="354594"/>
          </a:xfrm>
        </p:grpSpPr>
        <p:sp>
          <p:nvSpPr>
            <p:cNvPr id="11266" name="Google Shape;11266;p4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7" name="Google Shape;11267;p4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8" name="Google Shape;11268;p4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9" name="Google Shape;11269;p4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0" name="Google Shape;11270;p43"/>
          <p:cNvGrpSpPr/>
          <p:nvPr/>
        </p:nvGrpSpPr>
        <p:grpSpPr>
          <a:xfrm>
            <a:off x="6200938" y="1325194"/>
            <a:ext cx="322154" cy="355355"/>
            <a:chOff x="6200938" y="1500594"/>
            <a:chExt cx="322154" cy="355355"/>
          </a:xfrm>
        </p:grpSpPr>
        <p:sp>
          <p:nvSpPr>
            <p:cNvPr id="11271" name="Google Shape;11271;p4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2" name="Google Shape;11272;p4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3" name="Google Shape;11273;p4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4" name="Google Shape;11274;p4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5" name="Google Shape;11275;p4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6" name="Google Shape;11276;p43"/>
          <p:cNvGrpSpPr/>
          <p:nvPr/>
        </p:nvGrpSpPr>
        <p:grpSpPr>
          <a:xfrm>
            <a:off x="5289631" y="1324814"/>
            <a:ext cx="332355" cy="354974"/>
            <a:chOff x="5289631" y="1500214"/>
            <a:chExt cx="332355" cy="354974"/>
          </a:xfrm>
        </p:grpSpPr>
        <p:sp>
          <p:nvSpPr>
            <p:cNvPr id="11277" name="Google Shape;11277;p4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8" name="Google Shape;11278;p4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9" name="Google Shape;11279;p4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0" name="Google Shape;11280;p4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1" name="Google Shape;11281;p4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p4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3" name="Google Shape;11283;p43"/>
          <p:cNvGrpSpPr/>
          <p:nvPr/>
        </p:nvGrpSpPr>
        <p:grpSpPr>
          <a:xfrm>
            <a:off x="5748295" y="1324433"/>
            <a:ext cx="323294" cy="356116"/>
            <a:chOff x="5748295" y="1499833"/>
            <a:chExt cx="323294" cy="356116"/>
          </a:xfrm>
        </p:grpSpPr>
        <p:sp>
          <p:nvSpPr>
            <p:cNvPr id="11284" name="Google Shape;11284;p4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5" name="Google Shape;11285;p4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6" name="Google Shape;11286;p4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7" name="Google Shape;11287;p4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8" name="Google Shape;11288;p4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9" name="Google Shape;11289;p4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0" name="Google Shape;11290;p4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1" name="Google Shape;11291;p43"/>
          <p:cNvGrpSpPr/>
          <p:nvPr/>
        </p:nvGrpSpPr>
        <p:grpSpPr>
          <a:xfrm>
            <a:off x="8047661" y="1325637"/>
            <a:ext cx="278404" cy="355260"/>
            <a:chOff x="8047661" y="1501037"/>
            <a:chExt cx="278404" cy="355260"/>
          </a:xfrm>
        </p:grpSpPr>
        <p:sp>
          <p:nvSpPr>
            <p:cNvPr id="11292" name="Google Shape;11292;p4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3" name="Google Shape;11293;p4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4" name="Google Shape;11294;p4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5" name="Google Shape;11295;p4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6" name="Google Shape;11296;p43"/>
          <p:cNvGrpSpPr/>
          <p:nvPr/>
        </p:nvGrpSpPr>
        <p:grpSpPr>
          <a:xfrm>
            <a:off x="4903389" y="1324814"/>
            <a:ext cx="267854" cy="355735"/>
            <a:chOff x="4903389" y="1500214"/>
            <a:chExt cx="267854" cy="355735"/>
          </a:xfrm>
        </p:grpSpPr>
        <p:sp>
          <p:nvSpPr>
            <p:cNvPr id="11297" name="Google Shape;11297;p4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8" name="Google Shape;11298;p4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9" name="Google Shape;11299;p4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0" name="Google Shape;11300;p4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1" name="Google Shape;11301;p4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2" name="Google Shape;11302;p43"/>
          <p:cNvGrpSpPr/>
          <p:nvPr/>
        </p:nvGrpSpPr>
        <p:grpSpPr>
          <a:xfrm>
            <a:off x="7613518" y="1325954"/>
            <a:ext cx="264433" cy="353074"/>
            <a:chOff x="7613518" y="1501354"/>
            <a:chExt cx="264433" cy="353074"/>
          </a:xfrm>
        </p:grpSpPr>
        <p:sp>
          <p:nvSpPr>
            <p:cNvPr id="11303" name="Google Shape;11303;p4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4" name="Google Shape;11304;p4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5" name="Google Shape;11305;p4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6" name="Google Shape;11306;p4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7" name="Google Shape;11307;p4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8" name="Google Shape;11308;p4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09" name="Google Shape;11309;p43"/>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Help &amp; Support Icons</a:t>
            </a:r>
            <a:endParaRPr b="0" i="0" sz="2400" u="none" cap="none" strike="noStrike">
              <a:solidFill>
                <a:srgbClr val="FFFFFF"/>
              </a:solidFill>
              <a:latin typeface="Arial"/>
              <a:ea typeface="Arial"/>
              <a:cs typeface="Arial"/>
              <a:sym typeface="Arial"/>
            </a:endParaRPr>
          </a:p>
        </p:txBody>
      </p:sp>
      <p:sp>
        <p:nvSpPr>
          <p:cNvPr id="11310" name="Google Shape;11310;p43"/>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Avatar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14" name="Shape 11314"/>
        <p:cNvGrpSpPr/>
        <p:nvPr/>
      </p:nvGrpSpPr>
      <p:grpSpPr>
        <a:xfrm>
          <a:off x="0" y="0"/>
          <a:ext cx="0" cy="0"/>
          <a:chOff x="0" y="0"/>
          <a:chExt cx="0" cy="0"/>
        </a:xfrm>
      </p:grpSpPr>
      <p:grpSp>
        <p:nvGrpSpPr>
          <p:cNvPr id="11315" name="Google Shape;11315;p44"/>
          <p:cNvGrpSpPr/>
          <p:nvPr/>
        </p:nvGrpSpPr>
        <p:grpSpPr>
          <a:xfrm>
            <a:off x="1757085" y="1325225"/>
            <a:ext cx="371069" cy="359396"/>
            <a:chOff x="1757085" y="1500675"/>
            <a:chExt cx="371069" cy="359396"/>
          </a:xfrm>
        </p:grpSpPr>
        <p:sp>
          <p:nvSpPr>
            <p:cNvPr id="11316" name="Google Shape;11316;p4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7" name="Google Shape;11317;p4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8" name="Google Shape;11318;p4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9" name="Google Shape;11319;p4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0" name="Google Shape;11320;p4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1" name="Google Shape;11321;p4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2" name="Google Shape;11322;p4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3" name="Google Shape;11323;p4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4" name="Google Shape;11324;p4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5" name="Google Shape;11325;p4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6" name="Google Shape;11326;p4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7" name="Google Shape;11327;p4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8" name="Google Shape;11328;p4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9" name="Google Shape;11329;p4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0" name="Google Shape;11330;p4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1" name="Google Shape;11331;p4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2" name="Google Shape;11332;p4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3" name="Google Shape;11333;p4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4" name="Google Shape;11334;p4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5" name="Google Shape;11335;p4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6" name="Google Shape;11336;p4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7" name="Google Shape;11337;p4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8" name="Google Shape;11338;p4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9" name="Google Shape;11339;p4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0" name="Google Shape;11340;p4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1" name="Google Shape;11341;p4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2" name="Google Shape;11342;p4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3" name="Google Shape;11343;p4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4" name="Google Shape;11344;p4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5" name="Google Shape;11345;p44"/>
          <p:cNvGrpSpPr/>
          <p:nvPr/>
        </p:nvGrpSpPr>
        <p:grpSpPr>
          <a:xfrm>
            <a:off x="2774209" y="1779241"/>
            <a:ext cx="116693" cy="374187"/>
            <a:chOff x="2774209" y="1954691"/>
            <a:chExt cx="116693" cy="374187"/>
          </a:xfrm>
        </p:grpSpPr>
        <p:sp>
          <p:nvSpPr>
            <p:cNvPr id="11346" name="Google Shape;11346;p4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7" name="Google Shape;11347;p4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8" name="Google Shape;11348;p44"/>
          <p:cNvGrpSpPr/>
          <p:nvPr/>
        </p:nvGrpSpPr>
        <p:grpSpPr>
          <a:xfrm>
            <a:off x="4017435" y="1324462"/>
            <a:ext cx="315091" cy="359397"/>
            <a:chOff x="4017435" y="1499912"/>
            <a:chExt cx="315091" cy="359397"/>
          </a:xfrm>
        </p:grpSpPr>
        <p:sp>
          <p:nvSpPr>
            <p:cNvPr id="11349" name="Google Shape;11349;p4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0" name="Google Shape;11350;p4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1" name="Google Shape;11351;p44"/>
          <p:cNvGrpSpPr/>
          <p:nvPr/>
        </p:nvGrpSpPr>
        <p:grpSpPr>
          <a:xfrm>
            <a:off x="3963652" y="1824309"/>
            <a:ext cx="374155" cy="284051"/>
            <a:chOff x="3963652" y="1999759"/>
            <a:chExt cx="374155" cy="284051"/>
          </a:xfrm>
        </p:grpSpPr>
        <p:sp>
          <p:nvSpPr>
            <p:cNvPr id="11352" name="Google Shape;11352;p4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3" name="Google Shape;11353;p4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4" name="Google Shape;11354;p4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5" name="Google Shape;11355;p44"/>
          <p:cNvGrpSpPr/>
          <p:nvPr/>
        </p:nvGrpSpPr>
        <p:grpSpPr>
          <a:xfrm>
            <a:off x="1777536" y="1839416"/>
            <a:ext cx="376444" cy="253772"/>
            <a:chOff x="1777536" y="2014866"/>
            <a:chExt cx="376444" cy="253772"/>
          </a:xfrm>
        </p:grpSpPr>
        <p:sp>
          <p:nvSpPr>
            <p:cNvPr id="11356" name="Google Shape;11356;p4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7" name="Google Shape;11357;p4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8" name="Google Shape;11358;p4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9" name="Google Shape;11359;p4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0" name="Google Shape;11360;p4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1" name="Google Shape;11361;p44"/>
          <p:cNvGrpSpPr/>
          <p:nvPr/>
        </p:nvGrpSpPr>
        <p:grpSpPr>
          <a:xfrm>
            <a:off x="1309875" y="1881876"/>
            <a:ext cx="374154" cy="169680"/>
            <a:chOff x="1309875" y="2057326"/>
            <a:chExt cx="374154" cy="169680"/>
          </a:xfrm>
        </p:grpSpPr>
        <p:sp>
          <p:nvSpPr>
            <p:cNvPr id="11362" name="Google Shape;11362;p4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3" name="Google Shape;11363;p4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4" name="Google Shape;11364;p4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5" name="Google Shape;11365;p4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6" name="Google Shape;11366;p4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7" name="Google Shape;11367;p4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8" name="Google Shape;11368;p4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9" name="Google Shape;11369;p4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0" name="Google Shape;11370;p4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1" name="Google Shape;11371;p4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2" name="Google Shape;11372;p4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73" name="Google Shape;11373;p44"/>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74" name="Google Shape;11374;p44"/>
          <p:cNvGrpSpPr/>
          <p:nvPr/>
        </p:nvGrpSpPr>
        <p:grpSpPr>
          <a:xfrm>
            <a:off x="2347450" y="1779114"/>
            <a:ext cx="113638" cy="373168"/>
            <a:chOff x="2347450" y="1954564"/>
            <a:chExt cx="113638" cy="373168"/>
          </a:xfrm>
        </p:grpSpPr>
        <p:sp>
          <p:nvSpPr>
            <p:cNvPr id="11375" name="Google Shape;11375;p4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6" name="Google Shape;11376;p4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77" name="Google Shape;11377;p44"/>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78" name="Google Shape;11378;p44"/>
          <p:cNvGrpSpPr/>
          <p:nvPr/>
        </p:nvGrpSpPr>
        <p:grpSpPr>
          <a:xfrm>
            <a:off x="3110102" y="1324430"/>
            <a:ext cx="330613" cy="358378"/>
            <a:chOff x="3110102" y="1499880"/>
            <a:chExt cx="330613" cy="358378"/>
          </a:xfrm>
        </p:grpSpPr>
        <p:sp>
          <p:nvSpPr>
            <p:cNvPr id="11379" name="Google Shape;11379;p4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0" name="Google Shape;11380;p4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1" name="Google Shape;11381;p4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2" name="Google Shape;11382;p4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3" name="Google Shape;11383;p4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4" name="Google Shape;11384;p4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5" name="Google Shape;11385;p4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86" name="Google Shape;11386;p44"/>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87" name="Google Shape;11387;p44"/>
          <p:cNvGrpSpPr/>
          <p:nvPr/>
        </p:nvGrpSpPr>
        <p:grpSpPr>
          <a:xfrm>
            <a:off x="3485575" y="1824309"/>
            <a:ext cx="373772" cy="284051"/>
            <a:chOff x="3531200" y="1999759"/>
            <a:chExt cx="373772" cy="284051"/>
          </a:xfrm>
        </p:grpSpPr>
        <p:sp>
          <p:nvSpPr>
            <p:cNvPr id="11388" name="Google Shape;11388;p4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9" name="Google Shape;11389;p4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0" name="Google Shape;11390;p4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1" name="Google Shape;11391;p4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2" name="Google Shape;11392;p44"/>
          <p:cNvGrpSpPr/>
          <p:nvPr/>
        </p:nvGrpSpPr>
        <p:grpSpPr>
          <a:xfrm>
            <a:off x="2667058" y="1324843"/>
            <a:ext cx="330231" cy="359015"/>
            <a:chOff x="2667058" y="1500293"/>
            <a:chExt cx="330231" cy="359015"/>
          </a:xfrm>
        </p:grpSpPr>
        <p:sp>
          <p:nvSpPr>
            <p:cNvPr id="11393" name="Google Shape;11393;p4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4" name="Google Shape;11394;p4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5" name="Google Shape;11395;p4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6" name="Google Shape;11396;p4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7" name="Google Shape;11397;p4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8" name="Google Shape;11398;p4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9" name="Google Shape;11399;p4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0" name="Google Shape;11400;p4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1" name="Google Shape;11401;p4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2" name="Google Shape;11402;p4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3" name="Google Shape;11403;p4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4" name="Google Shape;11404;p4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5" name="Google Shape;11405;p4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6" name="Google Shape;11406;p44"/>
            <p:cNvSpPr/>
            <p:nvPr/>
          </p:nvSpPr>
          <p:spPr>
            <a:xfrm>
              <a:off x="2923438" y="1576784"/>
              <a:ext cx="0" cy="32"/>
            </a:xfrm>
            <a:custGeom>
              <a:rect b="b" l="l" r="r" t="t"/>
              <a:pathLst>
                <a:path extrusionOk="0" h="1" w="12000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7" name="Google Shape;11407;p4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8" name="Google Shape;11408;p4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9" name="Google Shape;11409;p4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0" name="Google Shape;11410;p4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1" name="Google Shape;11411;p44"/>
          <p:cNvGrpSpPr/>
          <p:nvPr/>
        </p:nvGrpSpPr>
        <p:grpSpPr>
          <a:xfrm>
            <a:off x="3567553" y="1324462"/>
            <a:ext cx="320022" cy="359778"/>
            <a:chOff x="3567553" y="1499912"/>
            <a:chExt cx="320022" cy="359778"/>
          </a:xfrm>
        </p:grpSpPr>
        <p:sp>
          <p:nvSpPr>
            <p:cNvPr id="11412" name="Google Shape;11412;p4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3" name="Google Shape;11413;p4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4" name="Google Shape;11414;p4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5" name="Google Shape;11415;p4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6" name="Google Shape;11416;p4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7" name="Google Shape;11417;p4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8" name="Google Shape;11418;p44"/>
          <p:cNvGrpSpPr/>
          <p:nvPr/>
        </p:nvGrpSpPr>
        <p:grpSpPr>
          <a:xfrm>
            <a:off x="1309875" y="1324462"/>
            <a:ext cx="359015" cy="358633"/>
            <a:chOff x="1309875" y="1499912"/>
            <a:chExt cx="359015" cy="358633"/>
          </a:xfrm>
        </p:grpSpPr>
        <p:sp>
          <p:nvSpPr>
            <p:cNvPr id="11419" name="Google Shape;11419;p4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0" name="Google Shape;11420;p4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1" name="Google Shape;11421;p4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2" name="Google Shape;11422;p4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p4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4" name="Google Shape;11424;p4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5" name="Google Shape;11425;p4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6" name="Google Shape;11426;p4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7" name="Google Shape;11427;p4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8" name="Google Shape;11428;p44"/>
          <p:cNvGrpSpPr/>
          <p:nvPr/>
        </p:nvGrpSpPr>
        <p:grpSpPr>
          <a:xfrm>
            <a:off x="2219466" y="1324843"/>
            <a:ext cx="330613" cy="359015"/>
            <a:chOff x="2219466" y="1500293"/>
            <a:chExt cx="330613" cy="359015"/>
          </a:xfrm>
        </p:grpSpPr>
        <p:sp>
          <p:nvSpPr>
            <p:cNvPr id="11429" name="Google Shape;11429;p4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0" name="Google Shape;11430;p4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1" name="Google Shape;11431;p44"/>
          <p:cNvGrpSpPr/>
          <p:nvPr/>
        </p:nvGrpSpPr>
        <p:grpSpPr>
          <a:xfrm>
            <a:off x="5343544" y="1333908"/>
            <a:ext cx="244676" cy="351095"/>
            <a:chOff x="5343544" y="1509358"/>
            <a:chExt cx="244676" cy="351095"/>
          </a:xfrm>
        </p:grpSpPr>
        <p:sp>
          <p:nvSpPr>
            <p:cNvPr id="11432" name="Google Shape;11432;p4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3" name="Google Shape;11433;p4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4" name="Google Shape;11434;p4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5" name="Google Shape;11435;p44"/>
          <p:cNvGrpSpPr/>
          <p:nvPr/>
        </p:nvGrpSpPr>
        <p:grpSpPr>
          <a:xfrm>
            <a:off x="4882340" y="1333908"/>
            <a:ext cx="246171" cy="351095"/>
            <a:chOff x="4882340" y="1509358"/>
            <a:chExt cx="246171" cy="351095"/>
          </a:xfrm>
        </p:grpSpPr>
        <p:sp>
          <p:nvSpPr>
            <p:cNvPr id="11436" name="Google Shape;11436;p4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7" name="Google Shape;11437;p4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8" name="Google Shape;11438;p4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9" name="Google Shape;11439;p4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0" name="Google Shape;11440;p4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1" name="Google Shape;11441;p44"/>
          <p:cNvGrpSpPr/>
          <p:nvPr/>
        </p:nvGrpSpPr>
        <p:grpSpPr>
          <a:xfrm>
            <a:off x="6273204" y="1333558"/>
            <a:ext cx="236343" cy="351445"/>
            <a:chOff x="6273204" y="1509008"/>
            <a:chExt cx="236343" cy="351445"/>
          </a:xfrm>
        </p:grpSpPr>
        <p:sp>
          <p:nvSpPr>
            <p:cNvPr id="11442" name="Google Shape;11442;p4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3" name="Google Shape;11443;p4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44" name="Google Shape;11444;p44"/>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45" name="Google Shape;11445;p44"/>
          <p:cNvGrpSpPr/>
          <p:nvPr/>
        </p:nvGrpSpPr>
        <p:grpSpPr>
          <a:xfrm>
            <a:off x="7219530" y="1332794"/>
            <a:ext cx="191625" cy="352209"/>
            <a:chOff x="7219530" y="1508244"/>
            <a:chExt cx="191625" cy="352209"/>
          </a:xfrm>
        </p:grpSpPr>
        <p:sp>
          <p:nvSpPr>
            <p:cNvPr id="11446" name="Google Shape;11446;p4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7" name="Google Shape;11447;p4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8" name="Google Shape;11448;p44"/>
          <p:cNvGrpSpPr/>
          <p:nvPr/>
        </p:nvGrpSpPr>
        <p:grpSpPr>
          <a:xfrm>
            <a:off x="7699309" y="1333176"/>
            <a:ext cx="154922" cy="351827"/>
            <a:chOff x="7699309" y="1508626"/>
            <a:chExt cx="154922" cy="351827"/>
          </a:xfrm>
        </p:grpSpPr>
        <p:sp>
          <p:nvSpPr>
            <p:cNvPr id="11449" name="Google Shape;11449;p4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0" name="Google Shape;11450;p4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1" name="Google Shape;11451;p4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2" name="Google Shape;11452;p4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3" name="Google Shape;11453;p4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4" name="Google Shape;11454;p4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5" name="Google Shape;11455;p4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6" name="Google Shape;11456;p44"/>
          <p:cNvGrpSpPr/>
          <p:nvPr/>
        </p:nvGrpSpPr>
        <p:grpSpPr>
          <a:xfrm>
            <a:off x="8161690" y="1333558"/>
            <a:ext cx="153396" cy="351064"/>
            <a:chOff x="8161690" y="1509008"/>
            <a:chExt cx="153396" cy="351064"/>
          </a:xfrm>
        </p:grpSpPr>
        <p:sp>
          <p:nvSpPr>
            <p:cNvPr id="11457" name="Google Shape;11457;p4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p4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9" name="Google Shape;11459;p4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0" name="Google Shape;11460;p4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1" name="Google Shape;11461;p44"/>
          <p:cNvGrpSpPr/>
          <p:nvPr/>
        </p:nvGrpSpPr>
        <p:grpSpPr>
          <a:xfrm>
            <a:off x="6746940" y="1333431"/>
            <a:ext cx="213221" cy="352304"/>
            <a:chOff x="6746940" y="1508881"/>
            <a:chExt cx="213221" cy="352304"/>
          </a:xfrm>
        </p:grpSpPr>
        <p:sp>
          <p:nvSpPr>
            <p:cNvPr id="11462" name="Google Shape;11462;p4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3" name="Google Shape;11463;p4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4" name="Google Shape;11464;p4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5" name="Google Shape;11465;p4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6" name="Google Shape;11466;p44"/>
          <p:cNvGrpSpPr/>
          <p:nvPr/>
        </p:nvGrpSpPr>
        <p:grpSpPr>
          <a:xfrm>
            <a:off x="5770336" y="1832165"/>
            <a:ext cx="350682" cy="292097"/>
            <a:chOff x="5770336" y="2007615"/>
            <a:chExt cx="350682" cy="292097"/>
          </a:xfrm>
        </p:grpSpPr>
        <p:sp>
          <p:nvSpPr>
            <p:cNvPr id="11467" name="Google Shape;11467;p4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8" name="Google Shape;11468;p4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9" name="Google Shape;11469;p4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0" name="Google Shape;11470;p4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1" name="Google Shape;11471;p44"/>
          <p:cNvGrpSpPr/>
          <p:nvPr/>
        </p:nvGrpSpPr>
        <p:grpSpPr>
          <a:xfrm>
            <a:off x="5326878" y="1804908"/>
            <a:ext cx="350332" cy="346229"/>
            <a:chOff x="5326878" y="1980358"/>
            <a:chExt cx="350332" cy="346229"/>
          </a:xfrm>
        </p:grpSpPr>
        <p:sp>
          <p:nvSpPr>
            <p:cNvPr id="11472" name="Google Shape;11472;p4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3" name="Google Shape;11473;p4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4" name="Google Shape;11474;p4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5" name="Google Shape;11475;p4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76" name="Google Shape;11476;p44"/>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77" name="Google Shape;11477;p44"/>
          <p:cNvGrpSpPr/>
          <p:nvPr/>
        </p:nvGrpSpPr>
        <p:grpSpPr>
          <a:xfrm>
            <a:off x="4883835" y="1817121"/>
            <a:ext cx="350300" cy="323044"/>
            <a:chOff x="4883835" y="1992571"/>
            <a:chExt cx="350300" cy="323044"/>
          </a:xfrm>
        </p:grpSpPr>
        <p:sp>
          <p:nvSpPr>
            <p:cNvPr id="11478" name="Google Shape;11478;p4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9" name="Google Shape;11479;p4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0" name="Google Shape;11480;p4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1" name="Google Shape;11481;p4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2" name="Google Shape;11482;p4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3" name="Google Shape;11483;p4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4" name="Google Shape;11484;p44"/>
          <p:cNvGrpSpPr/>
          <p:nvPr/>
        </p:nvGrpSpPr>
        <p:grpSpPr>
          <a:xfrm>
            <a:off x="7548967" y="1803477"/>
            <a:ext cx="333285" cy="349950"/>
            <a:chOff x="7548967" y="1978927"/>
            <a:chExt cx="333285" cy="349950"/>
          </a:xfrm>
        </p:grpSpPr>
        <p:sp>
          <p:nvSpPr>
            <p:cNvPr id="11485" name="Google Shape;11485;p4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6" name="Google Shape;11486;p4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7" name="Google Shape;11487;p4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8" name="Google Shape;11488;p4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9" name="Google Shape;11489;p4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0" name="Google Shape;11490;p4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1" name="Google Shape;11491;p4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2" name="Google Shape;11492;p44"/>
          <p:cNvGrpSpPr/>
          <p:nvPr/>
        </p:nvGrpSpPr>
        <p:grpSpPr>
          <a:xfrm>
            <a:off x="6214142" y="1803477"/>
            <a:ext cx="346515" cy="350300"/>
            <a:chOff x="6214142" y="1978927"/>
            <a:chExt cx="346515" cy="350300"/>
          </a:xfrm>
        </p:grpSpPr>
        <p:sp>
          <p:nvSpPr>
            <p:cNvPr id="11493" name="Google Shape;11493;p4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4" name="Google Shape;11494;p4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5" name="Google Shape;11495;p44"/>
          <p:cNvGrpSpPr/>
          <p:nvPr/>
        </p:nvGrpSpPr>
        <p:grpSpPr>
          <a:xfrm>
            <a:off x="7105923" y="1803095"/>
            <a:ext cx="333285" cy="350682"/>
            <a:chOff x="7105923" y="1978545"/>
            <a:chExt cx="333285" cy="350682"/>
          </a:xfrm>
        </p:grpSpPr>
        <p:sp>
          <p:nvSpPr>
            <p:cNvPr id="11496" name="Google Shape;11496;p4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7" name="Google Shape;11497;p4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8" name="Google Shape;11498;p4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9" name="Google Shape;11499;p4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0" name="Google Shape;11500;p4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1" name="Google Shape;11501;p4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2" name="Google Shape;11502;p4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03" name="Google Shape;11503;p44"/>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4" name="Google Shape;11504;p44"/>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05" name="Google Shape;11505;p44"/>
          <p:cNvGrpSpPr/>
          <p:nvPr/>
        </p:nvGrpSpPr>
        <p:grpSpPr>
          <a:xfrm>
            <a:off x="3616406" y="2246902"/>
            <a:ext cx="203393" cy="351827"/>
            <a:chOff x="3616406" y="2422352"/>
            <a:chExt cx="203393" cy="351827"/>
          </a:xfrm>
        </p:grpSpPr>
        <p:sp>
          <p:nvSpPr>
            <p:cNvPr id="11506" name="Google Shape;11506;p4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7" name="Google Shape;11507;p4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8" name="Google Shape;11508;p44"/>
          <p:cNvGrpSpPr/>
          <p:nvPr/>
        </p:nvGrpSpPr>
        <p:grpSpPr>
          <a:xfrm>
            <a:off x="878187" y="2246520"/>
            <a:ext cx="272696" cy="351827"/>
            <a:chOff x="913012" y="2421970"/>
            <a:chExt cx="272696" cy="351827"/>
          </a:xfrm>
        </p:grpSpPr>
        <p:sp>
          <p:nvSpPr>
            <p:cNvPr id="11509" name="Google Shape;11509;p4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0" name="Google Shape;11510;p4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1" name="Google Shape;11511;p4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2" name="Google Shape;11512;p4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3" name="Google Shape;11513;p44"/>
          <p:cNvGrpSpPr/>
          <p:nvPr/>
        </p:nvGrpSpPr>
        <p:grpSpPr>
          <a:xfrm>
            <a:off x="2274743" y="2246902"/>
            <a:ext cx="255649" cy="351445"/>
            <a:chOff x="2274743" y="2422352"/>
            <a:chExt cx="255649" cy="351445"/>
          </a:xfrm>
        </p:grpSpPr>
        <p:sp>
          <p:nvSpPr>
            <p:cNvPr id="11514" name="Google Shape;11514;p4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5" name="Google Shape;11515;p4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6" name="Google Shape;11516;p4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7" name="Google Shape;11517;p44"/>
          <p:cNvGrpSpPr/>
          <p:nvPr/>
        </p:nvGrpSpPr>
        <p:grpSpPr>
          <a:xfrm>
            <a:off x="2708723" y="2245789"/>
            <a:ext cx="246552" cy="352559"/>
            <a:chOff x="2708723" y="2421239"/>
            <a:chExt cx="246552" cy="352559"/>
          </a:xfrm>
        </p:grpSpPr>
        <p:sp>
          <p:nvSpPr>
            <p:cNvPr id="11518" name="Google Shape;11518;p4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p4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0" name="Google Shape;11520;p44"/>
          <p:cNvGrpSpPr/>
          <p:nvPr/>
        </p:nvGrpSpPr>
        <p:grpSpPr>
          <a:xfrm>
            <a:off x="1835485" y="2246902"/>
            <a:ext cx="259433" cy="350714"/>
            <a:chOff x="1835485" y="2422352"/>
            <a:chExt cx="259433" cy="350714"/>
          </a:xfrm>
        </p:grpSpPr>
        <p:sp>
          <p:nvSpPr>
            <p:cNvPr id="11521" name="Google Shape;11521;p4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2" name="Google Shape;11522;p4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3" name="Google Shape;11523;p4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4" name="Google Shape;11524;p4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5" name="Google Shape;11525;p4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6" name="Google Shape;11526;p4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7" name="Google Shape;11527;p4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8" name="Google Shape;11528;p44"/>
          <p:cNvGrpSpPr/>
          <p:nvPr/>
        </p:nvGrpSpPr>
        <p:grpSpPr>
          <a:xfrm>
            <a:off x="3150240" y="2246902"/>
            <a:ext cx="212489" cy="351445"/>
            <a:chOff x="3150240" y="2422352"/>
            <a:chExt cx="212489" cy="351445"/>
          </a:xfrm>
        </p:grpSpPr>
        <p:sp>
          <p:nvSpPr>
            <p:cNvPr id="11529" name="Google Shape;11529;p4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0" name="Google Shape;11530;p4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1" name="Google Shape;11531;p44"/>
          <p:cNvGrpSpPr/>
          <p:nvPr/>
        </p:nvGrpSpPr>
        <p:grpSpPr>
          <a:xfrm>
            <a:off x="1367060" y="2246679"/>
            <a:ext cx="269262" cy="352050"/>
            <a:chOff x="1367060" y="2422129"/>
            <a:chExt cx="269262" cy="352050"/>
          </a:xfrm>
        </p:grpSpPr>
        <p:sp>
          <p:nvSpPr>
            <p:cNvPr id="11532" name="Google Shape;11532;p4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3" name="Google Shape;11533;p4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4" name="Google Shape;11534;p4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5" name="Google Shape;11535;p4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6" name="Google Shape;11536;p4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7" name="Google Shape;11537;p4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8" name="Google Shape;11538;p4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9" name="Google Shape;11539;p4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0" name="Google Shape;11540;p4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1" name="Google Shape;11541;p4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2" name="Google Shape;11542;p4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3" name="Google Shape;11543;p4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4" name="Google Shape;11544;p4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5" name="Google Shape;11545;p4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46" name="Google Shape;11546;p44"/>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47" name="Google Shape;11547;p44"/>
          <p:cNvGrpSpPr/>
          <p:nvPr/>
        </p:nvGrpSpPr>
        <p:grpSpPr>
          <a:xfrm>
            <a:off x="4882690" y="2249955"/>
            <a:ext cx="274572" cy="350682"/>
            <a:chOff x="4882690" y="2425405"/>
            <a:chExt cx="274572" cy="350682"/>
          </a:xfrm>
        </p:grpSpPr>
        <p:sp>
          <p:nvSpPr>
            <p:cNvPr id="11548" name="Google Shape;11548;p4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9" name="Google Shape;11549;p4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0" name="Google Shape;11550;p44"/>
          <p:cNvGrpSpPr/>
          <p:nvPr/>
        </p:nvGrpSpPr>
        <p:grpSpPr>
          <a:xfrm>
            <a:off x="6627639" y="2268434"/>
            <a:ext cx="355994" cy="313247"/>
            <a:chOff x="6627639" y="2443884"/>
            <a:chExt cx="355994" cy="313247"/>
          </a:xfrm>
        </p:grpSpPr>
        <p:sp>
          <p:nvSpPr>
            <p:cNvPr id="11551" name="Google Shape;11551;p4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2" name="Google Shape;11552;p4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3" name="Google Shape;11553;p4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4" name="Google Shape;11554;p44"/>
          <p:cNvGrpSpPr/>
          <p:nvPr/>
        </p:nvGrpSpPr>
        <p:grpSpPr>
          <a:xfrm>
            <a:off x="6183451" y="2286690"/>
            <a:ext cx="351445" cy="277976"/>
            <a:chOff x="6183451" y="2462140"/>
            <a:chExt cx="351445" cy="277976"/>
          </a:xfrm>
        </p:grpSpPr>
        <p:sp>
          <p:nvSpPr>
            <p:cNvPr id="11555" name="Google Shape;11555;p4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6" name="Google Shape;11556;p4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7" name="Google Shape;11557;p4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8" name="Google Shape;11558;p4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9" name="Google Shape;11559;p4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0" name="Google Shape;11560;p4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1" name="Google Shape;11561;p4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2" name="Google Shape;11562;p44"/>
          <p:cNvGrpSpPr/>
          <p:nvPr/>
        </p:nvGrpSpPr>
        <p:grpSpPr>
          <a:xfrm>
            <a:off x="5735477" y="2254408"/>
            <a:ext cx="353354" cy="341299"/>
            <a:chOff x="5735477" y="2429858"/>
            <a:chExt cx="353354" cy="341299"/>
          </a:xfrm>
        </p:grpSpPr>
        <p:sp>
          <p:nvSpPr>
            <p:cNvPr id="11563" name="Google Shape;11563;p4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4" name="Google Shape;11564;p4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5" name="Google Shape;11565;p4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6" name="Google Shape;11566;p4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7" name="Google Shape;11567;p4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8" name="Google Shape;11568;p4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9" name="Google Shape;11569;p44"/>
          <p:cNvGrpSpPr/>
          <p:nvPr/>
        </p:nvGrpSpPr>
        <p:grpSpPr>
          <a:xfrm>
            <a:off x="5243735" y="2271523"/>
            <a:ext cx="405255" cy="275498"/>
            <a:chOff x="5283337" y="2478774"/>
            <a:chExt cx="358633" cy="243912"/>
          </a:xfrm>
        </p:grpSpPr>
        <p:sp>
          <p:nvSpPr>
            <p:cNvPr id="11570" name="Google Shape;11570;p4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1" name="Google Shape;11571;p4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2" name="Google Shape;11572;p4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3" name="Google Shape;11573;p4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4" name="Google Shape;11574;p4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5" name="Google Shape;11575;p4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6" name="Google Shape;11576;p4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7" name="Google Shape;11577;p4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8" name="Google Shape;11578;p4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9" name="Google Shape;11579;p4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0" name="Google Shape;11580;p4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1" name="Google Shape;11581;p4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2" name="Google Shape;11582;p4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3" name="Google Shape;11583;p4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4" name="Google Shape;11584;p4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5" name="Google Shape;11585;p4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6" name="Google Shape;11586;p4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7" name="Google Shape;11587;p44"/>
          <p:cNvGrpSpPr/>
          <p:nvPr/>
        </p:nvGrpSpPr>
        <p:grpSpPr>
          <a:xfrm>
            <a:off x="7964753" y="2295373"/>
            <a:ext cx="362068" cy="258670"/>
            <a:chOff x="7964753" y="2470823"/>
            <a:chExt cx="362068" cy="258670"/>
          </a:xfrm>
        </p:grpSpPr>
        <p:sp>
          <p:nvSpPr>
            <p:cNvPr id="11588" name="Google Shape;11588;p4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9" name="Google Shape;11589;p4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0" name="Google Shape;11590;p4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1" name="Google Shape;11591;p4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2" name="Google Shape;11592;p4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3" name="Google Shape;11593;p4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4" name="Google Shape;11594;p4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5" name="Google Shape;11595;p4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6" name="Google Shape;11596;p4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97" name="Google Shape;11597;p44"/>
          <p:cNvGrpSpPr/>
          <p:nvPr/>
        </p:nvGrpSpPr>
        <p:grpSpPr>
          <a:xfrm>
            <a:off x="7524349" y="2280997"/>
            <a:ext cx="350332" cy="288948"/>
            <a:chOff x="7524349" y="2456447"/>
            <a:chExt cx="350332" cy="288948"/>
          </a:xfrm>
        </p:grpSpPr>
        <p:sp>
          <p:nvSpPr>
            <p:cNvPr id="11598" name="Google Shape;11598;p4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p4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0" name="Google Shape;11600;p4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1" name="Google Shape;11601;p4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2" name="Google Shape;11602;p4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03" name="Google Shape;11603;p44"/>
          <p:cNvGrpSpPr/>
          <p:nvPr/>
        </p:nvGrpSpPr>
        <p:grpSpPr>
          <a:xfrm>
            <a:off x="3972749" y="2719143"/>
            <a:ext cx="355230" cy="356725"/>
            <a:chOff x="3972749" y="2894211"/>
            <a:chExt cx="355230" cy="356725"/>
          </a:xfrm>
        </p:grpSpPr>
        <p:sp>
          <p:nvSpPr>
            <p:cNvPr id="11604" name="Google Shape;11604;p4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5" name="Google Shape;11605;p4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6" name="Google Shape;11606;p4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7" name="Google Shape;11607;p4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8" name="Google Shape;11608;p4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09" name="Google Shape;11609;p44"/>
          <p:cNvGrpSpPr/>
          <p:nvPr/>
        </p:nvGrpSpPr>
        <p:grpSpPr>
          <a:xfrm>
            <a:off x="3527797" y="2743553"/>
            <a:ext cx="355993" cy="307904"/>
            <a:chOff x="3527797" y="2918796"/>
            <a:chExt cx="355993" cy="307904"/>
          </a:xfrm>
        </p:grpSpPr>
        <p:sp>
          <p:nvSpPr>
            <p:cNvPr id="11610" name="Google Shape;11610;p4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1" name="Google Shape;11611;p4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2" name="Google Shape;11612;p4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3" name="Google Shape;11613;p4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4" name="Google Shape;11614;p4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5" name="Google Shape;11615;p4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6" name="Google Shape;11616;p4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p4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p4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9" name="Google Shape;11619;p4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0" name="Google Shape;11620;p44"/>
          <p:cNvGrpSpPr/>
          <p:nvPr/>
        </p:nvGrpSpPr>
        <p:grpSpPr>
          <a:xfrm>
            <a:off x="3082845" y="2746336"/>
            <a:ext cx="356375" cy="302338"/>
            <a:chOff x="3082845" y="2920959"/>
            <a:chExt cx="356375" cy="302338"/>
          </a:xfrm>
        </p:grpSpPr>
        <p:sp>
          <p:nvSpPr>
            <p:cNvPr id="11621" name="Google Shape;11621;p4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2" name="Google Shape;11622;p4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3" name="Google Shape;11623;p44"/>
          <p:cNvGrpSpPr/>
          <p:nvPr/>
        </p:nvGrpSpPr>
        <p:grpSpPr>
          <a:xfrm>
            <a:off x="2639038" y="2719699"/>
            <a:ext cx="355612" cy="355612"/>
            <a:chOff x="2639038" y="2894942"/>
            <a:chExt cx="355612" cy="355612"/>
          </a:xfrm>
        </p:grpSpPr>
        <p:sp>
          <p:nvSpPr>
            <p:cNvPr id="11624" name="Google Shape;11624;p4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5" name="Google Shape;11625;p4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6" name="Google Shape;11626;p44"/>
          <p:cNvGrpSpPr/>
          <p:nvPr/>
        </p:nvGrpSpPr>
        <p:grpSpPr>
          <a:xfrm>
            <a:off x="2194468" y="2763622"/>
            <a:ext cx="355993" cy="267766"/>
            <a:chOff x="2194468" y="2938865"/>
            <a:chExt cx="355993" cy="267766"/>
          </a:xfrm>
        </p:grpSpPr>
        <p:sp>
          <p:nvSpPr>
            <p:cNvPr id="11627" name="Google Shape;11627;p4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p4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p4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0" name="Google Shape;11630;p4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1" name="Google Shape;11631;p4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2" name="Google Shape;11632;p4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3" name="Google Shape;11633;p4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4" name="Google Shape;11634;p4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5" name="Google Shape;11635;p4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6" name="Google Shape;11636;p4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7" name="Google Shape;11637;p4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8" name="Google Shape;11638;p4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p4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0" name="Google Shape;11640;p4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1" name="Google Shape;11641;p4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2" name="Google Shape;11642;p4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3" name="Google Shape;11643;p4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4" name="Google Shape;11644;p4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5" name="Google Shape;11645;p4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6" name="Google Shape;11646;p4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7" name="Google Shape;11647;p44"/>
          <p:cNvGrpSpPr/>
          <p:nvPr/>
        </p:nvGrpSpPr>
        <p:grpSpPr>
          <a:xfrm>
            <a:off x="1749897" y="2719699"/>
            <a:ext cx="355994" cy="355611"/>
            <a:chOff x="1749897" y="2894561"/>
            <a:chExt cx="355994" cy="355611"/>
          </a:xfrm>
        </p:grpSpPr>
        <p:sp>
          <p:nvSpPr>
            <p:cNvPr id="11648" name="Google Shape;11648;p4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9" name="Google Shape;11649;p4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0" name="Google Shape;11650;p4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1" name="Google Shape;11651;p4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2" name="Google Shape;11652;p4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3" name="Google Shape;11653;p4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4" name="Google Shape;11654;p4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5" name="Google Shape;11655;p4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6" name="Google Shape;11656;p4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7" name="Google Shape;11657;p4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8" name="Google Shape;11658;p4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9" name="Google Shape;11659;p44"/>
          <p:cNvGrpSpPr/>
          <p:nvPr/>
        </p:nvGrpSpPr>
        <p:grpSpPr>
          <a:xfrm>
            <a:off x="1305327" y="2718761"/>
            <a:ext cx="357520" cy="357488"/>
            <a:chOff x="1305327" y="2894211"/>
            <a:chExt cx="357520" cy="357488"/>
          </a:xfrm>
        </p:grpSpPr>
        <p:sp>
          <p:nvSpPr>
            <p:cNvPr id="11660" name="Google Shape;11660;p4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1" name="Google Shape;11661;p4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2" name="Google Shape;11662;p4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3" name="Google Shape;11663;p4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4" name="Google Shape;11664;p4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65" name="Google Shape;11665;p44"/>
          <p:cNvGrpSpPr/>
          <p:nvPr/>
        </p:nvGrpSpPr>
        <p:grpSpPr>
          <a:xfrm>
            <a:off x="853950" y="2720860"/>
            <a:ext cx="364105" cy="353290"/>
            <a:chOff x="853950" y="2894720"/>
            <a:chExt cx="364105" cy="353290"/>
          </a:xfrm>
        </p:grpSpPr>
        <p:sp>
          <p:nvSpPr>
            <p:cNvPr id="11666" name="Google Shape;11666;p4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7" name="Google Shape;11667;p4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8" name="Google Shape;11668;p4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9" name="Google Shape;11669;p4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0" name="Google Shape;11670;p4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1" name="Google Shape;11671;p4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2" name="Google Shape;11672;p4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3" name="Google Shape;11673;p44"/>
          <p:cNvGrpSpPr/>
          <p:nvPr/>
        </p:nvGrpSpPr>
        <p:grpSpPr>
          <a:xfrm>
            <a:off x="7066548" y="2737144"/>
            <a:ext cx="352209" cy="334939"/>
            <a:chOff x="7066548" y="2912594"/>
            <a:chExt cx="352209" cy="334939"/>
          </a:xfrm>
        </p:grpSpPr>
        <p:sp>
          <p:nvSpPr>
            <p:cNvPr id="11674" name="Google Shape;11674;p4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5" name="Google Shape;11675;p4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6" name="Google Shape;11676;p4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p4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8" name="Google Shape;11678;p4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9" name="Google Shape;11679;p4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80" name="Google Shape;11680;p44"/>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1" name="Google Shape;11681;p44"/>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82" name="Google Shape;11682;p44"/>
          <p:cNvGrpSpPr/>
          <p:nvPr/>
        </p:nvGrpSpPr>
        <p:grpSpPr>
          <a:xfrm>
            <a:off x="7541397" y="2729352"/>
            <a:ext cx="318495" cy="352209"/>
            <a:chOff x="7541397" y="2904802"/>
            <a:chExt cx="318495" cy="352209"/>
          </a:xfrm>
        </p:grpSpPr>
        <p:sp>
          <p:nvSpPr>
            <p:cNvPr id="11683" name="Google Shape;11683;p4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4" name="Google Shape;11684;p4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5" name="Google Shape;11685;p44"/>
          <p:cNvGrpSpPr/>
          <p:nvPr/>
        </p:nvGrpSpPr>
        <p:grpSpPr>
          <a:xfrm>
            <a:off x="8003015" y="2728589"/>
            <a:ext cx="306759" cy="351444"/>
            <a:chOff x="8003015" y="2904039"/>
            <a:chExt cx="306759" cy="351444"/>
          </a:xfrm>
        </p:grpSpPr>
        <p:sp>
          <p:nvSpPr>
            <p:cNvPr id="11686" name="Google Shape;11686;p4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7" name="Google Shape;11687;p4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8" name="Google Shape;11688;p4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9" name="Google Shape;11689;p4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0" name="Google Shape;11690;p4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1" name="Google Shape;11691;p4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2" name="Google Shape;11692;p44"/>
          <p:cNvGrpSpPr/>
          <p:nvPr/>
        </p:nvGrpSpPr>
        <p:grpSpPr>
          <a:xfrm>
            <a:off x="5687770" y="2710046"/>
            <a:ext cx="369638" cy="369606"/>
            <a:chOff x="5687770" y="2885496"/>
            <a:chExt cx="369638" cy="369606"/>
          </a:xfrm>
        </p:grpSpPr>
        <p:sp>
          <p:nvSpPr>
            <p:cNvPr id="11693" name="Google Shape;11693;p4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4" name="Google Shape;11694;p4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5" name="Google Shape;11695;p4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6" name="Google Shape;11696;p4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7" name="Google Shape;11697;p4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8" name="Google Shape;11698;p4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9" name="Google Shape;11699;p4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0" name="Google Shape;11700;p4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1" name="Google Shape;11701;p4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2" name="Google Shape;11702;p4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3" name="Google Shape;11703;p44"/>
          <p:cNvGrpSpPr/>
          <p:nvPr/>
        </p:nvGrpSpPr>
        <p:grpSpPr>
          <a:xfrm>
            <a:off x="4881958" y="2729352"/>
            <a:ext cx="156417" cy="349537"/>
            <a:chOff x="4881958" y="2904802"/>
            <a:chExt cx="156417" cy="349537"/>
          </a:xfrm>
        </p:grpSpPr>
        <p:sp>
          <p:nvSpPr>
            <p:cNvPr id="11704" name="Google Shape;11704;p4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5" name="Google Shape;11705;p4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6" name="Google Shape;11706;p4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7" name="Google Shape;11707;p4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8" name="Google Shape;11708;p4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9" name="Google Shape;11709;p4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0" name="Google Shape;11710;p4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1" name="Google Shape;11711;p44"/>
          <p:cNvGrpSpPr/>
          <p:nvPr/>
        </p:nvGrpSpPr>
        <p:grpSpPr>
          <a:xfrm>
            <a:off x="5230318" y="2711064"/>
            <a:ext cx="371133" cy="367443"/>
            <a:chOff x="5230318" y="2886514"/>
            <a:chExt cx="371133" cy="367443"/>
          </a:xfrm>
        </p:grpSpPr>
        <p:sp>
          <p:nvSpPr>
            <p:cNvPr id="11712" name="Google Shape;11712;p4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3" name="Google Shape;11713;p4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4" name="Google Shape;11714;p4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5" name="Google Shape;11715;p4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6" name="Google Shape;11716;p4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7" name="Google Shape;11717;p4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8" name="Google Shape;11718;p4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9" name="Google Shape;11719;p4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0" name="Google Shape;11720;p4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1" name="Google Shape;11721;p44"/>
          <p:cNvGrpSpPr/>
          <p:nvPr/>
        </p:nvGrpSpPr>
        <p:grpSpPr>
          <a:xfrm>
            <a:off x="5748358" y="3259128"/>
            <a:ext cx="352590" cy="182560"/>
            <a:chOff x="5748358" y="3434578"/>
            <a:chExt cx="352590" cy="182560"/>
          </a:xfrm>
        </p:grpSpPr>
        <p:sp>
          <p:nvSpPr>
            <p:cNvPr id="11722" name="Google Shape;11722;p4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3" name="Google Shape;11723;p4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4" name="Google Shape;11724;p4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5" name="Google Shape;11725;p4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6" name="Google Shape;11726;p4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7" name="Google Shape;11727;p4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8" name="Google Shape;11728;p44"/>
          <p:cNvGrpSpPr/>
          <p:nvPr/>
        </p:nvGrpSpPr>
        <p:grpSpPr>
          <a:xfrm>
            <a:off x="862283" y="4099321"/>
            <a:ext cx="341204" cy="359301"/>
            <a:chOff x="862283" y="4274771"/>
            <a:chExt cx="341204" cy="359301"/>
          </a:xfrm>
        </p:grpSpPr>
        <p:sp>
          <p:nvSpPr>
            <p:cNvPr id="11729" name="Google Shape;11729;p4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0" name="Google Shape;11730;p4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1" name="Google Shape;11731;p4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2" name="Google Shape;11732;p44"/>
          <p:cNvGrpSpPr/>
          <p:nvPr/>
        </p:nvGrpSpPr>
        <p:grpSpPr>
          <a:xfrm>
            <a:off x="1396957" y="4111915"/>
            <a:ext cx="301862" cy="332871"/>
            <a:chOff x="1396957" y="4287365"/>
            <a:chExt cx="301862" cy="332871"/>
          </a:xfrm>
        </p:grpSpPr>
        <p:sp>
          <p:nvSpPr>
            <p:cNvPr id="11733" name="Google Shape;11733;p4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4" name="Google Shape;11734;p4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5" name="Google Shape;11735;p4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6" name="Google Shape;11736;p4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7" name="Google Shape;11737;p4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8" name="Google Shape;11738;p4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9" name="Google Shape;11739;p4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0" name="Google Shape;11740;p4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1" name="Google Shape;11741;p4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2" name="Google Shape;11742;p4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3" name="Google Shape;11743;p4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4" name="Google Shape;11744;p4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5" name="Google Shape;11745;p4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6" name="Google Shape;11746;p4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7" name="Google Shape;11747;p4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48" name="Google Shape;11748;p44"/>
          <p:cNvGrpSpPr/>
          <p:nvPr/>
        </p:nvGrpSpPr>
        <p:grpSpPr>
          <a:xfrm>
            <a:off x="1865381" y="4102056"/>
            <a:ext cx="396131" cy="355612"/>
            <a:chOff x="1865381" y="4277506"/>
            <a:chExt cx="396131" cy="355612"/>
          </a:xfrm>
        </p:grpSpPr>
        <p:sp>
          <p:nvSpPr>
            <p:cNvPr id="11749" name="Google Shape;11749;p4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0" name="Google Shape;11750;p4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1" name="Google Shape;11751;p4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2" name="Google Shape;11752;p4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3" name="Google Shape;11753;p4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4" name="Google Shape;11754;p4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5" name="Google Shape;11755;p44"/>
          <p:cNvGrpSpPr/>
          <p:nvPr/>
        </p:nvGrpSpPr>
        <p:grpSpPr>
          <a:xfrm>
            <a:off x="2411823" y="4128549"/>
            <a:ext cx="334398" cy="299954"/>
            <a:chOff x="2411823" y="4303999"/>
            <a:chExt cx="334398" cy="299954"/>
          </a:xfrm>
        </p:grpSpPr>
        <p:sp>
          <p:nvSpPr>
            <p:cNvPr id="11756" name="Google Shape;11756;p4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7" name="Google Shape;11757;p4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p4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9" name="Google Shape;11759;p4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0" name="Google Shape;11760;p4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p4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2" name="Google Shape;11762;p4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3" name="Google Shape;11763;p44"/>
          <p:cNvGrpSpPr/>
          <p:nvPr/>
        </p:nvGrpSpPr>
        <p:grpSpPr>
          <a:xfrm>
            <a:off x="2903337" y="4103582"/>
            <a:ext cx="382519" cy="350682"/>
            <a:chOff x="2903337" y="4279032"/>
            <a:chExt cx="382519" cy="350682"/>
          </a:xfrm>
        </p:grpSpPr>
        <p:sp>
          <p:nvSpPr>
            <p:cNvPr id="11764" name="Google Shape;11764;p4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5" name="Google Shape;11765;p4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6" name="Google Shape;11766;p4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7" name="Google Shape;11767;p4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8" name="Google Shape;11768;p4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9" name="Google Shape;11769;p4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0" name="Google Shape;11770;p4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1" name="Google Shape;11771;p4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2" name="Google Shape;11772;p4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3" name="Google Shape;11773;p4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4" name="Google Shape;11774;p4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5" name="Google Shape;11775;p4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6" name="Google Shape;11776;p4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7" name="Google Shape;11777;p4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8" name="Google Shape;11778;p4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79" name="Google Shape;11779;p44"/>
          <p:cNvGrpSpPr/>
          <p:nvPr/>
        </p:nvGrpSpPr>
        <p:grpSpPr>
          <a:xfrm>
            <a:off x="3933342" y="4140317"/>
            <a:ext cx="383632" cy="276449"/>
            <a:chOff x="3933342" y="4315767"/>
            <a:chExt cx="383632" cy="276449"/>
          </a:xfrm>
        </p:grpSpPr>
        <p:sp>
          <p:nvSpPr>
            <p:cNvPr id="11780" name="Google Shape;11780;p4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1" name="Google Shape;11781;p4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2" name="Google Shape;11782;p4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3" name="Google Shape;11783;p4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4" name="Google Shape;11784;p4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5" name="Google Shape;11785;p4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86" name="Google Shape;11786;p44"/>
          <p:cNvGrpSpPr/>
          <p:nvPr/>
        </p:nvGrpSpPr>
        <p:grpSpPr>
          <a:xfrm>
            <a:off x="3441065" y="4127055"/>
            <a:ext cx="337069" cy="302592"/>
            <a:chOff x="3441065" y="4302505"/>
            <a:chExt cx="337069" cy="302592"/>
          </a:xfrm>
        </p:grpSpPr>
        <p:sp>
          <p:nvSpPr>
            <p:cNvPr id="11787" name="Google Shape;11787;p4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8" name="Google Shape;11788;p4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p4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0" name="Google Shape;11790;p4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1" name="Google Shape;11791;p4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2" name="Google Shape;11792;p4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3" name="Google Shape;11793;p4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4" name="Google Shape;11794;p4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p4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6" name="Google Shape;11796;p4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7" name="Google Shape;11797;p4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8" name="Google Shape;11798;p4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9" name="Google Shape;11799;p4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0" name="Google Shape;11800;p44"/>
          <p:cNvGrpSpPr/>
          <p:nvPr/>
        </p:nvGrpSpPr>
        <p:grpSpPr>
          <a:xfrm>
            <a:off x="3532345" y="3187185"/>
            <a:ext cx="339328" cy="336275"/>
            <a:chOff x="3532345" y="3362635"/>
            <a:chExt cx="339328" cy="336275"/>
          </a:xfrm>
        </p:grpSpPr>
        <p:sp>
          <p:nvSpPr>
            <p:cNvPr id="11801" name="Google Shape;11801;p4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2" name="Google Shape;11802;p4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3" name="Google Shape;11803;p4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4" name="Google Shape;11804;p4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5" name="Google Shape;11805;p4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06" name="Google Shape;11806;p44"/>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07" name="Google Shape;11807;p44"/>
          <p:cNvGrpSpPr/>
          <p:nvPr/>
        </p:nvGrpSpPr>
        <p:grpSpPr>
          <a:xfrm>
            <a:off x="1883955" y="3633250"/>
            <a:ext cx="162873" cy="351446"/>
            <a:chOff x="1883955" y="3808700"/>
            <a:chExt cx="162873" cy="351446"/>
          </a:xfrm>
        </p:grpSpPr>
        <p:sp>
          <p:nvSpPr>
            <p:cNvPr id="11808" name="Google Shape;11808;p4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9" name="Google Shape;11809;p4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0" name="Google Shape;11810;p44"/>
          <p:cNvGrpSpPr/>
          <p:nvPr/>
        </p:nvGrpSpPr>
        <p:grpSpPr>
          <a:xfrm>
            <a:off x="939156" y="3633759"/>
            <a:ext cx="192007" cy="351318"/>
            <a:chOff x="939156" y="3809209"/>
            <a:chExt cx="192007" cy="351318"/>
          </a:xfrm>
        </p:grpSpPr>
        <p:sp>
          <p:nvSpPr>
            <p:cNvPr id="11811" name="Google Shape;11811;p4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2" name="Google Shape;11812;p4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3" name="Google Shape;11813;p44"/>
          <p:cNvGrpSpPr/>
          <p:nvPr/>
        </p:nvGrpSpPr>
        <p:grpSpPr>
          <a:xfrm>
            <a:off x="2306167" y="3634395"/>
            <a:ext cx="193915" cy="349155"/>
            <a:chOff x="2306167" y="3809845"/>
            <a:chExt cx="193915" cy="349155"/>
          </a:xfrm>
        </p:grpSpPr>
        <p:sp>
          <p:nvSpPr>
            <p:cNvPr id="11814" name="Google Shape;11814;p4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5" name="Google Shape;11815;p4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6" name="Google Shape;11816;p4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7" name="Google Shape;11817;p4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8" name="Google Shape;11818;p4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9" name="Google Shape;11819;p4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0" name="Google Shape;11820;p4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1" name="Google Shape;11821;p44"/>
          <p:cNvGrpSpPr/>
          <p:nvPr/>
        </p:nvGrpSpPr>
        <p:grpSpPr>
          <a:xfrm>
            <a:off x="1323901" y="3631723"/>
            <a:ext cx="356343" cy="356757"/>
            <a:chOff x="1323901" y="3807173"/>
            <a:chExt cx="356343" cy="356757"/>
          </a:xfrm>
        </p:grpSpPr>
        <p:sp>
          <p:nvSpPr>
            <p:cNvPr id="11822" name="Google Shape;11822;p4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3" name="Google Shape;11823;p4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4" name="Google Shape;11824;p4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5" name="Google Shape;11825;p4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6" name="Google Shape;11826;p4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7" name="Google Shape;11827;p4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8" name="Google Shape;11828;p4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9" name="Google Shape;11829;p4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0" name="Google Shape;11830;p4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1" name="Google Shape;11831;p4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2" name="Google Shape;11832;p4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3" name="Google Shape;11833;p4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4" name="Google Shape;11834;p4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5" name="Google Shape;11835;p4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6" name="Google Shape;11836;p4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7" name="Google Shape;11837;p4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8" name="Google Shape;11838;p4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9" name="Google Shape;11839;p4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0" name="Google Shape;11840;p4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1" name="Google Shape;11841;p4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2" name="Google Shape;11842;p4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3" name="Google Shape;11843;p4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4" name="Google Shape;11844;p4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5" name="Google Shape;11845;p4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46" name="Google Shape;11846;p44"/>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47" name="Google Shape;11847;p44"/>
          <p:cNvGrpSpPr/>
          <p:nvPr/>
        </p:nvGrpSpPr>
        <p:grpSpPr>
          <a:xfrm>
            <a:off x="859262" y="3178470"/>
            <a:ext cx="306759" cy="351446"/>
            <a:chOff x="859262" y="3353920"/>
            <a:chExt cx="306759" cy="351446"/>
          </a:xfrm>
        </p:grpSpPr>
        <p:sp>
          <p:nvSpPr>
            <p:cNvPr id="11848" name="Google Shape;11848;p4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9" name="Google Shape;11849;p4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0" name="Google Shape;11850;p4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1" name="Google Shape;11851;p4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p4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53" name="Google Shape;11853;p44"/>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54" name="Google Shape;11854;p44"/>
          <p:cNvGrpSpPr/>
          <p:nvPr/>
        </p:nvGrpSpPr>
        <p:grpSpPr>
          <a:xfrm>
            <a:off x="3967437" y="3661652"/>
            <a:ext cx="364709" cy="295404"/>
            <a:chOff x="3967437" y="3837102"/>
            <a:chExt cx="364709" cy="295404"/>
          </a:xfrm>
        </p:grpSpPr>
        <p:sp>
          <p:nvSpPr>
            <p:cNvPr id="11855" name="Google Shape;11855;p4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6" name="Google Shape;11856;p4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p4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8" name="Google Shape;11858;p4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9" name="Google Shape;11859;p4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860" name="Google Shape;11860;p44"/>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1" name="Google Shape;11861;p44"/>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2" name="Google Shape;11862;p44"/>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863" name="Google Shape;11863;p44"/>
          <p:cNvGrpSpPr/>
          <p:nvPr/>
        </p:nvGrpSpPr>
        <p:grpSpPr>
          <a:xfrm>
            <a:off x="5811827" y="3631001"/>
            <a:ext cx="283743" cy="308444"/>
            <a:chOff x="5964227" y="3858701"/>
            <a:chExt cx="283743" cy="308444"/>
          </a:xfrm>
        </p:grpSpPr>
        <p:sp>
          <p:nvSpPr>
            <p:cNvPr id="11864" name="Google Shape;11864;p4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5" name="Google Shape;11865;p4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6" name="Google Shape;11866;p4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7" name="Google Shape;11867;p4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8" name="Google Shape;11868;p44"/>
          <p:cNvGrpSpPr/>
          <p:nvPr/>
        </p:nvGrpSpPr>
        <p:grpSpPr>
          <a:xfrm>
            <a:off x="6243508" y="3697623"/>
            <a:ext cx="320372" cy="213602"/>
            <a:chOff x="6395908" y="3873073"/>
            <a:chExt cx="320372" cy="213602"/>
          </a:xfrm>
        </p:grpSpPr>
        <p:sp>
          <p:nvSpPr>
            <p:cNvPr id="11869" name="Google Shape;11869;p4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0" name="Google Shape;11870;p4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1" name="Google Shape;11871;p4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2" name="Google Shape;11872;p4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3" name="Google Shape;11873;p4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4" name="Google Shape;11874;p4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5" name="Google Shape;11875;p4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6" name="Google Shape;11876;p4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7" name="Google Shape;11877;p4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8" name="Google Shape;11878;p4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9" name="Google Shape;11879;p44"/>
          <p:cNvGrpSpPr/>
          <p:nvPr/>
        </p:nvGrpSpPr>
        <p:grpSpPr>
          <a:xfrm>
            <a:off x="7262890" y="3627366"/>
            <a:ext cx="357138" cy="352018"/>
            <a:chOff x="7415290" y="3802816"/>
            <a:chExt cx="357138" cy="352018"/>
          </a:xfrm>
        </p:grpSpPr>
        <p:sp>
          <p:nvSpPr>
            <p:cNvPr id="11880" name="Google Shape;11880;p4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1" name="Google Shape;11881;p4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2" name="Google Shape;11882;p4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3" name="Google Shape;11883;p4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4" name="Google Shape;11884;p4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5" name="Google Shape;11885;p4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6" name="Google Shape;11886;p4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p4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8" name="Google Shape;11888;p44"/>
          <p:cNvGrpSpPr/>
          <p:nvPr/>
        </p:nvGrpSpPr>
        <p:grpSpPr>
          <a:xfrm>
            <a:off x="6737312" y="3657963"/>
            <a:ext cx="355230" cy="293401"/>
            <a:chOff x="6889712" y="3833413"/>
            <a:chExt cx="355230" cy="293401"/>
          </a:xfrm>
        </p:grpSpPr>
        <p:sp>
          <p:nvSpPr>
            <p:cNvPr id="11889" name="Google Shape;11889;p4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0" name="Google Shape;11890;p4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1" name="Google Shape;11891;p4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2" name="Google Shape;11892;p4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p4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94" name="Google Shape;11894;p44"/>
          <p:cNvGrpSpPr/>
          <p:nvPr/>
        </p:nvGrpSpPr>
        <p:grpSpPr>
          <a:xfrm>
            <a:off x="7707152" y="3660420"/>
            <a:ext cx="282318" cy="337168"/>
            <a:chOff x="1635875" y="237775"/>
            <a:chExt cx="4370250" cy="5219325"/>
          </a:xfrm>
        </p:grpSpPr>
        <p:sp>
          <p:nvSpPr>
            <p:cNvPr id="11895" name="Google Shape;11895;p4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6" name="Google Shape;11896;p4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97" name="Google Shape;11897;p44"/>
          <p:cNvGrpSpPr/>
          <p:nvPr/>
        </p:nvGrpSpPr>
        <p:grpSpPr>
          <a:xfrm>
            <a:off x="3103963" y="3185690"/>
            <a:ext cx="297886" cy="337578"/>
            <a:chOff x="3103963" y="3361140"/>
            <a:chExt cx="297886" cy="337578"/>
          </a:xfrm>
        </p:grpSpPr>
        <p:sp>
          <p:nvSpPr>
            <p:cNvPr id="11898" name="Google Shape;11898;p4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9" name="Google Shape;11899;p4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0" name="Google Shape;11900;p4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1" name="Google Shape;11901;p4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2" name="Google Shape;11902;p4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3" name="Google Shape;11903;p4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4" name="Google Shape;11904;p4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5" name="Google Shape;11905;p4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6" name="Google Shape;11906;p4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7" name="Google Shape;11907;p4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8" name="Google Shape;11908;p4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9" name="Google Shape;11909;p4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0" name="Google Shape;11910;p4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1" name="Google Shape;11911;p4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2" name="Google Shape;11912;p4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3" name="Google Shape;11913;p4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4" name="Google Shape;11914;p4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5" name="Google Shape;11915;p4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6" name="Google Shape;11916;p4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7" name="Google Shape;11917;p4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8" name="Google Shape;11918;p4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9" name="Google Shape;11919;p4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0" name="Google Shape;11920;p4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1" name="Google Shape;11921;p4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22" name="Google Shape;11922;p44"/>
          <p:cNvGrpSpPr/>
          <p:nvPr/>
        </p:nvGrpSpPr>
        <p:grpSpPr>
          <a:xfrm>
            <a:off x="2667821" y="3185658"/>
            <a:ext cx="273046" cy="337801"/>
            <a:chOff x="2667821" y="3361108"/>
            <a:chExt cx="273046" cy="337801"/>
          </a:xfrm>
        </p:grpSpPr>
        <p:sp>
          <p:nvSpPr>
            <p:cNvPr id="11923" name="Google Shape;11923;p4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4" name="Google Shape;11924;p4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5" name="Google Shape;11925;p4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6" name="Google Shape;11926;p4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7" name="Google Shape;11927;p4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8" name="Google Shape;11928;p4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9" name="Google Shape;11929;p4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0" name="Google Shape;11930;p4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1" name="Google Shape;11931;p4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2" name="Google Shape;11932;p4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3" name="Google Shape;11933;p4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4" name="Google Shape;11934;p4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5" name="Google Shape;11935;p4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6" name="Google Shape;11936;p4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7" name="Google Shape;11937;p4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8" name="Google Shape;11938;p4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9" name="Google Shape;11939;p4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p4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1" name="Google Shape;11941;p4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2" name="Google Shape;11942;p44"/>
          <p:cNvGrpSpPr/>
          <p:nvPr/>
        </p:nvGrpSpPr>
        <p:grpSpPr>
          <a:xfrm>
            <a:off x="2212469" y="3184863"/>
            <a:ext cx="282715" cy="338659"/>
            <a:chOff x="2212469" y="3360313"/>
            <a:chExt cx="282715" cy="338659"/>
          </a:xfrm>
        </p:grpSpPr>
        <p:sp>
          <p:nvSpPr>
            <p:cNvPr id="11943" name="Google Shape;11943;p4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4" name="Google Shape;11944;p4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5" name="Google Shape;11945;p4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6" name="Google Shape;11946;p44"/>
          <p:cNvGrpSpPr/>
          <p:nvPr/>
        </p:nvGrpSpPr>
        <p:grpSpPr>
          <a:xfrm>
            <a:off x="1768821" y="3185658"/>
            <a:ext cx="278739" cy="339074"/>
            <a:chOff x="1768821" y="3361108"/>
            <a:chExt cx="278739" cy="339074"/>
          </a:xfrm>
        </p:grpSpPr>
        <p:sp>
          <p:nvSpPr>
            <p:cNvPr id="11947" name="Google Shape;11947;p4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8" name="Google Shape;11948;p4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9" name="Google Shape;11949;p4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0" name="Google Shape;11950;p4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1" name="Google Shape;11951;p4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2" name="Google Shape;11952;p4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3" name="Google Shape;11953;p4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4" name="Google Shape;11954;p4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5" name="Google Shape;11955;p4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6" name="Google Shape;11956;p4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7" name="Google Shape;11957;p4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8" name="Google Shape;11958;p44"/>
          <p:cNvGrpSpPr/>
          <p:nvPr/>
        </p:nvGrpSpPr>
        <p:grpSpPr>
          <a:xfrm>
            <a:off x="5337883" y="3161423"/>
            <a:ext cx="307141" cy="376826"/>
            <a:chOff x="5337883" y="3336873"/>
            <a:chExt cx="307141" cy="376826"/>
          </a:xfrm>
        </p:grpSpPr>
        <p:sp>
          <p:nvSpPr>
            <p:cNvPr id="11959" name="Google Shape;11959;p4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0" name="Google Shape;11960;p4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1" name="Google Shape;11961;p44"/>
          <p:cNvGrpSpPr/>
          <p:nvPr/>
        </p:nvGrpSpPr>
        <p:grpSpPr>
          <a:xfrm>
            <a:off x="4883835" y="3161805"/>
            <a:ext cx="323425" cy="377556"/>
            <a:chOff x="4883835" y="3337255"/>
            <a:chExt cx="323425" cy="377556"/>
          </a:xfrm>
        </p:grpSpPr>
        <p:sp>
          <p:nvSpPr>
            <p:cNvPr id="11962" name="Google Shape;11962;p4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3" name="Google Shape;11963;p4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4" name="Google Shape;11964;p4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5" name="Google Shape;11965;p44"/>
          <p:cNvGrpSpPr/>
          <p:nvPr/>
        </p:nvGrpSpPr>
        <p:grpSpPr>
          <a:xfrm>
            <a:off x="6193310" y="3231839"/>
            <a:ext cx="352590" cy="237488"/>
            <a:chOff x="6193310" y="3407289"/>
            <a:chExt cx="352590" cy="237488"/>
          </a:xfrm>
        </p:grpSpPr>
        <p:sp>
          <p:nvSpPr>
            <p:cNvPr id="11966" name="Google Shape;11966;p4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7" name="Google Shape;11967;p4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8" name="Google Shape;11968;p4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9" name="Google Shape;11969;p4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p4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71" name="Google Shape;11971;p44"/>
          <p:cNvGrpSpPr/>
          <p:nvPr/>
        </p:nvGrpSpPr>
        <p:grpSpPr>
          <a:xfrm>
            <a:off x="6637117" y="3222393"/>
            <a:ext cx="353735" cy="254504"/>
            <a:chOff x="6637117" y="3397843"/>
            <a:chExt cx="353735" cy="254504"/>
          </a:xfrm>
        </p:grpSpPr>
        <p:sp>
          <p:nvSpPr>
            <p:cNvPr id="11972" name="Google Shape;11972;p4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3" name="Google Shape;11973;p4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4" name="Google Shape;11974;p4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5" name="Google Shape;11975;p4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p4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7" name="Google Shape;11977;p4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78" name="Google Shape;11978;p44"/>
          <p:cNvGrpSpPr/>
          <p:nvPr/>
        </p:nvGrpSpPr>
        <p:grpSpPr>
          <a:xfrm>
            <a:off x="7075994" y="3174081"/>
            <a:ext cx="360637" cy="352336"/>
            <a:chOff x="7075994" y="3349531"/>
            <a:chExt cx="360637" cy="352336"/>
          </a:xfrm>
        </p:grpSpPr>
        <p:sp>
          <p:nvSpPr>
            <p:cNvPr id="11979" name="Google Shape;11979;p4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p4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1" name="Google Shape;11981;p4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2" name="Google Shape;11982;p4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3" name="Google Shape;11983;p4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4" name="Google Shape;11984;p4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5" name="Google Shape;11985;p4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86" name="Google Shape;11986;p44"/>
          <p:cNvGrpSpPr/>
          <p:nvPr/>
        </p:nvGrpSpPr>
        <p:grpSpPr>
          <a:xfrm>
            <a:off x="7651983" y="3173731"/>
            <a:ext cx="107182" cy="352400"/>
            <a:chOff x="7651983" y="3349181"/>
            <a:chExt cx="107182" cy="352400"/>
          </a:xfrm>
        </p:grpSpPr>
        <p:sp>
          <p:nvSpPr>
            <p:cNvPr id="11987" name="Google Shape;11987;p4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8" name="Google Shape;11988;p4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89" name="Google Shape;11989;p44"/>
          <p:cNvGrpSpPr/>
          <p:nvPr/>
        </p:nvGrpSpPr>
        <p:grpSpPr>
          <a:xfrm>
            <a:off x="7973468" y="3206872"/>
            <a:ext cx="352590" cy="287072"/>
            <a:chOff x="7973468" y="3382322"/>
            <a:chExt cx="352590" cy="287072"/>
          </a:xfrm>
        </p:grpSpPr>
        <p:sp>
          <p:nvSpPr>
            <p:cNvPr id="11990" name="Google Shape;11990;p4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1" name="Google Shape;11991;p4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2" name="Google Shape;11992;p4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3" name="Google Shape;11993;p4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4" name="Google Shape;11994;p4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5" name="Google Shape;11995;p4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p4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7" name="Google Shape;11997;p4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8" name="Google Shape;11998;p4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9" name="Google Shape;11999;p4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0" name="Google Shape;12000;p4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1" name="Google Shape;12001;p4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02" name="Google Shape;12002;p4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Creative Process Icons</a:t>
            </a:r>
            <a:endParaRPr b="0" i="0" sz="2400" u="none" cap="none" strike="noStrike">
              <a:solidFill>
                <a:srgbClr val="FFFFFF"/>
              </a:solidFill>
              <a:latin typeface="Arial"/>
              <a:ea typeface="Arial"/>
              <a:cs typeface="Arial"/>
              <a:sym typeface="Arial"/>
            </a:endParaRPr>
          </a:p>
        </p:txBody>
      </p:sp>
      <p:sp>
        <p:nvSpPr>
          <p:cNvPr id="12003" name="Google Shape;12003;p4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Performing Arts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07" name="Shape 12007"/>
        <p:cNvGrpSpPr/>
        <p:nvPr/>
      </p:nvGrpSpPr>
      <p:grpSpPr>
        <a:xfrm>
          <a:off x="0" y="0"/>
          <a:ext cx="0" cy="0"/>
          <a:chOff x="0" y="0"/>
          <a:chExt cx="0" cy="0"/>
        </a:xfrm>
      </p:grpSpPr>
      <p:grpSp>
        <p:nvGrpSpPr>
          <p:cNvPr id="12008" name="Google Shape;12008;p45"/>
          <p:cNvGrpSpPr/>
          <p:nvPr/>
        </p:nvGrpSpPr>
        <p:grpSpPr>
          <a:xfrm>
            <a:off x="821808" y="1576858"/>
            <a:ext cx="347872" cy="347488"/>
            <a:chOff x="849677" y="1500658"/>
            <a:chExt cx="347872" cy="347488"/>
          </a:xfrm>
        </p:grpSpPr>
        <p:sp>
          <p:nvSpPr>
            <p:cNvPr id="12009" name="Google Shape;12009;p4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0" name="Google Shape;12010;p4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1" name="Google Shape;12011;p4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2" name="Google Shape;12012;p4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p4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4" name="Google Shape;12014;p4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15" name="Google Shape;12015;p45"/>
          <p:cNvGrpSpPr/>
          <p:nvPr/>
        </p:nvGrpSpPr>
        <p:grpSpPr>
          <a:xfrm>
            <a:off x="1387984" y="1576858"/>
            <a:ext cx="315872" cy="347488"/>
            <a:chOff x="1415853" y="1500658"/>
            <a:chExt cx="315872" cy="347488"/>
          </a:xfrm>
        </p:grpSpPr>
        <p:sp>
          <p:nvSpPr>
            <p:cNvPr id="12016" name="Google Shape;12016;p4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7" name="Google Shape;12017;p4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8" name="Google Shape;12018;p4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9" name="Google Shape;12019;p4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0" name="Google Shape;12020;p45"/>
          <p:cNvGrpSpPr/>
          <p:nvPr/>
        </p:nvGrpSpPr>
        <p:grpSpPr>
          <a:xfrm>
            <a:off x="4669520" y="1576858"/>
            <a:ext cx="347520" cy="347104"/>
            <a:chOff x="4697389" y="1500658"/>
            <a:chExt cx="347520" cy="347104"/>
          </a:xfrm>
        </p:grpSpPr>
        <p:sp>
          <p:nvSpPr>
            <p:cNvPr id="12021" name="Google Shape;12021;p4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2" name="Google Shape;12022;p4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3" name="Google Shape;12023;p4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4" name="Google Shape;12024;p45"/>
          <p:cNvGrpSpPr/>
          <p:nvPr/>
        </p:nvGrpSpPr>
        <p:grpSpPr>
          <a:xfrm>
            <a:off x="3575664" y="2041146"/>
            <a:ext cx="347520" cy="353760"/>
            <a:chOff x="3603533" y="1964946"/>
            <a:chExt cx="347520" cy="353760"/>
          </a:xfrm>
        </p:grpSpPr>
        <p:sp>
          <p:nvSpPr>
            <p:cNvPr id="12025" name="Google Shape;12025;p4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6" name="Google Shape;12026;p4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7" name="Google Shape;12027;p4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8" name="Google Shape;12028;p45"/>
          <p:cNvGrpSpPr/>
          <p:nvPr/>
        </p:nvGrpSpPr>
        <p:grpSpPr>
          <a:xfrm>
            <a:off x="1922896" y="2040538"/>
            <a:ext cx="357792" cy="352448"/>
            <a:chOff x="1950765" y="1964338"/>
            <a:chExt cx="357792" cy="352448"/>
          </a:xfrm>
        </p:grpSpPr>
        <p:sp>
          <p:nvSpPr>
            <p:cNvPr id="12029" name="Google Shape;12029;p4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0" name="Google Shape;12030;p4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1" name="Google Shape;12031;p4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2" name="Google Shape;12032;p4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33" name="Google Shape;12033;p45"/>
          <p:cNvGrpSpPr/>
          <p:nvPr/>
        </p:nvGrpSpPr>
        <p:grpSpPr>
          <a:xfrm>
            <a:off x="7407760" y="2040890"/>
            <a:ext cx="367712" cy="353248"/>
            <a:chOff x="7435629" y="1964690"/>
            <a:chExt cx="367712" cy="353248"/>
          </a:xfrm>
        </p:grpSpPr>
        <p:sp>
          <p:nvSpPr>
            <p:cNvPr id="12034" name="Google Shape;12034;p4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5" name="Google Shape;12035;p4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6" name="Google Shape;12036;p4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7" name="Google Shape;12037;p4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38" name="Google Shape;12038;p45"/>
          <p:cNvGrpSpPr/>
          <p:nvPr/>
        </p:nvGrpSpPr>
        <p:grpSpPr>
          <a:xfrm>
            <a:off x="2484880" y="2041242"/>
            <a:ext cx="333024" cy="352896"/>
            <a:chOff x="2512749" y="1965042"/>
            <a:chExt cx="333024" cy="352896"/>
          </a:xfrm>
        </p:grpSpPr>
        <p:sp>
          <p:nvSpPr>
            <p:cNvPr id="12039" name="Google Shape;12039;p4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0" name="Google Shape;12040;p4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1" name="Google Shape;12041;p4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2" name="Google Shape;12042;p4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3" name="Google Shape;12043;p4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4" name="Google Shape;12044;p45"/>
          <p:cNvGrpSpPr/>
          <p:nvPr/>
        </p:nvGrpSpPr>
        <p:grpSpPr>
          <a:xfrm>
            <a:off x="1370448" y="2057978"/>
            <a:ext cx="365792" cy="335392"/>
            <a:chOff x="1398317" y="1981778"/>
            <a:chExt cx="365792" cy="335392"/>
          </a:xfrm>
        </p:grpSpPr>
        <p:sp>
          <p:nvSpPr>
            <p:cNvPr id="12045" name="Google Shape;12045;p4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6" name="Google Shape;12046;p4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p4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8" name="Google Shape;12048;p4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9" name="Google Shape;12049;p4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0" name="Google Shape;12050;p4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51" name="Google Shape;12051;p45"/>
          <p:cNvGrpSpPr/>
          <p:nvPr/>
        </p:nvGrpSpPr>
        <p:grpSpPr>
          <a:xfrm>
            <a:off x="3024368" y="2079770"/>
            <a:ext cx="353600" cy="314752"/>
            <a:chOff x="3052237" y="2003570"/>
            <a:chExt cx="353600" cy="314752"/>
          </a:xfrm>
        </p:grpSpPr>
        <p:sp>
          <p:nvSpPr>
            <p:cNvPr id="12052" name="Google Shape;12052;p4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3" name="Google Shape;12053;p4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4" name="Google Shape;12054;p4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55" name="Google Shape;12055;p45"/>
          <p:cNvGrpSpPr/>
          <p:nvPr/>
        </p:nvGrpSpPr>
        <p:grpSpPr>
          <a:xfrm>
            <a:off x="1376144" y="3034266"/>
            <a:ext cx="368096" cy="223968"/>
            <a:chOff x="1404013" y="2958066"/>
            <a:chExt cx="368096" cy="223968"/>
          </a:xfrm>
        </p:grpSpPr>
        <p:sp>
          <p:nvSpPr>
            <p:cNvPr id="12056" name="Google Shape;12056;p4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7" name="Google Shape;12057;p4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58" name="Google Shape;12058;p45"/>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9" name="Google Shape;12059;p45"/>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60" name="Google Shape;12060;p45"/>
          <p:cNvGrpSpPr/>
          <p:nvPr/>
        </p:nvGrpSpPr>
        <p:grpSpPr>
          <a:xfrm>
            <a:off x="1923280" y="2961402"/>
            <a:ext cx="370368" cy="367328"/>
            <a:chOff x="1951149" y="2885202"/>
            <a:chExt cx="370368" cy="367328"/>
          </a:xfrm>
        </p:grpSpPr>
        <p:sp>
          <p:nvSpPr>
            <p:cNvPr id="12061" name="Google Shape;12061;p4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2" name="Google Shape;12062;p4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3" name="Google Shape;12063;p4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64" name="Google Shape;12064;p45"/>
          <p:cNvGrpSpPr/>
          <p:nvPr/>
        </p:nvGrpSpPr>
        <p:grpSpPr>
          <a:xfrm>
            <a:off x="2473808" y="2982362"/>
            <a:ext cx="367328" cy="327296"/>
            <a:chOff x="2501677" y="2906162"/>
            <a:chExt cx="367328" cy="327296"/>
          </a:xfrm>
        </p:grpSpPr>
        <p:sp>
          <p:nvSpPr>
            <p:cNvPr id="12065" name="Google Shape;12065;p4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6" name="Google Shape;12066;p4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7" name="Google Shape;12067;p4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68" name="Google Shape;12068;p45"/>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69" name="Google Shape;12069;p45"/>
          <p:cNvGrpSpPr/>
          <p:nvPr/>
        </p:nvGrpSpPr>
        <p:grpSpPr>
          <a:xfrm>
            <a:off x="3022448" y="2969914"/>
            <a:ext cx="367712" cy="354240"/>
            <a:chOff x="3050317" y="2893714"/>
            <a:chExt cx="367712" cy="354240"/>
          </a:xfrm>
        </p:grpSpPr>
        <p:sp>
          <p:nvSpPr>
            <p:cNvPr id="12070" name="Google Shape;12070;p4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1" name="Google Shape;12071;p4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72" name="Google Shape;12072;p45"/>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3" name="Google Shape;12073;p45"/>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74" name="Google Shape;12074;p45"/>
          <p:cNvGrpSpPr/>
          <p:nvPr/>
        </p:nvGrpSpPr>
        <p:grpSpPr>
          <a:xfrm>
            <a:off x="7503408" y="2962554"/>
            <a:ext cx="185184" cy="367296"/>
            <a:chOff x="7531277" y="2886354"/>
            <a:chExt cx="185184" cy="367296"/>
          </a:xfrm>
        </p:grpSpPr>
        <p:sp>
          <p:nvSpPr>
            <p:cNvPr id="12075" name="Google Shape;12075;p4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6" name="Google Shape;12076;p4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7" name="Google Shape;12077;p4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8" name="Google Shape;12078;p45"/>
          <p:cNvGrpSpPr/>
          <p:nvPr/>
        </p:nvGrpSpPr>
        <p:grpSpPr>
          <a:xfrm>
            <a:off x="6898768" y="2962938"/>
            <a:ext cx="297184" cy="367296"/>
            <a:chOff x="6926637" y="2886738"/>
            <a:chExt cx="297184" cy="367296"/>
          </a:xfrm>
        </p:grpSpPr>
        <p:sp>
          <p:nvSpPr>
            <p:cNvPr id="12079" name="Google Shape;12079;p4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0" name="Google Shape;12080;p4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1" name="Google Shape;12081;p4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82" name="Google Shape;12082;p45"/>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3" name="Google Shape;12083;p45"/>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84" name="Google Shape;12084;p45"/>
          <p:cNvGrpSpPr/>
          <p:nvPr/>
        </p:nvGrpSpPr>
        <p:grpSpPr>
          <a:xfrm>
            <a:off x="6312784" y="2962554"/>
            <a:ext cx="370368" cy="368064"/>
            <a:chOff x="6340653" y="2886354"/>
            <a:chExt cx="370368" cy="368064"/>
          </a:xfrm>
        </p:grpSpPr>
        <p:sp>
          <p:nvSpPr>
            <p:cNvPr id="12085" name="Google Shape;12085;p4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6" name="Google Shape;12086;p4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7" name="Google Shape;12087;p4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8" name="Google Shape;12088;p4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9" name="Google Shape;12089;p4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0" name="Google Shape;12090;p4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1" name="Google Shape;12091;p45"/>
          <p:cNvGrpSpPr/>
          <p:nvPr/>
        </p:nvGrpSpPr>
        <p:grpSpPr>
          <a:xfrm>
            <a:off x="5218928" y="2057626"/>
            <a:ext cx="354752" cy="336512"/>
            <a:chOff x="5246797" y="1981426"/>
            <a:chExt cx="354752" cy="336512"/>
          </a:xfrm>
        </p:grpSpPr>
        <p:sp>
          <p:nvSpPr>
            <p:cNvPr id="12092" name="Google Shape;12092;p4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3" name="Google Shape;12093;p4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4" name="Google Shape;12094;p45"/>
          <p:cNvGrpSpPr/>
          <p:nvPr/>
        </p:nvGrpSpPr>
        <p:grpSpPr>
          <a:xfrm>
            <a:off x="4120880" y="2178266"/>
            <a:ext cx="355136" cy="216256"/>
            <a:chOff x="4148749" y="2102066"/>
            <a:chExt cx="355136" cy="216256"/>
          </a:xfrm>
        </p:grpSpPr>
        <p:sp>
          <p:nvSpPr>
            <p:cNvPr id="12095" name="Google Shape;12095;p4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6" name="Google Shape;12096;p4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7" name="Google Shape;12097;p45"/>
          <p:cNvGrpSpPr/>
          <p:nvPr/>
        </p:nvGrpSpPr>
        <p:grpSpPr>
          <a:xfrm>
            <a:off x="5766800" y="2077626"/>
            <a:ext cx="354752" cy="315360"/>
            <a:chOff x="5794669" y="2001426"/>
            <a:chExt cx="354752" cy="315360"/>
          </a:xfrm>
        </p:grpSpPr>
        <p:sp>
          <p:nvSpPr>
            <p:cNvPr id="12098" name="Google Shape;12098;p4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9" name="Google Shape;12099;p4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00" name="Google Shape;12100;p45"/>
          <p:cNvGrpSpPr/>
          <p:nvPr/>
        </p:nvGrpSpPr>
        <p:grpSpPr>
          <a:xfrm>
            <a:off x="6317360" y="2106042"/>
            <a:ext cx="352832" cy="289216"/>
            <a:chOff x="6345229" y="2029842"/>
            <a:chExt cx="352832" cy="289216"/>
          </a:xfrm>
        </p:grpSpPr>
        <p:sp>
          <p:nvSpPr>
            <p:cNvPr id="12101" name="Google Shape;12101;p4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2" name="Google Shape;12102;p4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03" name="Google Shape;12103;p45"/>
          <p:cNvGrpSpPr/>
          <p:nvPr/>
        </p:nvGrpSpPr>
        <p:grpSpPr>
          <a:xfrm>
            <a:off x="4669520" y="2112538"/>
            <a:ext cx="354752" cy="281984"/>
            <a:chOff x="4697389" y="2036338"/>
            <a:chExt cx="354752" cy="281984"/>
          </a:xfrm>
        </p:grpSpPr>
        <p:sp>
          <p:nvSpPr>
            <p:cNvPr id="12104" name="Google Shape;12104;p4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5" name="Google Shape;12105;p4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06" name="Google Shape;12106;p45"/>
          <p:cNvGrpSpPr/>
          <p:nvPr/>
        </p:nvGrpSpPr>
        <p:grpSpPr>
          <a:xfrm>
            <a:off x="1376144" y="2500954"/>
            <a:ext cx="353600" cy="354944"/>
            <a:chOff x="1404013" y="2424754"/>
            <a:chExt cx="353600" cy="354944"/>
          </a:xfrm>
        </p:grpSpPr>
        <p:sp>
          <p:nvSpPr>
            <p:cNvPr id="12107" name="Google Shape;12107;p4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8" name="Google Shape;12108;p4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9" name="Google Shape;12109;p4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0" name="Google Shape;12110;p4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1" name="Google Shape;12111;p4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2" name="Google Shape;12112;p45"/>
          <p:cNvGrpSpPr/>
          <p:nvPr/>
        </p:nvGrpSpPr>
        <p:grpSpPr>
          <a:xfrm>
            <a:off x="826384" y="2504474"/>
            <a:ext cx="355104" cy="351040"/>
            <a:chOff x="854253" y="2428274"/>
            <a:chExt cx="355104" cy="351040"/>
          </a:xfrm>
        </p:grpSpPr>
        <p:sp>
          <p:nvSpPr>
            <p:cNvPr id="12113" name="Google Shape;12113;p4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4" name="Google Shape;12114;p4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5" name="Google Shape;12115;p45"/>
          <p:cNvGrpSpPr/>
          <p:nvPr/>
        </p:nvGrpSpPr>
        <p:grpSpPr>
          <a:xfrm>
            <a:off x="6869040" y="2517146"/>
            <a:ext cx="354752" cy="275904"/>
            <a:chOff x="6896909" y="2440946"/>
            <a:chExt cx="354752" cy="275904"/>
          </a:xfrm>
        </p:grpSpPr>
        <p:sp>
          <p:nvSpPr>
            <p:cNvPr id="12116" name="Google Shape;12116;p4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7" name="Google Shape;12117;p4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18" name="Google Shape;12118;p45"/>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19" name="Google Shape;12119;p45"/>
          <p:cNvGrpSpPr/>
          <p:nvPr/>
        </p:nvGrpSpPr>
        <p:grpSpPr>
          <a:xfrm>
            <a:off x="5237200" y="2500954"/>
            <a:ext cx="321984" cy="354560"/>
            <a:chOff x="5265069" y="2424754"/>
            <a:chExt cx="321984" cy="354560"/>
          </a:xfrm>
        </p:grpSpPr>
        <p:sp>
          <p:nvSpPr>
            <p:cNvPr id="12120" name="Google Shape;12120;p4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1" name="Google Shape;12121;p4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2" name="Google Shape;12122;p45"/>
          <p:cNvGrpSpPr/>
          <p:nvPr/>
        </p:nvGrpSpPr>
        <p:grpSpPr>
          <a:xfrm>
            <a:off x="4122800" y="2542970"/>
            <a:ext cx="355104" cy="259584"/>
            <a:chOff x="4150669" y="2466770"/>
            <a:chExt cx="355104" cy="259584"/>
          </a:xfrm>
        </p:grpSpPr>
        <p:sp>
          <p:nvSpPr>
            <p:cNvPr id="12123" name="Google Shape;12123;p4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4" name="Google Shape;12124;p4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5" name="Google Shape;12125;p4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6" name="Google Shape;12126;p4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7" name="Google Shape;12127;p45"/>
          <p:cNvGrpSpPr/>
          <p:nvPr/>
        </p:nvGrpSpPr>
        <p:grpSpPr>
          <a:xfrm>
            <a:off x="4671824" y="2501146"/>
            <a:ext cx="354336" cy="353984"/>
            <a:chOff x="4699693" y="2424946"/>
            <a:chExt cx="354336" cy="353984"/>
          </a:xfrm>
        </p:grpSpPr>
        <p:sp>
          <p:nvSpPr>
            <p:cNvPr id="12128" name="Google Shape;12128;p4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9" name="Google Shape;12129;p4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30" name="Google Shape;12130;p45"/>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1" name="Google Shape;12131;p45"/>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32" name="Google Shape;12132;p45"/>
          <p:cNvGrpSpPr/>
          <p:nvPr/>
        </p:nvGrpSpPr>
        <p:grpSpPr>
          <a:xfrm>
            <a:off x="1925168" y="2628442"/>
            <a:ext cx="355136" cy="227072"/>
            <a:chOff x="1953037" y="2552242"/>
            <a:chExt cx="355136" cy="227072"/>
          </a:xfrm>
        </p:grpSpPr>
        <p:sp>
          <p:nvSpPr>
            <p:cNvPr id="12133" name="Google Shape;12133;p4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4" name="Google Shape;12134;p4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35" name="Google Shape;12135;p45"/>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36" name="Google Shape;12136;p45"/>
          <p:cNvGrpSpPr/>
          <p:nvPr/>
        </p:nvGrpSpPr>
        <p:grpSpPr>
          <a:xfrm>
            <a:off x="2473072" y="2603418"/>
            <a:ext cx="355104" cy="250944"/>
            <a:chOff x="2500941" y="2527218"/>
            <a:chExt cx="355104" cy="250944"/>
          </a:xfrm>
        </p:grpSpPr>
        <p:sp>
          <p:nvSpPr>
            <p:cNvPr id="12137" name="Google Shape;12137;p4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8" name="Google Shape;12138;p4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9" name="Google Shape;12139;p4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0" name="Google Shape;12140;p4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p4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42" name="Google Shape;12142;p45"/>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43" name="Google Shape;12143;p45"/>
          <p:cNvGrpSpPr/>
          <p:nvPr/>
        </p:nvGrpSpPr>
        <p:grpSpPr>
          <a:xfrm>
            <a:off x="7965936" y="2503322"/>
            <a:ext cx="356256" cy="351808"/>
            <a:chOff x="7993805" y="2427122"/>
            <a:chExt cx="356256" cy="351808"/>
          </a:xfrm>
        </p:grpSpPr>
        <p:sp>
          <p:nvSpPr>
            <p:cNvPr id="12144" name="Google Shape;12144;p4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5" name="Google Shape;12145;p4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6" name="Google Shape;12146;p4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47" name="Google Shape;12147;p45"/>
          <p:cNvGrpSpPr/>
          <p:nvPr/>
        </p:nvGrpSpPr>
        <p:grpSpPr>
          <a:xfrm>
            <a:off x="850768" y="2041210"/>
            <a:ext cx="308640" cy="353312"/>
            <a:chOff x="878637" y="1965010"/>
            <a:chExt cx="308640" cy="353312"/>
          </a:xfrm>
        </p:grpSpPr>
        <p:sp>
          <p:nvSpPr>
            <p:cNvPr id="12148" name="Google Shape;12148;p4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9" name="Google Shape;12149;p4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0" name="Google Shape;12150;p4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1" name="Google Shape;12151;p45"/>
          <p:cNvGrpSpPr/>
          <p:nvPr/>
        </p:nvGrpSpPr>
        <p:grpSpPr>
          <a:xfrm>
            <a:off x="6868272" y="2040922"/>
            <a:ext cx="348256" cy="352448"/>
            <a:chOff x="6896141" y="1964722"/>
            <a:chExt cx="348256" cy="352448"/>
          </a:xfrm>
        </p:grpSpPr>
        <p:sp>
          <p:nvSpPr>
            <p:cNvPr id="12152" name="Google Shape;12152;p4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3" name="Google Shape;12153;p4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4" name="Google Shape;12154;p4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5" name="Google Shape;12155;p45"/>
          <p:cNvGrpSpPr/>
          <p:nvPr/>
        </p:nvGrpSpPr>
        <p:grpSpPr>
          <a:xfrm>
            <a:off x="7962128" y="2091578"/>
            <a:ext cx="355136" cy="303328"/>
            <a:chOff x="7989997" y="2015378"/>
            <a:chExt cx="355136" cy="303328"/>
          </a:xfrm>
        </p:grpSpPr>
        <p:sp>
          <p:nvSpPr>
            <p:cNvPr id="12156" name="Google Shape;12156;p4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7" name="Google Shape;12157;p4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p4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9" name="Google Shape;12159;p45"/>
          <p:cNvGrpSpPr/>
          <p:nvPr/>
        </p:nvGrpSpPr>
        <p:grpSpPr>
          <a:xfrm>
            <a:off x="3570352" y="1585562"/>
            <a:ext cx="348640" cy="330784"/>
            <a:chOff x="3598221" y="1509362"/>
            <a:chExt cx="348640" cy="330784"/>
          </a:xfrm>
        </p:grpSpPr>
        <p:sp>
          <p:nvSpPr>
            <p:cNvPr id="12160" name="Google Shape;12160;p4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1" name="Google Shape;12161;p4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2" name="Google Shape;12162;p4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3" name="Google Shape;12163;p4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4" name="Google Shape;12164;p45"/>
          <p:cNvGrpSpPr/>
          <p:nvPr/>
        </p:nvGrpSpPr>
        <p:grpSpPr>
          <a:xfrm>
            <a:off x="5218928" y="1576858"/>
            <a:ext cx="347872" cy="347488"/>
            <a:chOff x="5246797" y="1500658"/>
            <a:chExt cx="347872" cy="347488"/>
          </a:xfrm>
        </p:grpSpPr>
        <p:sp>
          <p:nvSpPr>
            <p:cNvPr id="12165" name="Google Shape;12165;p4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6" name="Google Shape;12166;p4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7" name="Google Shape;12167;p4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8" name="Google Shape;12168;p4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9" name="Google Shape;12169;p45"/>
          <p:cNvGrpSpPr/>
          <p:nvPr/>
        </p:nvGrpSpPr>
        <p:grpSpPr>
          <a:xfrm>
            <a:off x="5768720" y="1576858"/>
            <a:ext cx="349024" cy="346752"/>
            <a:chOff x="5796589" y="1500658"/>
            <a:chExt cx="349024" cy="346752"/>
          </a:xfrm>
        </p:grpSpPr>
        <p:sp>
          <p:nvSpPr>
            <p:cNvPr id="12170" name="Google Shape;12170;p4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71" name="Google Shape;12171;p45"/>
            <p:cNvGrpSpPr/>
            <p:nvPr/>
          </p:nvGrpSpPr>
          <p:grpSpPr>
            <a:xfrm>
              <a:off x="5796589" y="1500658"/>
              <a:ext cx="349024" cy="346752"/>
              <a:chOff x="5796589" y="1500658"/>
              <a:chExt cx="349024" cy="346752"/>
            </a:xfrm>
          </p:grpSpPr>
          <p:sp>
            <p:nvSpPr>
              <p:cNvPr id="12172" name="Google Shape;12172;p4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3" name="Google Shape;12173;p4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4" name="Google Shape;12174;p4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p4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176" name="Google Shape;12176;p45"/>
          <p:cNvGrpSpPr/>
          <p:nvPr/>
        </p:nvGrpSpPr>
        <p:grpSpPr>
          <a:xfrm>
            <a:off x="6867504" y="1578778"/>
            <a:ext cx="348640" cy="343296"/>
            <a:chOff x="6895373" y="1502578"/>
            <a:chExt cx="348640" cy="343296"/>
          </a:xfrm>
        </p:grpSpPr>
        <p:sp>
          <p:nvSpPr>
            <p:cNvPr id="12177" name="Google Shape;12177;p4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8" name="Google Shape;12178;p4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9" name="Google Shape;12179;p4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0" name="Google Shape;12180;p45"/>
          <p:cNvGrpSpPr/>
          <p:nvPr/>
        </p:nvGrpSpPr>
        <p:grpSpPr>
          <a:xfrm>
            <a:off x="4119728" y="1581658"/>
            <a:ext cx="347904" cy="336992"/>
            <a:chOff x="4147597" y="1505458"/>
            <a:chExt cx="347904" cy="336992"/>
          </a:xfrm>
        </p:grpSpPr>
        <p:sp>
          <p:nvSpPr>
            <p:cNvPr id="12181" name="Google Shape;12181;p4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2" name="Google Shape;12182;p4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3" name="Google Shape;12183;p4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4" name="Google Shape;12184;p4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5" name="Google Shape;12185;p4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6" name="Google Shape;12186;p4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7" name="Google Shape;12187;p4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8" name="Google Shape;12188;p45"/>
          <p:cNvGrpSpPr/>
          <p:nvPr/>
        </p:nvGrpSpPr>
        <p:grpSpPr>
          <a:xfrm>
            <a:off x="2471536" y="1576090"/>
            <a:ext cx="347488" cy="348256"/>
            <a:chOff x="2499405" y="1499890"/>
            <a:chExt cx="347488" cy="348256"/>
          </a:xfrm>
        </p:grpSpPr>
        <p:sp>
          <p:nvSpPr>
            <p:cNvPr id="12189" name="Google Shape;12189;p4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0" name="Google Shape;12190;p4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1" name="Google Shape;12191;p4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2" name="Google Shape;12192;p4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3" name="Google Shape;12193;p4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4" name="Google Shape;12194;p45"/>
          <p:cNvGrpSpPr/>
          <p:nvPr/>
        </p:nvGrpSpPr>
        <p:grpSpPr>
          <a:xfrm>
            <a:off x="1928976" y="1576698"/>
            <a:ext cx="331520" cy="348032"/>
            <a:chOff x="1956845" y="1500498"/>
            <a:chExt cx="331520" cy="348032"/>
          </a:xfrm>
        </p:grpSpPr>
        <p:sp>
          <p:nvSpPr>
            <p:cNvPr id="12195" name="Google Shape;12195;p4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6" name="Google Shape;12196;p4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7" name="Google Shape;12197;p4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8" name="Google Shape;12198;p4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9" name="Google Shape;12199;p4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0" name="Google Shape;12200;p4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1" name="Google Shape;12201;p4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2" name="Google Shape;12202;p4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3" name="Google Shape;12203;p4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4" name="Google Shape;12204;p4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5" name="Google Shape;12205;p4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6" name="Google Shape;12206;p4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7" name="Google Shape;12207;p45"/>
          <p:cNvGrpSpPr/>
          <p:nvPr/>
        </p:nvGrpSpPr>
        <p:grpSpPr>
          <a:xfrm>
            <a:off x="6317744" y="1626074"/>
            <a:ext cx="348640" cy="250656"/>
            <a:chOff x="6345613" y="1549874"/>
            <a:chExt cx="348640" cy="250656"/>
          </a:xfrm>
        </p:grpSpPr>
        <p:sp>
          <p:nvSpPr>
            <p:cNvPr id="12208" name="Google Shape;12208;p4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9" name="Google Shape;12209;p4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0" name="Google Shape;12210;p4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p4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2" name="Google Shape;12212;p4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3" name="Google Shape;12213;p4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14" name="Google Shape;12214;p45"/>
          <p:cNvGrpSpPr/>
          <p:nvPr/>
        </p:nvGrpSpPr>
        <p:grpSpPr>
          <a:xfrm>
            <a:off x="7416912" y="1583226"/>
            <a:ext cx="348640" cy="334272"/>
            <a:chOff x="7444781" y="1507026"/>
            <a:chExt cx="348640" cy="334272"/>
          </a:xfrm>
        </p:grpSpPr>
        <p:sp>
          <p:nvSpPr>
            <p:cNvPr id="12215" name="Google Shape;12215;p4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6" name="Google Shape;12216;p4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7" name="Google Shape;12217;p4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8" name="Google Shape;12218;p4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p4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20" name="Google Shape;12220;p45"/>
          <p:cNvGrpSpPr/>
          <p:nvPr/>
        </p:nvGrpSpPr>
        <p:grpSpPr>
          <a:xfrm>
            <a:off x="7967472" y="1582938"/>
            <a:ext cx="347872" cy="334944"/>
            <a:chOff x="7995341" y="1506738"/>
            <a:chExt cx="347872" cy="334944"/>
          </a:xfrm>
        </p:grpSpPr>
        <p:sp>
          <p:nvSpPr>
            <p:cNvPr id="12221" name="Google Shape;12221;p4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2" name="Google Shape;12222;p4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3" name="Google Shape;12223;p4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4" name="Google Shape;12224;p4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p4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p4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27" name="Google Shape;12227;p45"/>
          <p:cNvGrpSpPr/>
          <p:nvPr/>
        </p:nvGrpSpPr>
        <p:grpSpPr>
          <a:xfrm>
            <a:off x="3020176" y="1599130"/>
            <a:ext cx="347872" cy="303904"/>
            <a:chOff x="3048045" y="1522930"/>
            <a:chExt cx="347872" cy="303904"/>
          </a:xfrm>
        </p:grpSpPr>
        <p:sp>
          <p:nvSpPr>
            <p:cNvPr id="12228" name="Google Shape;12228;p4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29" name="Google Shape;12229;p45"/>
            <p:cNvGrpSpPr/>
            <p:nvPr/>
          </p:nvGrpSpPr>
          <p:grpSpPr>
            <a:xfrm>
              <a:off x="3048045" y="1522930"/>
              <a:ext cx="347872" cy="303904"/>
              <a:chOff x="3048045" y="1522930"/>
              <a:chExt cx="347872" cy="303904"/>
            </a:xfrm>
          </p:grpSpPr>
          <p:sp>
            <p:nvSpPr>
              <p:cNvPr id="12230" name="Google Shape;12230;p4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1" name="Google Shape;12231;p4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232" name="Google Shape;12232;p45"/>
          <p:cNvGrpSpPr/>
          <p:nvPr/>
        </p:nvGrpSpPr>
        <p:grpSpPr>
          <a:xfrm>
            <a:off x="1105264" y="3428122"/>
            <a:ext cx="313984" cy="358560"/>
            <a:chOff x="1133133" y="3351922"/>
            <a:chExt cx="313984" cy="358560"/>
          </a:xfrm>
        </p:grpSpPr>
        <p:sp>
          <p:nvSpPr>
            <p:cNvPr id="12233" name="Google Shape;12233;p4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4" name="Google Shape;12234;p4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5" name="Google Shape;12235;p4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6" name="Google Shape;12236;p4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7" name="Google Shape;12237;p4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8" name="Google Shape;12238;p4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9" name="Google Shape;12239;p4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0" name="Google Shape;12240;p4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p4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2" name="Google Shape;12242;p4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3" name="Google Shape;12243;p4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4" name="Google Shape;12244;p4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5" name="Google Shape;12245;p4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p4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p4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8" name="Google Shape;12248;p4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49" name="Google Shape;12249;p45"/>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50" name="Google Shape;12250;p45"/>
          <p:cNvGrpSpPr/>
          <p:nvPr/>
        </p:nvGrpSpPr>
        <p:grpSpPr>
          <a:xfrm>
            <a:off x="2767184" y="3428794"/>
            <a:ext cx="288448" cy="357120"/>
            <a:chOff x="2795053" y="3352594"/>
            <a:chExt cx="288448" cy="357120"/>
          </a:xfrm>
        </p:grpSpPr>
        <p:sp>
          <p:nvSpPr>
            <p:cNvPr id="12251" name="Google Shape;12251;p4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2" name="Google Shape;12252;p4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3" name="Google Shape;12253;p4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4" name="Google Shape;12254;p4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5" name="Google Shape;12255;p4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6" name="Google Shape;12256;p4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7" name="Google Shape;12257;p4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8" name="Google Shape;12258;p4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9" name="Google Shape;12259;p4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0" name="Google Shape;12260;p45"/>
          <p:cNvGrpSpPr/>
          <p:nvPr/>
        </p:nvGrpSpPr>
        <p:grpSpPr>
          <a:xfrm>
            <a:off x="2208656" y="3429402"/>
            <a:ext cx="304832" cy="356512"/>
            <a:chOff x="2236525" y="3353202"/>
            <a:chExt cx="304832" cy="356512"/>
          </a:xfrm>
        </p:grpSpPr>
        <p:sp>
          <p:nvSpPr>
            <p:cNvPr id="12261" name="Google Shape;12261;p4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2" name="Google Shape;12262;p4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3" name="Google Shape;12263;p4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4" name="Google Shape;12264;p45"/>
          <p:cNvGrpSpPr/>
          <p:nvPr/>
        </p:nvGrpSpPr>
        <p:grpSpPr>
          <a:xfrm>
            <a:off x="3882768" y="3428890"/>
            <a:ext cx="256800" cy="357024"/>
            <a:chOff x="3910637" y="3352690"/>
            <a:chExt cx="256800" cy="357024"/>
          </a:xfrm>
        </p:grpSpPr>
        <p:sp>
          <p:nvSpPr>
            <p:cNvPr id="12265" name="Google Shape;12265;p4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6" name="Google Shape;12266;p4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p4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8" name="Google Shape;12268;p45"/>
          <p:cNvGrpSpPr/>
          <p:nvPr/>
        </p:nvGrpSpPr>
        <p:grpSpPr>
          <a:xfrm>
            <a:off x="6028560" y="3428122"/>
            <a:ext cx="360064" cy="360096"/>
            <a:chOff x="6056429" y="3351922"/>
            <a:chExt cx="360064" cy="360096"/>
          </a:xfrm>
        </p:grpSpPr>
        <p:sp>
          <p:nvSpPr>
            <p:cNvPr id="12269" name="Google Shape;12269;p4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0" name="Google Shape;12270;p4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1" name="Google Shape;12271;p4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2" name="Google Shape;12272;p45"/>
          <p:cNvGrpSpPr/>
          <p:nvPr/>
        </p:nvGrpSpPr>
        <p:grpSpPr>
          <a:xfrm>
            <a:off x="6581008" y="3429274"/>
            <a:ext cx="357408" cy="357408"/>
            <a:chOff x="6608877" y="3353074"/>
            <a:chExt cx="357408" cy="357408"/>
          </a:xfrm>
        </p:grpSpPr>
        <p:sp>
          <p:nvSpPr>
            <p:cNvPr id="12273" name="Google Shape;12273;p4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4" name="Google Shape;12274;p4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5" name="Google Shape;12275;p4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6" name="Google Shape;12276;p4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7" name="Google Shape;12277;p4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8" name="Google Shape;12278;p4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9" name="Google Shape;12279;p4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80" name="Google Shape;12280;p45"/>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1" name="Google Shape;12281;p45"/>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82" name="Google Shape;12282;p45"/>
          <p:cNvGrpSpPr/>
          <p:nvPr/>
        </p:nvGrpSpPr>
        <p:grpSpPr>
          <a:xfrm>
            <a:off x="4931664" y="3446426"/>
            <a:ext cx="357408" cy="323488"/>
            <a:chOff x="4959533" y="3370226"/>
            <a:chExt cx="357408" cy="323488"/>
          </a:xfrm>
        </p:grpSpPr>
        <p:sp>
          <p:nvSpPr>
            <p:cNvPr id="12283" name="Google Shape;12283;p4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4" name="Google Shape;12284;p4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85" name="Google Shape;12285;p45"/>
          <p:cNvGrpSpPr/>
          <p:nvPr/>
        </p:nvGrpSpPr>
        <p:grpSpPr>
          <a:xfrm>
            <a:off x="7130768" y="3429274"/>
            <a:ext cx="357056" cy="357408"/>
            <a:chOff x="7158637" y="3353074"/>
            <a:chExt cx="357056" cy="357408"/>
          </a:xfrm>
        </p:grpSpPr>
        <p:sp>
          <p:nvSpPr>
            <p:cNvPr id="12286" name="Google Shape;12286;p4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7" name="Google Shape;12287;p4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8" name="Google Shape;12288;p4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9" name="Google Shape;12289;p4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90" name="Google Shape;12290;p45"/>
          <p:cNvGrpSpPr/>
          <p:nvPr/>
        </p:nvGrpSpPr>
        <p:grpSpPr>
          <a:xfrm>
            <a:off x="3288400" y="3428602"/>
            <a:ext cx="344832" cy="356544"/>
            <a:chOff x="3316269" y="3352402"/>
            <a:chExt cx="344832" cy="356544"/>
          </a:xfrm>
        </p:grpSpPr>
        <p:sp>
          <p:nvSpPr>
            <p:cNvPr id="12291" name="Google Shape;12291;p4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2" name="Google Shape;12292;p4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3" name="Google Shape;12293;p4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94" name="Google Shape;12294;p45"/>
          <p:cNvGrpSpPr/>
          <p:nvPr/>
        </p:nvGrpSpPr>
        <p:grpSpPr>
          <a:xfrm>
            <a:off x="5481040" y="3447706"/>
            <a:ext cx="358560" cy="319552"/>
            <a:chOff x="5508909" y="3371506"/>
            <a:chExt cx="358560" cy="319552"/>
          </a:xfrm>
        </p:grpSpPr>
        <p:sp>
          <p:nvSpPr>
            <p:cNvPr id="12295" name="Google Shape;12295;p4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6" name="Google Shape;12296;p4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7" name="Google Shape;12297;p4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8" name="Google Shape;12298;p4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9" name="Google Shape;12299;p4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0" name="Google Shape;12300;p4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1" name="Google Shape;12301;p4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2" name="Google Shape;12302;p4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3" name="Google Shape;12303;p4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4" name="Google Shape;12304;p4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05" name="Google Shape;12305;p45"/>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09" name="Shape 12309"/>
        <p:cNvGrpSpPr/>
        <p:nvPr/>
      </p:nvGrpSpPr>
      <p:grpSpPr>
        <a:xfrm>
          <a:off x="0" y="0"/>
          <a:ext cx="0" cy="0"/>
          <a:chOff x="0" y="0"/>
          <a:chExt cx="0" cy="0"/>
        </a:xfrm>
      </p:grpSpPr>
      <p:sp>
        <p:nvSpPr>
          <p:cNvPr id="12310" name="Google Shape;12310;p46"/>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11" name="Google Shape;12311;p46"/>
          <p:cNvGrpSpPr/>
          <p:nvPr/>
        </p:nvGrpSpPr>
        <p:grpSpPr>
          <a:xfrm>
            <a:off x="3026217" y="3893352"/>
            <a:ext cx="346056" cy="345674"/>
            <a:chOff x="3303268" y="3817349"/>
            <a:chExt cx="346056" cy="345674"/>
          </a:xfrm>
        </p:grpSpPr>
        <p:sp>
          <p:nvSpPr>
            <p:cNvPr id="12312" name="Google Shape;12312;p4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3" name="Google Shape;12313;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4" name="Google Shape;12314;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5" name="Google Shape;12315;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6" name="Google Shape;12316;p46"/>
          <p:cNvGrpSpPr/>
          <p:nvPr/>
        </p:nvGrpSpPr>
        <p:grpSpPr>
          <a:xfrm>
            <a:off x="3475306" y="3893352"/>
            <a:ext cx="346056" cy="345674"/>
            <a:chOff x="3752358" y="3817349"/>
            <a:chExt cx="346056" cy="345674"/>
          </a:xfrm>
        </p:grpSpPr>
        <p:sp>
          <p:nvSpPr>
            <p:cNvPr id="12317" name="Google Shape;12317;p4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8" name="Google Shape;12318;p4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9" name="Google Shape;12319;p4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0" name="Google Shape;12320;p4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1" name="Google Shape;12321;p46"/>
          <p:cNvGrpSpPr/>
          <p:nvPr/>
        </p:nvGrpSpPr>
        <p:grpSpPr>
          <a:xfrm>
            <a:off x="4822956" y="3893352"/>
            <a:ext cx="346024" cy="345674"/>
            <a:chOff x="5100008" y="3817349"/>
            <a:chExt cx="346024" cy="345674"/>
          </a:xfrm>
        </p:grpSpPr>
        <p:sp>
          <p:nvSpPr>
            <p:cNvPr id="12322" name="Google Shape;12322;p4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3" name="Google Shape;12323;p4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p4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5" name="Google Shape;12325;p46"/>
          <p:cNvGrpSpPr/>
          <p:nvPr/>
        </p:nvGrpSpPr>
        <p:grpSpPr>
          <a:xfrm>
            <a:off x="5721867" y="3893352"/>
            <a:ext cx="345674" cy="345674"/>
            <a:chOff x="5998919" y="3817349"/>
            <a:chExt cx="345674" cy="345674"/>
          </a:xfrm>
        </p:grpSpPr>
        <p:sp>
          <p:nvSpPr>
            <p:cNvPr id="12326" name="Google Shape;12326;p4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7" name="Google Shape;12327;p4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8" name="Google Shape;12328;p4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9" name="Google Shape;12329;p46"/>
          <p:cNvGrpSpPr/>
          <p:nvPr/>
        </p:nvGrpSpPr>
        <p:grpSpPr>
          <a:xfrm>
            <a:off x="3924396" y="3893352"/>
            <a:ext cx="346024" cy="345674"/>
            <a:chOff x="4201447" y="3817349"/>
            <a:chExt cx="346024" cy="345674"/>
          </a:xfrm>
        </p:grpSpPr>
        <p:sp>
          <p:nvSpPr>
            <p:cNvPr id="12330" name="Google Shape;12330;p4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1" name="Google Shape;12331;p4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2" name="Google Shape;12332;p46"/>
          <p:cNvGrpSpPr/>
          <p:nvPr/>
        </p:nvGrpSpPr>
        <p:grpSpPr>
          <a:xfrm>
            <a:off x="4373867" y="3893352"/>
            <a:ext cx="346024" cy="345674"/>
            <a:chOff x="4650919" y="3817349"/>
            <a:chExt cx="346024" cy="345674"/>
          </a:xfrm>
        </p:grpSpPr>
        <p:sp>
          <p:nvSpPr>
            <p:cNvPr id="12333" name="Google Shape;12333;p4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p4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5" name="Google Shape;12335;p4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6" name="Google Shape;12336;p46"/>
          <p:cNvGrpSpPr/>
          <p:nvPr/>
        </p:nvGrpSpPr>
        <p:grpSpPr>
          <a:xfrm>
            <a:off x="5272810" y="3893352"/>
            <a:ext cx="345642" cy="345674"/>
            <a:chOff x="5549861" y="3817349"/>
            <a:chExt cx="345642" cy="345674"/>
          </a:xfrm>
        </p:grpSpPr>
        <p:sp>
          <p:nvSpPr>
            <p:cNvPr id="12337" name="Google Shape;12337;p4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8" name="Google Shape;12338;p4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9" name="Google Shape;12339;p4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0" name="Google Shape;12340;p46"/>
          <p:cNvGrpSpPr/>
          <p:nvPr/>
        </p:nvGrpSpPr>
        <p:grpSpPr>
          <a:xfrm>
            <a:off x="1281335" y="3474029"/>
            <a:ext cx="367255" cy="269855"/>
            <a:chOff x="1306445" y="3397829"/>
            <a:chExt cx="367255" cy="269855"/>
          </a:xfrm>
        </p:grpSpPr>
        <p:sp>
          <p:nvSpPr>
            <p:cNvPr id="12341" name="Google Shape;12341;p4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2" name="Google Shape;12342;p4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3" name="Google Shape;12343;p4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4" name="Google Shape;12344;p4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5" name="Google Shape;12345;p4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6" name="Google Shape;12346;p4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7" name="Google Shape;12347;p46"/>
          <p:cNvGrpSpPr/>
          <p:nvPr/>
        </p:nvGrpSpPr>
        <p:grpSpPr>
          <a:xfrm>
            <a:off x="1756207" y="3467600"/>
            <a:ext cx="367255" cy="282364"/>
            <a:chOff x="1781317" y="3391400"/>
            <a:chExt cx="367255" cy="282364"/>
          </a:xfrm>
        </p:grpSpPr>
        <p:sp>
          <p:nvSpPr>
            <p:cNvPr id="12348" name="Google Shape;12348;p4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9" name="Google Shape;12349;p4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0" name="Google Shape;12350;p4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1" name="Google Shape;12351;p4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2" name="Google Shape;12352;p4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3" name="Google Shape;12353;p4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4" name="Google Shape;12354;p46"/>
          <p:cNvGrpSpPr/>
          <p:nvPr/>
        </p:nvGrpSpPr>
        <p:grpSpPr>
          <a:xfrm>
            <a:off x="3653720" y="3447133"/>
            <a:ext cx="369164" cy="323297"/>
            <a:chOff x="3678830" y="3370933"/>
            <a:chExt cx="369164" cy="323297"/>
          </a:xfrm>
        </p:grpSpPr>
        <p:sp>
          <p:nvSpPr>
            <p:cNvPr id="12355" name="Google Shape;12355;p4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6" name="Google Shape;12356;p4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7" name="Google Shape;12357;p4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8" name="Google Shape;12358;p4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9" name="Google Shape;12359;p4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p4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1" name="Google Shape;12361;p4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2" name="Google Shape;12362;p4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3" name="Google Shape;12363;p4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4" name="Google Shape;12364;p4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5" name="Google Shape;12365;p4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6" name="Google Shape;12366;p46"/>
          <p:cNvGrpSpPr/>
          <p:nvPr/>
        </p:nvGrpSpPr>
        <p:grpSpPr>
          <a:xfrm>
            <a:off x="834155" y="3424375"/>
            <a:ext cx="312316" cy="368400"/>
            <a:chOff x="859265" y="3348175"/>
            <a:chExt cx="312316" cy="368400"/>
          </a:xfrm>
        </p:grpSpPr>
        <p:sp>
          <p:nvSpPr>
            <p:cNvPr id="12367" name="Google Shape;12367;p4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8" name="Google Shape;12368;p4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9" name="Google Shape;12369;p4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0" name="Google Shape;12370;p4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1" name="Google Shape;12371;p4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72" name="Google Shape;12372;p46"/>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73" name="Google Shape;12373;p46"/>
          <p:cNvGrpSpPr/>
          <p:nvPr/>
        </p:nvGrpSpPr>
        <p:grpSpPr>
          <a:xfrm>
            <a:off x="2741264" y="3437213"/>
            <a:ext cx="330111" cy="308908"/>
            <a:chOff x="2766264" y="3394042"/>
            <a:chExt cx="294874" cy="275934"/>
          </a:xfrm>
        </p:grpSpPr>
        <p:sp>
          <p:nvSpPr>
            <p:cNvPr id="12374" name="Google Shape;12374;p4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5" name="Google Shape;12375;p4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6" name="Google Shape;12376;p4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7" name="Google Shape;12377;p4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8" name="Google Shape;12378;p46"/>
          <p:cNvGrpSpPr/>
          <p:nvPr/>
        </p:nvGrpSpPr>
        <p:grpSpPr>
          <a:xfrm>
            <a:off x="3189862" y="3435388"/>
            <a:ext cx="346406" cy="347552"/>
            <a:chOff x="3214972" y="3359188"/>
            <a:chExt cx="346406" cy="347552"/>
          </a:xfrm>
        </p:grpSpPr>
        <p:sp>
          <p:nvSpPr>
            <p:cNvPr id="12379" name="Google Shape;12379;p4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0" name="Google Shape;12380;p4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1" name="Google Shape;12381;p4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2" name="Google Shape;12382;p4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3" name="Google Shape;12383;p4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4" name="Google Shape;12384;p4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5" name="Google Shape;12385;p4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6" name="Google Shape;12386;p4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7" name="Google Shape;12387;p4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8" name="Google Shape;12388;p4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9" name="Google Shape;12389;p4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0" name="Google Shape;12390;p4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1" name="Google Shape;12391;p4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2" name="Google Shape;12392;p4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3" name="Google Shape;12393;p46"/>
          <p:cNvGrpSpPr/>
          <p:nvPr/>
        </p:nvGrpSpPr>
        <p:grpSpPr>
          <a:xfrm>
            <a:off x="4604196" y="3485393"/>
            <a:ext cx="367255" cy="244486"/>
            <a:chOff x="4629306" y="3409193"/>
            <a:chExt cx="367255" cy="244486"/>
          </a:xfrm>
        </p:grpSpPr>
        <p:sp>
          <p:nvSpPr>
            <p:cNvPr id="12394" name="Google Shape;12394;p4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5" name="Google Shape;12395;p4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6" name="Google Shape;12396;p4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7" name="Google Shape;12397;p4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8" name="Google Shape;12398;p4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9" name="Google Shape;12399;p4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0" name="Google Shape;12400;p4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1" name="Google Shape;12401;p4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2" name="Google Shape;12402;p4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3" name="Google Shape;12403;p4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4" name="Google Shape;12404;p46"/>
          <p:cNvGrpSpPr/>
          <p:nvPr/>
        </p:nvGrpSpPr>
        <p:grpSpPr>
          <a:xfrm>
            <a:off x="4168380" y="3426284"/>
            <a:ext cx="289940" cy="334661"/>
            <a:chOff x="4193490" y="3350084"/>
            <a:chExt cx="289940" cy="334661"/>
          </a:xfrm>
        </p:grpSpPr>
        <p:sp>
          <p:nvSpPr>
            <p:cNvPr id="12405" name="Google Shape;12405;p4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6" name="Google Shape;12406;p4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7" name="Google Shape;12407;p4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8" name="Google Shape;12408;p4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9" name="Google Shape;12409;p4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0" name="Google Shape;12410;p4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1" name="Google Shape;12411;p4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2" name="Google Shape;12412;p4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3" name="Google Shape;12413;p4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4" name="Google Shape;12414;p4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5" name="Google Shape;12415;p46"/>
          <p:cNvGrpSpPr/>
          <p:nvPr/>
        </p:nvGrpSpPr>
        <p:grpSpPr>
          <a:xfrm>
            <a:off x="6508171" y="3427430"/>
            <a:ext cx="357037" cy="357005"/>
            <a:chOff x="6533281" y="3351230"/>
            <a:chExt cx="357037" cy="357005"/>
          </a:xfrm>
        </p:grpSpPr>
        <p:sp>
          <p:nvSpPr>
            <p:cNvPr id="12416" name="Google Shape;12416;p4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7" name="Google Shape;12417;p4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8" name="Google Shape;12418;p4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9" name="Google Shape;12419;p46"/>
          <p:cNvGrpSpPr/>
          <p:nvPr/>
        </p:nvGrpSpPr>
        <p:grpSpPr>
          <a:xfrm>
            <a:off x="6033331" y="3427430"/>
            <a:ext cx="357387" cy="357005"/>
            <a:chOff x="6058441" y="3351230"/>
            <a:chExt cx="357387" cy="357005"/>
          </a:xfrm>
        </p:grpSpPr>
        <p:sp>
          <p:nvSpPr>
            <p:cNvPr id="12420" name="Google Shape;12420;p4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1" name="Google Shape;12421;p4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22" name="Google Shape;12422;p46"/>
          <p:cNvGrpSpPr/>
          <p:nvPr/>
        </p:nvGrpSpPr>
        <p:grpSpPr>
          <a:xfrm>
            <a:off x="7932373" y="3427048"/>
            <a:ext cx="357387" cy="357387"/>
            <a:chOff x="7957483" y="3350848"/>
            <a:chExt cx="357387" cy="357387"/>
          </a:xfrm>
        </p:grpSpPr>
        <p:sp>
          <p:nvSpPr>
            <p:cNvPr id="12423" name="Google Shape;12423;p4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4" name="Google Shape;12424;p4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5" name="Google Shape;12425;p4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26" name="Google Shape;12426;p46"/>
          <p:cNvGrpSpPr/>
          <p:nvPr/>
        </p:nvGrpSpPr>
        <p:grpSpPr>
          <a:xfrm>
            <a:off x="6982661" y="3427430"/>
            <a:ext cx="357387" cy="357005"/>
            <a:chOff x="7007771" y="3351230"/>
            <a:chExt cx="357387" cy="357005"/>
          </a:xfrm>
        </p:grpSpPr>
        <p:sp>
          <p:nvSpPr>
            <p:cNvPr id="12427" name="Google Shape;12427;p4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8" name="Google Shape;12428;p4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9" name="Google Shape;12429;p4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0" name="Google Shape;12430;p4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1" name="Google Shape;12431;p4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2" name="Google Shape;12432;p46"/>
          <p:cNvGrpSpPr/>
          <p:nvPr/>
        </p:nvGrpSpPr>
        <p:grpSpPr>
          <a:xfrm>
            <a:off x="5083620" y="3427430"/>
            <a:ext cx="357005" cy="357005"/>
            <a:chOff x="5108729" y="3351230"/>
            <a:chExt cx="357005" cy="357005"/>
          </a:xfrm>
        </p:grpSpPr>
        <p:sp>
          <p:nvSpPr>
            <p:cNvPr id="12433" name="Google Shape;12433;p4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4" name="Google Shape;12434;p4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5" name="Google Shape;12435;p46"/>
          <p:cNvGrpSpPr/>
          <p:nvPr/>
        </p:nvGrpSpPr>
        <p:grpSpPr>
          <a:xfrm>
            <a:off x="5558459" y="3427430"/>
            <a:ext cx="357419" cy="357005"/>
            <a:chOff x="5583569" y="3351230"/>
            <a:chExt cx="357419" cy="357005"/>
          </a:xfrm>
        </p:grpSpPr>
        <p:sp>
          <p:nvSpPr>
            <p:cNvPr id="12436" name="Google Shape;12436;p4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7" name="Google Shape;12437;p4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8" name="Google Shape;12438;p46"/>
          <p:cNvGrpSpPr/>
          <p:nvPr/>
        </p:nvGrpSpPr>
        <p:grpSpPr>
          <a:xfrm>
            <a:off x="7457119" y="3427430"/>
            <a:ext cx="357419" cy="357005"/>
            <a:chOff x="7482229" y="3351230"/>
            <a:chExt cx="357419" cy="357005"/>
          </a:xfrm>
        </p:grpSpPr>
        <p:sp>
          <p:nvSpPr>
            <p:cNvPr id="12439" name="Google Shape;12439;p4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0" name="Google Shape;12440;p4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1" name="Google Shape;12441;p4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2" name="Google Shape;12442;p4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3" name="Google Shape;12443;p4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44" name="Google Shape;12444;p46"/>
          <p:cNvGrpSpPr/>
          <p:nvPr/>
        </p:nvGrpSpPr>
        <p:grpSpPr>
          <a:xfrm>
            <a:off x="3739375" y="2966882"/>
            <a:ext cx="222874" cy="345737"/>
            <a:chOff x="3764485" y="2890682"/>
            <a:chExt cx="222874" cy="345737"/>
          </a:xfrm>
        </p:grpSpPr>
        <p:sp>
          <p:nvSpPr>
            <p:cNvPr id="12445" name="Google Shape;12445;p4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6" name="Google Shape;12446;p4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7" name="Google Shape;12447;p4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48" name="Google Shape;12448;p46"/>
          <p:cNvGrpSpPr/>
          <p:nvPr/>
        </p:nvGrpSpPr>
        <p:grpSpPr>
          <a:xfrm>
            <a:off x="2213507" y="2984331"/>
            <a:ext cx="422596" cy="310382"/>
            <a:chOff x="2278533" y="2937377"/>
            <a:chExt cx="346788" cy="254704"/>
          </a:xfrm>
        </p:grpSpPr>
        <p:sp>
          <p:nvSpPr>
            <p:cNvPr id="12449" name="Google Shape;12449;p4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0" name="Google Shape;12450;p4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51" name="Google Shape;12451;p46"/>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52" name="Google Shape;12452;p46"/>
          <p:cNvGrpSpPr/>
          <p:nvPr/>
        </p:nvGrpSpPr>
        <p:grpSpPr>
          <a:xfrm>
            <a:off x="1811527" y="2967710"/>
            <a:ext cx="286152" cy="346437"/>
            <a:chOff x="1836637" y="2891510"/>
            <a:chExt cx="286152" cy="346437"/>
          </a:xfrm>
        </p:grpSpPr>
        <p:sp>
          <p:nvSpPr>
            <p:cNvPr id="12453" name="Google Shape;12453;p4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4" name="Google Shape;12454;p4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5" name="Google Shape;12455;p4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56" name="Google Shape;12456;p46"/>
          <p:cNvGrpSpPr/>
          <p:nvPr/>
        </p:nvGrpSpPr>
        <p:grpSpPr>
          <a:xfrm>
            <a:off x="5560751" y="2982129"/>
            <a:ext cx="379764" cy="337684"/>
            <a:chOff x="5585861" y="2905929"/>
            <a:chExt cx="379764" cy="337684"/>
          </a:xfrm>
        </p:grpSpPr>
        <p:sp>
          <p:nvSpPr>
            <p:cNvPr id="12457" name="Google Shape;12457;p4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8" name="Google Shape;12458;p4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9" name="Google Shape;12459;p4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0" name="Google Shape;12460;p4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61" name="Google Shape;12461;p46"/>
          <p:cNvGrpSpPr/>
          <p:nvPr/>
        </p:nvGrpSpPr>
        <p:grpSpPr>
          <a:xfrm>
            <a:off x="1302566" y="2986680"/>
            <a:ext cx="347934" cy="310024"/>
            <a:chOff x="1327676" y="2910480"/>
            <a:chExt cx="347934" cy="310024"/>
          </a:xfrm>
        </p:grpSpPr>
        <p:sp>
          <p:nvSpPr>
            <p:cNvPr id="12462" name="Google Shape;12462;p4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3" name="Google Shape;12463;p4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4" name="Google Shape;12464;p4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5" name="Google Shape;12465;p4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6" name="Google Shape;12466;p4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67" name="Google Shape;12467;p46"/>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68" name="Google Shape;12468;p46"/>
          <p:cNvGrpSpPr/>
          <p:nvPr/>
        </p:nvGrpSpPr>
        <p:grpSpPr>
          <a:xfrm>
            <a:off x="2728291" y="2945764"/>
            <a:ext cx="382828" cy="358601"/>
            <a:chOff x="2753373" y="2902523"/>
            <a:chExt cx="347552" cy="325557"/>
          </a:xfrm>
        </p:grpSpPr>
        <p:sp>
          <p:nvSpPr>
            <p:cNvPr id="12469" name="Google Shape;12469;p4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0" name="Google Shape;12470;p4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1" name="Google Shape;12471;p4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2" name="Google Shape;12472;p4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3" name="Google Shape;12473;p4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4" name="Google Shape;12474;p4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75" name="Google Shape;12475;p46"/>
          <p:cNvGrpSpPr/>
          <p:nvPr/>
        </p:nvGrpSpPr>
        <p:grpSpPr>
          <a:xfrm>
            <a:off x="823906" y="2979455"/>
            <a:ext cx="356655" cy="335425"/>
            <a:chOff x="849016" y="2903255"/>
            <a:chExt cx="356655" cy="335425"/>
          </a:xfrm>
        </p:grpSpPr>
        <p:sp>
          <p:nvSpPr>
            <p:cNvPr id="12476" name="Google Shape;12476;p4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7" name="Google Shape;12477;p4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8" name="Google Shape;12478;p4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9" name="Google Shape;12479;p4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0" name="Google Shape;12480;p4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1" name="Google Shape;12481;p4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2" name="Google Shape;12482;p4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3" name="Google Shape;12483;p4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4" name="Google Shape;12484;p4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5" name="Google Shape;12485;p4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6" name="Google Shape;12486;p4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87" name="Google Shape;12487;p46"/>
          <p:cNvGrpSpPr/>
          <p:nvPr/>
        </p:nvGrpSpPr>
        <p:grpSpPr>
          <a:xfrm>
            <a:off x="4185823" y="3002977"/>
            <a:ext cx="280072" cy="275521"/>
            <a:chOff x="4210933" y="2926777"/>
            <a:chExt cx="280072" cy="275521"/>
          </a:xfrm>
        </p:grpSpPr>
        <p:sp>
          <p:nvSpPr>
            <p:cNvPr id="12488" name="Google Shape;12488;p4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9" name="Google Shape;12489;p4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0" name="Google Shape;12490;p4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1" name="Google Shape;12491;p4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2" name="Google Shape;12492;p4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3" name="Google Shape;12493;p4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4" name="Google Shape;12494;p4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5" name="Google Shape;12495;p4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6" name="Google Shape;12496;p4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7" name="Google Shape;12497;p4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8" name="Google Shape;12498;p4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9" name="Google Shape;12499;p4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0" name="Google Shape;12500;p4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01" name="Google Shape;12501;p46"/>
          <p:cNvGrpSpPr/>
          <p:nvPr/>
        </p:nvGrpSpPr>
        <p:grpSpPr>
          <a:xfrm>
            <a:off x="4642106" y="2991582"/>
            <a:ext cx="320273" cy="318395"/>
            <a:chOff x="4667216" y="2915382"/>
            <a:chExt cx="320273" cy="318395"/>
          </a:xfrm>
        </p:grpSpPr>
        <p:sp>
          <p:nvSpPr>
            <p:cNvPr id="12502" name="Google Shape;12502;p4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3" name="Google Shape;12503;p4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4" name="Google Shape;12504;p4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5" name="Google Shape;12505;p4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06" name="Google Shape;12506;p46"/>
          <p:cNvGrpSpPr/>
          <p:nvPr/>
        </p:nvGrpSpPr>
        <p:grpSpPr>
          <a:xfrm>
            <a:off x="5145370" y="3010839"/>
            <a:ext cx="261929" cy="280550"/>
            <a:chOff x="5170480" y="2934639"/>
            <a:chExt cx="261929" cy="280550"/>
          </a:xfrm>
        </p:grpSpPr>
        <p:sp>
          <p:nvSpPr>
            <p:cNvPr id="12507" name="Google Shape;12507;p4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8" name="Google Shape;12508;p4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9" name="Google Shape;12509;p4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0" name="Google Shape;12510;p4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1" name="Google Shape;12511;p4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2" name="Google Shape;12512;p4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3" name="Google Shape;12513;p4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14" name="Google Shape;12514;p46"/>
          <p:cNvGrpSpPr/>
          <p:nvPr/>
        </p:nvGrpSpPr>
        <p:grpSpPr>
          <a:xfrm>
            <a:off x="6044313" y="2968091"/>
            <a:ext cx="362320" cy="364230"/>
            <a:chOff x="6069423" y="2891892"/>
            <a:chExt cx="362320" cy="364230"/>
          </a:xfrm>
        </p:grpSpPr>
        <p:sp>
          <p:nvSpPr>
            <p:cNvPr id="12515" name="Google Shape;12515;p4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6" name="Google Shape;12516;p4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7" name="Google Shape;12517;p4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8" name="Google Shape;12518;p4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9" name="Google Shape;12519;p4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0" name="Google Shape;12520;p4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21" name="Google Shape;12521;p46"/>
          <p:cNvGrpSpPr/>
          <p:nvPr/>
        </p:nvGrpSpPr>
        <p:grpSpPr>
          <a:xfrm>
            <a:off x="6546845" y="2995370"/>
            <a:ext cx="308878" cy="311170"/>
            <a:chOff x="6571955" y="2919170"/>
            <a:chExt cx="308878" cy="311170"/>
          </a:xfrm>
        </p:grpSpPr>
        <p:sp>
          <p:nvSpPr>
            <p:cNvPr id="12522" name="Google Shape;12522;p4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3" name="Google Shape;12523;p4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4" name="Google Shape;12524;p4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5" name="Google Shape;12525;p4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6" name="Google Shape;12526;p4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7" name="Google Shape;12527;p4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8" name="Google Shape;12528;p4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9" name="Google Shape;12529;p4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0" name="Google Shape;12530;p4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1" name="Google Shape;12531;p4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32" name="Google Shape;12532;p46"/>
          <p:cNvGrpSpPr/>
          <p:nvPr/>
        </p:nvGrpSpPr>
        <p:grpSpPr>
          <a:xfrm>
            <a:off x="7474944" y="3010935"/>
            <a:ext cx="350576" cy="280454"/>
            <a:chOff x="7500054" y="2934735"/>
            <a:chExt cx="350576" cy="280454"/>
          </a:xfrm>
        </p:grpSpPr>
        <p:sp>
          <p:nvSpPr>
            <p:cNvPr id="12533" name="Google Shape;12533;p4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4" name="Google Shape;12534;p4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5" name="Google Shape;12535;p4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6" name="Google Shape;12536;p4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7" name="Google Shape;12537;p4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8" name="Google Shape;12538;p4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9" name="Google Shape;12539;p4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0" name="Google Shape;12540;p4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41" name="Google Shape;12541;p46"/>
          <p:cNvGrpSpPr/>
          <p:nvPr/>
        </p:nvGrpSpPr>
        <p:grpSpPr>
          <a:xfrm>
            <a:off x="6987570" y="2950862"/>
            <a:ext cx="332012" cy="355454"/>
            <a:chOff x="7055134" y="2919170"/>
            <a:chExt cx="290321" cy="310820"/>
          </a:xfrm>
        </p:grpSpPr>
        <p:sp>
          <p:nvSpPr>
            <p:cNvPr id="12542" name="Google Shape;12542;p4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3" name="Google Shape;12543;p4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4" name="Google Shape;12544;p4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5" name="Google Shape;12545;p4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6" name="Google Shape;12546;p4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7" name="Google Shape;12547;p4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8" name="Google Shape;12548;p4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9" name="Google Shape;12549;p4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0" name="Google Shape;12550;p4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1" name="Google Shape;12551;p4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2" name="Google Shape;12552;p4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3" name="Google Shape;12553;p4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4" name="Google Shape;12554;p4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5" name="Google Shape;12555;p4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56" name="Google Shape;12556;p46"/>
          <p:cNvGrpSpPr/>
          <p:nvPr/>
        </p:nvGrpSpPr>
        <p:grpSpPr>
          <a:xfrm>
            <a:off x="7960033" y="2976813"/>
            <a:ext cx="330109" cy="347552"/>
            <a:chOff x="7985143" y="2900613"/>
            <a:chExt cx="330109" cy="347552"/>
          </a:xfrm>
        </p:grpSpPr>
        <p:sp>
          <p:nvSpPr>
            <p:cNvPr id="12557" name="Google Shape;12557;p4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8" name="Google Shape;12558;p4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9" name="Google Shape;12559;p4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0" name="Google Shape;12560;p4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1" name="Google Shape;12561;p4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2" name="Google Shape;12562;p4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3" name="Google Shape;12563;p4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4" name="Google Shape;12564;p4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65" name="Google Shape;12565;p46"/>
          <p:cNvGrpSpPr/>
          <p:nvPr/>
        </p:nvGrpSpPr>
        <p:grpSpPr>
          <a:xfrm>
            <a:off x="7965731" y="2511426"/>
            <a:ext cx="354363" cy="353631"/>
            <a:chOff x="7990840" y="2435226"/>
            <a:chExt cx="354363" cy="353631"/>
          </a:xfrm>
        </p:grpSpPr>
        <p:sp>
          <p:nvSpPr>
            <p:cNvPr id="12566" name="Google Shape;12566;p4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7" name="Google Shape;12567;p4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8" name="Google Shape;12568;p4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69" name="Google Shape;12569;p46"/>
          <p:cNvGrpSpPr/>
          <p:nvPr/>
        </p:nvGrpSpPr>
        <p:grpSpPr>
          <a:xfrm>
            <a:off x="1792207" y="2556530"/>
            <a:ext cx="350958" cy="263043"/>
            <a:chOff x="1817317" y="2480330"/>
            <a:chExt cx="350958" cy="263043"/>
          </a:xfrm>
        </p:grpSpPr>
        <p:sp>
          <p:nvSpPr>
            <p:cNvPr id="12570" name="Google Shape;12570;p4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1" name="Google Shape;12571;p4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2" name="Google Shape;12572;p4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3" name="Google Shape;12573;p4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4" name="Google Shape;12574;p4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5" name="Google Shape;12575;p46"/>
          <p:cNvGrpSpPr/>
          <p:nvPr/>
        </p:nvGrpSpPr>
        <p:grpSpPr>
          <a:xfrm>
            <a:off x="1316617" y="2559549"/>
            <a:ext cx="419913" cy="308109"/>
            <a:chOff x="1341727" y="2483349"/>
            <a:chExt cx="419913" cy="308109"/>
          </a:xfrm>
        </p:grpSpPr>
        <p:sp>
          <p:nvSpPr>
            <p:cNvPr id="12576" name="Google Shape;12576;p4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7" name="Google Shape;12577;p4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8" name="Google Shape;12578;p4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9" name="Google Shape;12579;p46"/>
          <p:cNvGrpSpPr/>
          <p:nvPr/>
        </p:nvGrpSpPr>
        <p:grpSpPr>
          <a:xfrm>
            <a:off x="829222" y="2523936"/>
            <a:ext cx="376358" cy="330108"/>
            <a:chOff x="854332" y="2447736"/>
            <a:chExt cx="376358" cy="330108"/>
          </a:xfrm>
        </p:grpSpPr>
        <p:sp>
          <p:nvSpPr>
            <p:cNvPr id="12580" name="Google Shape;12580;p4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1" name="Google Shape;12581;p4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2" name="Google Shape;12582;p4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3" name="Google Shape;12583;p4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4" name="Google Shape;12584;p4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5" name="Google Shape;12585;p4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6" name="Google Shape;12586;p4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7" name="Google Shape;12587;p4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88" name="Google Shape;12588;p46"/>
          <p:cNvGrpSpPr/>
          <p:nvPr/>
        </p:nvGrpSpPr>
        <p:grpSpPr>
          <a:xfrm>
            <a:off x="4181653" y="2527151"/>
            <a:ext cx="322151" cy="322374"/>
            <a:chOff x="4206763" y="2450951"/>
            <a:chExt cx="322151" cy="322374"/>
          </a:xfrm>
        </p:grpSpPr>
        <p:sp>
          <p:nvSpPr>
            <p:cNvPr id="12589" name="Google Shape;12589;p4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0" name="Google Shape;12590;p4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91" name="Google Shape;12591;p46"/>
          <p:cNvGrpSpPr/>
          <p:nvPr/>
        </p:nvGrpSpPr>
        <p:grpSpPr>
          <a:xfrm>
            <a:off x="7491236" y="2526259"/>
            <a:ext cx="327976" cy="324316"/>
            <a:chOff x="7528096" y="2450059"/>
            <a:chExt cx="327976" cy="324316"/>
          </a:xfrm>
        </p:grpSpPr>
        <p:sp>
          <p:nvSpPr>
            <p:cNvPr id="12592" name="Google Shape;12592;p4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3" name="Google Shape;12593;p4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4" name="Google Shape;12594;p4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5" name="Google Shape;12595;p4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6" name="Google Shape;12596;p4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97" name="Google Shape;12597;p46"/>
          <p:cNvGrpSpPr/>
          <p:nvPr/>
        </p:nvGrpSpPr>
        <p:grpSpPr>
          <a:xfrm>
            <a:off x="7052019" y="2588742"/>
            <a:ext cx="282364" cy="198619"/>
            <a:chOff x="7077129" y="2512542"/>
            <a:chExt cx="282364" cy="198619"/>
          </a:xfrm>
        </p:grpSpPr>
        <p:sp>
          <p:nvSpPr>
            <p:cNvPr id="12598" name="Google Shape;12598;p4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9" name="Google Shape;12599;p4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0" name="Google Shape;12600;p4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1" name="Google Shape;12601;p4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2" name="Google Shape;12602;p4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3" name="Google Shape;12603;p4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04" name="Google Shape;12604;p46"/>
          <p:cNvGrpSpPr/>
          <p:nvPr/>
        </p:nvGrpSpPr>
        <p:grpSpPr>
          <a:xfrm>
            <a:off x="3700351" y="2520912"/>
            <a:ext cx="334279" cy="334661"/>
            <a:chOff x="3725461" y="2444712"/>
            <a:chExt cx="334279" cy="334661"/>
          </a:xfrm>
        </p:grpSpPr>
        <p:sp>
          <p:nvSpPr>
            <p:cNvPr id="12605" name="Google Shape;12605;p4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6" name="Google Shape;12606;p4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7" name="Google Shape;12607;p4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8" name="Google Shape;12608;p4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9" name="Google Shape;12609;p4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0" name="Google Shape;12610;p4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1" name="Google Shape;12611;p4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12" name="Google Shape;12612;p46"/>
          <p:cNvGrpSpPr/>
          <p:nvPr/>
        </p:nvGrpSpPr>
        <p:grpSpPr>
          <a:xfrm>
            <a:off x="6552128" y="2533421"/>
            <a:ext cx="332019" cy="310788"/>
            <a:chOff x="6577238" y="2457221"/>
            <a:chExt cx="332019" cy="310788"/>
          </a:xfrm>
        </p:grpSpPr>
        <p:sp>
          <p:nvSpPr>
            <p:cNvPr id="12613" name="Google Shape;12613;p4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4" name="Google Shape;12614;p4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5" name="Google Shape;12615;p4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6" name="Google Shape;12616;p4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7" name="Google Shape;12617;p4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8" name="Google Shape;12618;p4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19" name="Google Shape;12619;p46"/>
          <p:cNvGrpSpPr/>
          <p:nvPr/>
        </p:nvGrpSpPr>
        <p:grpSpPr>
          <a:xfrm>
            <a:off x="2793451" y="2515978"/>
            <a:ext cx="247892" cy="346024"/>
            <a:chOff x="2818561" y="2439778"/>
            <a:chExt cx="247892" cy="346024"/>
          </a:xfrm>
        </p:grpSpPr>
        <p:sp>
          <p:nvSpPr>
            <p:cNvPr id="12620" name="Google Shape;12620;p4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1" name="Google Shape;12621;p4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2" name="Google Shape;12622;p4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3" name="Google Shape;12623;p4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4" name="Google Shape;12624;p4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5" name="Google Shape;12625;p4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6" name="Google Shape;12626;p4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7" name="Google Shape;12627;p4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8" name="Google Shape;12628;p4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9" name="Google Shape;12629;p4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0" name="Google Shape;12630;p4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1" name="Google Shape;12631;p4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32" name="Google Shape;12632;p46"/>
          <p:cNvGrpSpPr/>
          <p:nvPr/>
        </p:nvGrpSpPr>
        <p:grpSpPr>
          <a:xfrm>
            <a:off x="3182668" y="2550832"/>
            <a:ext cx="419933" cy="275170"/>
            <a:chOff x="3207778" y="2474632"/>
            <a:chExt cx="419933" cy="275170"/>
          </a:xfrm>
        </p:grpSpPr>
        <p:sp>
          <p:nvSpPr>
            <p:cNvPr id="12633" name="Google Shape;12633;p4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4" name="Google Shape;12634;p4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5" name="Google Shape;12635;p4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6" name="Google Shape;12636;p4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7" name="Google Shape;12637;p4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8" name="Google Shape;12638;p4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9" name="Google Shape;12639;p4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0" name="Google Shape;12640;p4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1" name="Google Shape;12641;p4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2" name="Google Shape;12642;p4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3" name="Google Shape;12643;p4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4" name="Google Shape;12644;p4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5" name="Google Shape;12645;p4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6" name="Google Shape;12646;p4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47" name="Google Shape;12647;p46"/>
          <p:cNvGrpSpPr/>
          <p:nvPr/>
        </p:nvGrpSpPr>
        <p:grpSpPr>
          <a:xfrm>
            <a:off x="6074265" y="2532275"/>
            <a:ext cx="337684" cy="314194"/>
            <a:chOff x="6099375" y="2456075"/>
            <a:chExt cx="337684" cy="314194"/>
          </a:xfrm>
        </p:grpSpPr>
        <p:sp>
          <p:nvSpPr>
            <p:cNvPr id="12648" name="Google Shape;12648;p4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9" name="Google Shape;12649;p4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0" name="Google Shape;12650;p46"/>
          <p:cNvGrpSpPr/>
          <p:nvPr/>
        </p:nvGrpSpPr>
        <p:grpSpPr>
          <a:xfrm>
            <a:off x="2287513" y="2544784"/>
            <a:ext cx="312698" cy="286534"/>
            <a:chOff x="2312623" y="2468584"/>
            <a:chExt cx="312698" cy="286534"/>
          </a:xfrm>
        </p:grpSpPr>
        <p:sp>
          <p:nvSpPr>
            <p:cNvPr id="12651" name="Google Shape;12651;p4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2" name="Google Shape;12652;p4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3" name="Google Shape;12653;p4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4" name="Google Shape;12654;p46"/>
          <p:cNvGrpSpPr/>
          <p:nvPr/>
        </p:nvGrpSpPr>
        <p:grpSpPr>
          <a:xfrm>
            <a:off x="5593695" y="2517124"/>
            <a:ext cx="345292" cy="342618"/>
            <a:chOff x="5618805" y="2440924"/>
            <a:chExt cx="345292" cy="342618"/>
          </a:xfrm>
        </p:grpSpPr>
        <p:sp>
          <p:nvSpPr>
            <p:cNvPr id="12655" name="Google Shape;12655;p4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6" name="Google Shape;12656;p4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7" name="Google Shape;12657;p4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8" name="Google Shape;12658;p4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9" name="Google Shape;12659;p4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0" name="Google Shape;12660;p46"/>
          <p:cNvGrpSpPr/>
          <p:nvPr/>
        </p:nvGrpSpPr>
        <p:grpSpPr>
          <a:xfrm>
            <a:off x="4628069" y="2522790"/>
            <a:ext cx="377886" cy="331255"/>
            <a:chOff x="4653179" y="2446590"/>
            <a:chExt cx="377886" cy="331255"/>
          </a:xfrm>
        </p:grpSpPr>
        <p:sp>
          <p:nvSpPr>
            <p:cNvPr id="12661" name="Google Shape;12661;p4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2" name="Google Shape;12662;p4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3" name="Google Shape;12663;p4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4" name="Google Shape;12664;p4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5" name="Google Shape;12665;p46"/>
          <p:cNvGrpSpPr/>
          <p:nvPr/>
        </p:nvGrpSpPr>
        <p:grpSpPr>
          <a:xfrm>
            <a:off x="5159407" y="2535681"/>
            <a:ext cx="252062" cy="305122"/>
            <a:chOff x="5184517" y="2459481"/>
            <a:chExt cx="252062" cy="305122"/>
          </a:xfrm>
        </p:grpSpPr>
        <p:sp>
          <p:nvSpPr>
            <p:cNvPr id="12666" name="Google Shape;12666;p4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7" name="Google Shape;12667;p4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8" name="Google Shape;12668;p4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9" name="Google Shape;12669;p4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0" name="Google Shape;12670;p4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1" name="Google Shape;12671;p4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72" name="Google Shape;12672;p46"/>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73" name="Google Shape;12673;p46"/>
          <p:cNvGrpSpPr/>
          <p:nvPr/>
        </p:nvGrpSpPr>
        <p:grpSpPr>
          <a:xfrm>
            <a:off x="6130349" y="2045308"/>
            <a:ext cx="249770" cy="363849"/>
            <a:chOff x="6155459" y="1969108"/>
            <a:chExt cx="249770" cy="363849"/>
          </a:xfrm>
        </p:grpSpPr>
        <p:sp>
          <p:nvSpPr>
            <p:cNvPr id="12674" name="Google Shape;12674;p4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5" name="Google Shape;12675;p4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6" name="Google Shape;12676;p4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7" name="Google Shape;12677;p4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8" name="Google Shape;12678;p4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9" name="Google Shape;12679;p4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0" name="Google Shape;12680;p4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1" name="Google Shape;12681;p4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2" name="Google Shape;12682;p4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83" name="Google Shape;12683;p46"/>
          <p:cNvGrpSpPr/>
          <p:nvPr/>
        </p:nvGrpSpPr>
        <p:grpSpPr>
          <a:xfrm>
            <a:off x="2254919" y="2046804"/>
            <a:ext cx="353631" cy="354395"/>
            <a:chOff x="2280029" y="1970604"/>
            <a:chExt cx="353631" cy="354395"/>
          </a:xfrm>
        </p:grpSpPr>
        <p:sp>
          <p:nvSpPr>
            <p:cNvPr id="12684" name="Google Shape;12684;p4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5" name="Google Shape;12685;p4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6" name="Google Shape;12686;p4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7" name="Google Shape;12687;p4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88" name="Google Shape;12688;p46"/>
          <p:cNvGrpSpPr/>
          <p:nvPr/>
        </p:nvGrpSpPr>
        <p:grpSpPr>
          <a:xfrm>
            <a:off x="8039990" y="2076374"/>
            <a:ext cx="255086" cy="301684"/>
            <a:chOff x="8065100" y="2000174"/>
            <a:chExt cx="255086" cy="301684"/>
          </a:xfrm>
        </p:grpSpPr>
        <p:sp>
          <p:nvSpPr>
            <p:cNvPr id="12689" name="Google Shape;12689;p4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0" name="Google Shape;12690;p4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1" name="Google Shape;12691;p4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2" name="Google Shape;12692;p4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93" name="Google Shape;12693;p46"/>
          <p:cNvGrpSpPr/>
          <p:nvPr/>
        </p:nvGrpSpPr>
        <p:grpSpPr>
          <a:xfrm>
            <a:off x="6608595" y="2045308"/>
            <a:ext cx="249420" cy="363849"/>
            <a:chOff x="6633705" y="1969108"/>
            <a:chExt cx="249420" cy="363849"/>
          </a:xfrm>
        </p:grpSpPr>
        <p:sp>
          <p:nvSpPr>
            <p:cNvPr id="12694" name="Google Shape;12694;p4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5" name="Google Shape;12695;p4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6" name="Google Shape;12696;p4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7" name="Google Shape;12697;p4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8" name="Google Shape;12698;p4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9" name="Google Shape;12699;p4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0" name="Google Shape;12700;p4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1" name="Google Shape;12701;p4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02" name="Google Shape;12702;p46"/>
          <p:cNvGrpSpPr/>
          <p:nvPr/>
        </p:nvGrpSpPr>
        <p:grpSpPr>
          <a:xfrm>
            <a:off x="5185921" y="2045308"/>
            <a:ext cx="226661" cy="363467"/>
            <a:chOff x="5211031" y="1969108"/>
            <a:chExt cx="226661" cy="363467"/>
          </a:xfrm>
        </p:grpSpPr>
        <p:sp>
          <p:nvSpPr>
            <p:cNvPr id="12703" name="Google Shape;12703;p4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4" name="Google Shape;12704;p4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05" name="Google Shape;12705;p46"/>
          <p:cNvGrpSpPr/>
          <p:nvPr/>
        </p:nvGrpSpPr>
        <p:grpSpPr>
          <a:xfrm>
            <a:off x="3687842" y="2046804"/>
            <a:ext cx="354363" cy="354395"/>
            <a:chOff x="3712952" y="1970604"/>
            <a:chExt cx="354363" cy="354395"/>
          </a:xfrm>
        </p:grpSpPr>
        <p:sp>
          <p:nvSpPr>
            <p:cNvPr id="12706" name="Google Shape;12706;p4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7" name="Google Shape;12707;p4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8" name="Google Shape;12708;p4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9" name="Google Shape;12709;p4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0" name="Google Shape;12710;p4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1" name="Google Shape;12711;p4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2" name="Google Shape;12712;p4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3" name="Google Shape;12713;p4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4" name="Google Shape;12714;p4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15" name="Google Shape;12715;p46"/>
          <p:cNvGrpSpPr/>
          <p:nvPr/>
        </p:nvGrpSpPr>
        <p:grpSpPr>
          <a:xfrm>
            <a:off x="3210329" y="2046804"/>
            <a:ext cx="354364" cy="354745"/>
            <a:chOff x="3235438" y="1970604"/>
            <a:chExt cx="354364" cy="354745"/>
          </a:xfrm>
        </p:grpSpPr>
        <p:sp>
          <p:nvSpPr>
            <p:cNvPr id="12716" name="Google Shape;12716;p4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7" name="Google Shape;12717;p4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8" name="Google Shape;12718;p4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9" name="Google Shape;12719;p4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0" name="Google Shape;12720;p4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1" name="Google Shape;12721;p4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2" name="Google Shape;12722;p4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3" name="Google Shape;12723;p4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4" name="Google Shape;12724;p4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5" name="Google Shape;12725;p4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6" name="Google Shape;12726;p4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7" name="Google Shape;12727;p4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8" name="Google Shape;12728;p4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29" name="Google Shape;12729;p46"/>
          <p:cNvGrpSpPr/>
          <p:nvPr/>
        </p:nvGrpSpPr>
        <p:grpSpPr>
          <a:xfrm>
            <a:off x="1304475" y="2066125"/>
            <a:ext cx="341473" cy="335074"/>
            <a:chOff x="1329585" y="1989925"/>
            <a:chExt cx="341473" cy="335074"/>
          </a:xfrm>
        </p:grpSpPr>
        <p:sp>
          <p:nvSpPr>
            <p:cNvPr id="12730" name="Google Shape;12730;p4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1" name="Google Shape;12731;p4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2" name="Google Shape;12732;p4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33" name="Google Shape;12733;p46"/>
          <p:cNvGrpSpPr/>
          <p:nvPr/>
        </p:nvGrpSpPr>
        <p:grpSpPr>
          <a:xfrm>
            <a:off x="5566761" y="2066106"/>
            <a:ext cx="416649" cy="325597"/>
            <a:chOff x="5626763" y="2013829"/>
            <a:chExt cx="351722" cy="274788"/>
          </a:xfrm>
        </p:grpSpPr>
        <p:sp>
          <p:nvSpPr>
            <p:cNvPr id="12734" name="Google Shape;12734;p4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5" name="Google Shape;12735;p4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6" name="Google Shape;12736;p4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7" name="Google Shape;12737;p4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8" name="Google Shape;12738;p4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9" name="Google Shape;12739;p4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0" name="Google Shape;12740;p4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1" name="Google Shape;12741;p4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2" name="Google Shape;12742;p4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3" name="Google Shape;12743;p4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4" name="Google Shape;12744;p46"/>
          <p:cNvGrpSpPr/>
          <p:nvPr/>
        </p:nvGrpSpPr>
        <p:grpSpPr>
          <a:xfrm>
            <a:off x="7551495" y="2060077"/>
            <a:ext cx="276698" cy="333133"/>
            <a:chOff x="7576605" y="1983877"/>
            <a:chExt cx="276698" cy="333133"/>
          </a:xfrm>
        </p:grpSpPr>
        <p:sp>
          <p:nvSpPr>
            <p:cNvPr id="12745" name="Google Shape;12745;p4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6" name="Google Shape;12746;p4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7" name="Google Shape;12747;p46"/>
          <p:cNvGrpSpPr/>
          <p:nvPr/>
        </p:nvGrpSpPr>
        <p:grpSpPr>
          <a:xfrm>
            <a:off x="828458" y="2051738"/>
            <a:ext cx="337334" cy="353599"/>
            <a:chOff x="853568" y="1975538"/>
            <a:chExt cx="337334" cy="353599"/>
          </a:xfrm>
        </p:grpSpPr>
        <p:sp>
          <p:nvSpPr>
            <p:cNvPr id="12748" name="Google Shape;12748;p4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9" name="Google Shape;12749;p4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0" name="Google Shape;12750;p4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1" name="Google Shape;12751;p4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52" name="Google Shape;12752;p46"/>
          <p:cNvGrpSpPr/>
          <p:nvPr/>
        </p:nvGrpSpPr>
        <p:grpSpPr>
          <a:xfrm>
            <a:off x="2733192" y="2085828"/>
            <a:ext cx="327085" cy="277079"/>
            <a:chOff x="2770052" y="2009628"/>
            <a:chExt cx="327085" cy="277079"/>
          </a:xfrm>
        </p:grpSpPr>
        <p:sp>
          <p:nvSpPr>
            <p:cNvPr id="12753" name="Google Shape;12753;p4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4" name="Google Shape;12754;p4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755" name="Google Shape;12755;p46"/>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756" name="Google Shape;12756;p46"/>
          <p:cNvGrpSpPr/>
          <p:nvPr/>
        </p:nvGrpSpPr>
        <p:grpSpPr>
          <a:xfrm>
            <a:off x="4170289" y="2046804"/>
            <a:ext cx="344879" cy="343573"/>
            <a:chOff x="4195399" y="1970604"/>
            <a:chExt cx="344879" cy="343573"/>
          </a:xfrm>
        </p:grpSpPr>
        <p:sp>
          <p:nvSpPr>
            <p:cNvPr id="12757" name="Google Shape;12757;p4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8" name="Google Shape;12758;p4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9" name="Google Shape;12759;p4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0" name="Google Shape;12760;p4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1" name="Google Shape;12761;p46"/>
          <p:cNvGrpSpPr/>
          <p:nvPr/>
        </p:nvGrpSpPr>
        <p:grpSpPr>
          <a:xfrm>
            <a:off x="4649681" y="2053647"/>
            <a:ext cx="344528" cy="344114"/>
            <a:chOff x="4674791" y="1977447"/>
            <a:chExt cx="344528" cy="344114"/>
          </a:xfrm>
        </p:grpSpPr>
        <p:sp>
          <p:nvSpPr>
            <p:cNvPr id="12762" name="Google Shape;12762;p4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3" name="Google Shape;12763;p4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4" name="Google Shape;12764;p4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5" name="Google Shape;12765;p4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6" name="Google Shape;12766;p4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7" name="Google Shape;12767;p4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8" name="Google Shape;12768;p4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9" name="Google Shape;12769;p4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0" name="Google Shape;12770;p4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1" name="Google Shape;12771;p4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2" name="Google Shape;12772;p4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3" name="Google Shape;12773;p4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4" name="Google Shape;12774;p4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5" name="Google Shape;12775;p4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6" name="Google Shape;12776;p4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7" name="Google Shape;12777;p4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8" name="Google Shape;12778;p4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9" name="Google Shape;12779;p4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0" name="Google Shape;12780;p4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1" name="Google Shape;12781;p4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2" name="Google Shape;12782;p4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3" name="Google Shape;12783;p4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4" name="Google Shape;12784;p4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5" name="Google Shape;12785;p4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6" name="Google Shape;12786;p4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7" name="Google Shape;12787;p4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88" name="Google Shape;12788;p46"/>
          <p:cNvGrpSpPr/>
          <p:nvPr/>
        </p:nvGrpSpPr>
        <p:grpSpPr>
          <a:xfrm>
            <a:off x="6058700" y="1623497"/>
            <a:ext cx="382819" cy="310788"/>
            <a:chOff x="6083810" y="1547297"/>
            <a:chExt cx="382819" cy="310788"/>
          </a:xfrm>
        </p:grpSpPr>
        <p:sp>
          <p:nvSpPr>
            <p:cNvPr id="12789" name="Google Shape;12789;p4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0" name="Google Shape;12790;p4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1" name="Google Shape;12791;p4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2" name="Google Shape;12792;p4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3" name="Google Shape;12793;p4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4" name="Google Shape;12794;p4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5" name="Google Shape;12795;p4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6" name="Google Shape;12796;p4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7" name="Google Shape;12797;p4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8" name="Google Shape;12798;p4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9" name="Google Shape;12799;p4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0" name="Google Shape;12800;p4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1" name="Google Shape;12801;p4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2" name="Google Shape;12802;p4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3" name="Google Shape;12803;p4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4" name="Google Shape;12804;p4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5" name="Google Shape;12805;p4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6" name="Google Shape;12806;p4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07" name="Google Shape;12807;p46"/>
          <p:cNvGrpSpPr/>
          <p:nvPr/>
        </p:nvGrpSpPr>
        <p:grpSpPr>
          <a:xfrm>
            <a:off x="6533190" y="1614393"/>
            <a:ext cx="382788" cy="328613"/>
            <a:chOff x="6558300" y="1538193"/>
            <a:chExt cx="382788" cy="328613"/>
          </a:xfrm>
        </p:grpSpPr>
        <p:sp>
          <p:nvSpPr>
            <p:cNvPr id="12808" name="Google Shape;12808;p4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9" name="Google Shape;12809;p4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10" name="Google Shape;12810;p46"/>
          <p:cNvGrpSpPr/>
          <p:nvPr/>
        </p:nvGrpSpPr>
        <p:grpSpPr>
          <a:xfrm>
            <a:off x="5168892" y="1587497"/>
            <a:ext cx="259605" cy="346024"/>
            <a:chOff x="5194002" y="1511297"/>
            <a:chExt cx="259605" cy="346024"/>
          </a:xfrm>
        </p:grpSpPr>
        <p:sp>
          <p:nvSpPr>
            <p:cNvPr id="12811" name="Google Shape;12811;p4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2" name="Google Shape;12812;p4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3" name="Google Shape;12813;p4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4" name="Google Shape;12814;p4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15" name="Google Shape;12815;p46"/>
          <p:cNvGrpSpPr/>
          <p:nvPr/>
        </p:nvGrpSpPr>
        <p:grpSpPr>
          <a:xfrm>
            <a:off x="1369631" y="1588261"/>
            <a:ext cx="252444" cy="351722"/>
            <a:chOff x="1394741" y="1512061"/>
            <a:chExt cx="252444" cy="351722"/>
          </a:xfrm>
        </p:grpSpPr>
        <p:sp>
          <p:nvSpPr>
            <p:cNvPr id="12816" name="Google Shape;12816;p4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7" name="Google Shape;12817;p4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8" name="Google Shape;12818;p4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9" name="Google Shape;12819;p4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0" name="Google Shape;12820;p4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1" name="Google Shape;12821;p4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2" name="Google Shape;12822;p4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3" name="Google Shape;12823;p4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4" name="Google Shape;12824;p4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5" name="Google Shape;12825;p4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6" name="Google Shape;12826;p4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7" name="Google Shape;12827;p4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8" name="Google Shape;12828;p4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9" name="Google Shape;12829;p4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0" name="Google Shape;12830;p4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1" name="Google Shape;12831;p4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2" name="Google Shape;12832;p4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33" name="Google Shape;12833;p46"/>
          <p:cNvGrpSpPr/>
          <p:nvPr/>
        </p:nvGrpSpPr>
        <p:grpSpPr>
          <a:xfrm>
            <a:off x="829986" y="1580685"/>
            <a:ext cx="380909" cy="339594"/>
            <a:chOff x="855096" y="1504485"/>
            <a:chExt cx="380909" cy="339594"/>
          </a:xfrm>
        </p:grpSpPr>
        <p:sp>
          <p:nvSpPr>
            <p:cNvPr id="12834" name="Google Shape;12834;p4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5" name="Google Shape;12835;p4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6" name="Google Shape;12836;p4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7" name="Google Shape;12837;p4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8" name="Google Shape;12838;p4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39" name="Google Shape;12839;p46"/>
          <p:cNvGrpSpPr/>
          <p:nvPr/>
        </p:nvGrpSpPr>
        <p:grpSpPr>
          <a:xfrm>
            <a:off x="1794466" y="1587879"/>
            <a:ext cx="352103" cy="352103"/>
            <a:chOff x="1819576" y="1511679"/>
            <a:chExt cx="352103" cy="352103"/>
          </a:xfrm>
        </p:grpSpPr>
        <p:sp>
          <p:nvSpPr>
            <p:cNvPr id="12840" name="Google Shape;12840;p4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1" name="Google Shape;12841;p4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2" name="Google Shape;12842;p4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3" name="Google Shape;12843;p4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44" name="Google Shape;12844;p46"/>
          <p:cNvGrpSpPr/>
          <p:nvPr/>
        </p:nvGrpSpPr>
        <p:grpSpPr>
          <a:xfrm>
            <a:off x="5595987" y="1576961"/>
            <a:ext cx="371424" cy="355446"/>
            <a:chOff x="5621097" y="1500761"/>
            <a:chExt cx="371424" cy="355446"/>
          </a:xfrm>
        </p:grpSpPr>
        <p:sp>
          <p:nvSpPr>
            <p:cNvPr id="12845" name="Google Shape;12845;p4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6" name="Google Shape;12846;p4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47" name="Google Shape;12847;p46"/>
          <p:cNvGrpSpPr/>
          <p:nvPr/>
        </p:nvGrpSpPr>
        <p:grpSpPr>
          <a:xfrm>
            <a:off x="4645129" y="1617799"/>
            <a:ext cx="359679" cy="321833"/>
            <a:chOff x="4670239" y="1541599"/>
            <a:chExt cx="359679" cy="321833"/>
          </a:xfrm>
        </p:grpSpPr>
        <p:sp>
          <p:nvSpPr>
            <p:cNvPr id="12848" name="Google Shape;12848;p4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9" name="Google Shape;12849;p4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0" name="Google Shape;12850;p4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1" name="Google Shape;12851;p4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2" name="Google Shape;12852;p4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53" name="Google Shape;12853;p46"/>
          <p:cNvGrpSpPr/>
          <p:nvPr/>
        </p:nvGrpSpPr>
        <p:grpSpPr>
          <a:xfrm>
            <a:off x="4187319" y="1578585"/>
            <a:ext cx="321037" cy="353822"/>
            <a:chOff x="4212429" y="1502385"/>
            <a:chExt cx="321037" cy="353822"/>
          </a:xfrm>
        </p:grpSpPr>
        <p:sp>
          <p:nvSpPr>
            <p:cNvPr id="12854" name="Google Shape;12854;p4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5" name="Google Shape;12855;p4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6" name="Google Shape;12856;p4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7" name="Google Shape;12857;p4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58" name="Google Shape;12858;p46"/>
          <p:cNvGrpSpPr/>
          <p:nvPr/>
        </p:nvGrpSpPr>
        <p:grpSpPr>
          <a:xfrm>
            <a:off x="2277678" y="1582181"/>
            <a:ext cx="336188" cy="335425"/>
            <a:chOff x="2302788" y="1505981"/>
            <a:chExt cx="336188" cy="335425"/>
          </a:xfrm>
        </p:grpSpPr>
        <p:sp>
          <p:nvSpPr>
            <p:cNvPr id="12859" name="Google Shape;12859;p4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0" name="Google Shape;12860;p4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1" name="Google Shape;12861;p4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2" name="Google Shape;12862;p4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3" name="Google Shape;12863;p4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4" name="Google Shape;12864;p4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5" name="Google Shape;12865;p4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6" name="Google Shape;12866;p4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7" name="Google Shape;12867;p4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8" name="Google Shape;12868;p4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9" name="Google Shape;12869;p4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0" name="Google Shape;12870;p4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1" name="Google Shape;12871;p4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2" name="Google Shape;12872;p4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3" name="Google Shape;12873;p4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4" name="Google Shape;12874;p4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5" name="Google Shape;12875;p4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76" name="Google Shape;12876;p46"/>
          <p:cNvGrpSpPr/>
          <p:nvPr/>
        </p:nvGrpSpPr>
        <p:grpSpPr>
          <a:xfrm>
            <a:off x="2755191" y="1598096"/>
            <a:ext cx="333133" cy="321038"/>
            <a:chOff x="2780301" y="1521896"/>
            <a:chExt cx="333133" cy="321038"/>
          </a:xfrm>
        </p:grpSpPr>
        <p:sp>
          <p:nvSpPr>
            <p:cNvPr id="12877" name="Google Shape;12877;p4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8" name="Google Shape;12878;p4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9" name="Google Shape;12879;p4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0" name="Google Shape;12880;p4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1" name="Google Shape;12881;p4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2" name="Google Shape;12882;p4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3" name="Google Shape;12883;p4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4" name="Google Shape;12884;p4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5" name="Google Shape;12885;p4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6" name="Google Shape;12886;p4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7" name="Google Shape;12887;p4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8" name="Google Shape;12888;p4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9" name="Google Shape;12889;p4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0" name="Google Shape;12890;p4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1" name="Google Shape;12891;p4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2" name="Google Shape;12892;p4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3" name="Google Shape;12893;p4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4" name="Google Shape;12894;p4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5" name="Google Shape;12895;p4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6" name="Google Shape;12896;p4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97" name="Google Shape;12897;p46"/>
          <p:cNvGrpSpPr/>
          <p:nvPr/>
        </p:nvGrpSpPr>
        <p:grpSpPr>
          <a:xfrm>
            <a:off x="3291049" y="1591285"/>
            <a:ext cx="211893" cy="339594"/>
            <a:chOff x="3316159" y="1515085"/>
            <a:chExt cx="211893" cy="339594"/>
          </a:xfrm>
        </p:grpSpPr>
        <p:sp>
          <p:nvSpPr>
            <p:cNvPr id="12898" name="Google Shape;12898;p4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9" name="Google Shape;12899;p4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0" name="Google Shape;12900;p4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01" name="Google Shape;12901;p46"/>
            <p:cNvGrpSpPr/>
            <p:nvPr/>
          </p:nvGrpSpPr>
          <p:grpSpPr>
            <a:xfrm>
              <a:off x="3316159" y="1515085"/>
              <a:ext cx="211893" cy="339594"/>
              <a:chOff x="3316159" y="1515085"/>
              <a:chExt cx="211893" cy="339594"/>
            </a:xfrm>
          </p:grpSpPr>
          <p:sp>
            <p:nvSpPr>
              <p:cNvPr id="12902" name="Google Shape;12902;p4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3" name="Google Shape;12903;p4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4" name="Google Shape;12904;p4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5" name="Google Shape;12905;p4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6" name="Google Shape;12906;p4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7" name="Google Shape;12907;p4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908" name="Google Shape;12908;p46"/>
          <p:cNvGrpSpPr/>
          <p:nvPr/>
        </p:nvGrpSpPr>
        <p:grpSpPr>
          <a:xfrm>
            <a:off x="3691248" y="1620855"/>
            <a:ext cx="361971" cy="314958"/>
            <a:chOff x="3716358" y="1544655"/>
            <a:chExt cx="361971" cy="314958"/>
          </a:xfrm>
        </p:grpSpPr>
        <p:sp>
          <p:nvSpPr>
            <p:cNvPr id="12909" name="Google Shape;12909;p4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0" name="Google Shape;12910;p4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1" name="Google Shape;12911;p4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2" name="Google Shape;12912;p4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3" name="Google Shape;12913;p4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14" name="Google Shape;12914;p46"/>
            <p:cNvGrpSpPr/>
            <p:nvPr/>
          </p:nvGrpSpPr>
          <p:grpSpPr>
            <a:xfrm>
              <a:off x="3716358" y="1544655"/>
              <a:ext cx="361971" cy="314958"/>
              <a:chOff x="3716358" y="1544655"/>
              <a:chExt cx="361971" cy="314958"/>
            </a:xfrm>
          </p:grpSpPr>
          <p:sp>
            <p:nvSpPr>
              <p:cNvPr id="12915" name="Google Shape;12915;p4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6" name="Google Shape;12916;p4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7" name="Google Shape;12917;p4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8" name="Google Shape;12918;p4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9" name="Google Shape;12919;p4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920" name="Google Shape;12920;p46"/>
          <p:cNvGrpSpPr/>
          <p:nvPr/>
        </p:nvGrpSpPr>
        <p:grpSpPr>
          <a:xfrm>
            <a:off x="6986814" y="1633752"/>
            <a:ext cx="499533" cy="305136"/>
            <a:chOff x="7009649" y="1541981"/>
            <a:chExt cx="524940" cy="320655"/>
          </a:xfrm>
        </p:grpSpPr>
        <p:sp>
          <p:nvSpPr>
            <p:cNvPr id="12921" name="Google Shape;12921;p4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2" name="Google Shape;12922;p4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3" name="Google Shape;12923;p4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4" name="Google Shape;12924;p4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5" name="Google Shape;12925;p4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6" name="Google Shape;12926;p4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7" name="Google Shape;12927;p4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8" name="Google Shape;12928;p4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29" name="Google Shape;12929;p46"/>
          <p:cNvGrpSpPr/>
          <p:nvPr/>
        </p:nvGrpSpPr>
        <p:grpSpPr>
          <a:xfrm>
            <a:off x="8008924" y="1594309"/>
            <a:ext cx="282746" cy="340358"/>
            <a:chOff x="8034034" y="1518109"/>
            <a:chExt cx="282746" cy="340358"/>
          </a:xfrm>
        </p:grpSpPr>
        <p:sp>
          <p:nvSpPr>
            <p:cNvPr id="12930" name="Google Shape;12930;p4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1" name="Google Shape;12931;p4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2" name="Google Shape;12932;p4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3" name="Google Shape;12933;p4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34" name="Google Shape;12934;p46"/>
          <p:cNvGrpSpPr/>
          <p:nvPr/>
        </p:nvGrpSpPr>
        <p:grpSpPr>
          <a:xfrm>
            <a:off x="7557192" y="1576134"/>
            <a:ext cx="369133" cy="360411"/>
            <a:chOff x="7582302" y="1499934"/>
            <a:chExt cx="369133" cy="360411"/>
          </a:xfrm>
        </p:grpSpPr>
        <p:sp>
          <p:nvSpPr>
            <p:cNvPr id="12935" name="Google Shape;12935;p4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6" name="Google Shape;12936;p4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7" name="Google Shape;12937;p4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8" name="Google Shape;12938;p4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9" name="Google Shape;12939;p4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40" name="Google Shape;12940;p46"/>
          <p:cNvGrpSpPr/>
          <p:nvPr/>
        </p:nvGrpSpPr>
        <p:grpSpPr>
          <a:xfrm>
            <a:off x="6170979" y="3893352"/>
            <a:ext cx="346056" cy="345674"/>
            <a:chOff x="2238181" y="4120624"/>
            <a:chExt cx="346056" cy="345674"/>
          </a:xfrm>
        </p:grpSpPr>
        <p:grpSp>
          <p:nvGrpSpPr>
            <p:cNvPr id="12941" name="Google Shape;12941;p46"/>
            <p:cNvGrpSpPr/>
            <p:nvPr/>
          </p:nvGrpSpPr>
          <p:grpSpPr>
            <a:xfrm>
              <a:off x="2309155" y="4177413"/>
              <a:ext cx="203862" cy="231903"/>
              <a:chOff x="1512725" y="258500"/>
              <a:chExt cx="4570900" cy="5199625"/>
            </a:xfrm>
          </p:grpSpPr>
          <p:sp>
            <p:nvSpPr>
              <p:cNvPr id="12942" name="Google Shape;12942;p4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3" name="Google Shape;12943;p4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44" name="Google Shape;12944;p4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45" name="Google Shape;12945;p46"/>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Gastric Cancer Disease by Slidesgo">
  <a:themeElements>
    <a:clrScheme name="Simple Light">
      <a:dk1>
        <a:srgbClr val="3D4766"/>
      </a:dk1>
      <a:lt1>
        <a:srgbClr val="7685AC"/>
      </a:lt1>
      <a:dk2>
        <a:srgbClr val="2B2622"/>
      </a:dk2>
      <a:lt2>
        <a:srgbClr val="FFF4F0"/>
      </a:lt2>
      <a:accent1>
        <a:srgbClr val="D25656"/>
      </a:accent1>
      <a:accent2>
        <a:srgbClr val="C42217"/>
      </a:accent2>
      <a:accent3>
        <a:srgbClr val="FBC29F"/>
      </a:accent3>
      <a:accent4>
        <a:srgbClr val="FBDB83"/>
      </a:accent4>
      <a:accent5>
        <a:srgbClr val="D9B657"/>
      </a:accent5>
      <a:accent6>
        <a:srgbClr val="FFFFFF"/>
      </a:accent6>
      <a:hlink>
        <a:srgbClr val="2B262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