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7"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g8ad75b9db0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9" name="Google Shape;489;g8ad75b9db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5.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3.png"/><Relationship Id="rId12" Type="http://schemas.openxmlformats.org/officeDocument/2006/relationships/image" Target="../media/image7.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6.png"/><Relationship Id="rId7" Type="http://schemas.openxmlformats.org/officeDocument/2006/relationships/hyperlink" Target="https://twitter.com/SlidesManiaSM/" TargetMode="External"/><Relationship Id="rId8"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1">
  <p:cSld name="0056_Neon_Template_SlidesMania_1">
    <p:bg>
      <p:bgPr>
        <a:solidFill>
          <a:srgbClr val="222A35"/>
        </a:solidFill>
      </p:bgPr>
    </p:bg>
    <p:spTree>
      <p:nvGrpSpPr>
        <p:cNvPr id="7" name="Shape 7"/>
        <p:cNvGrpSpPr/>
        <p:nvPr/>
      </p:nvGrpSpPr>
      <p:grpSpPr>
        <a:xfrm>
          <a:off x="0" y="0"/>
          <a:ext cx="0" cy="0"/>
          <a:chOff x="0" y="0"/>
          <a:chExt cx="0" cy="0"/>
        </a:xfrm>
      </p:grpSpPr>
      <p:sp>
        <p:nvSpPr>
          <p:cNvPr id="8" name="Google Shape;8;p2"/>
          <p:cNvSpPr/>
          <p:nvPr/>
        </p:nvSpPr>
        <p:spPr>
          <a:xfrm>
            <a:off x="4176926" y="1850462"/>
            <a:ext cx="272312" cy="324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 name="Google Shape;9;p2"/>
          <p:cNvSpPr/>
          <p:nvPr/>
        </p:nvSpPr>
        <p:spPr>
          <a:xfrm>
            <a:off x="4618911" y="3907209"/>
            <a:ext cx="272312" cy="216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 name="Google Shape;10;p2"/>
          <p:cNvSpPr/>
          <p:nvPr/>
        </p:nvSpPr>
        <p:spPr>
          <a:xfrm>
            <a:off x="4618911" y="2712455"/>
            <a:ext cx="272312" cy="108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2"/>
          <p:cNvSpPr/>
          <p:nvPr/>
        </p:nvSpPr>
        <p:spPr>
          <a:xfrm rot="-3340227">
            <a:off x="4618911" y="2271313"/>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 name="Google Shape;12;p2"/>
          <p:cNvSpPr/>
          <p:nvPr/>
        </p:nvSpPr>
        <p:spPr>
          <a:xfrm>
            <a:off x="4616401" y="1414857"/>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2"/>
          <p:cNvSpPr/>
          <p:nvPr/>
        </p:nvSpPr>
        <p:spPr>
          <a:xfrm rot="-317598">
            <a:off x="4178627" y="1477071"/>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 name="Google Shape;14;p2"/>
          <p:cNvSpPr/>
          <p:nvPr/>
        </p:nvSpPr>
        <p:spPr>
          <a:xfrm>
            <a:off x="4176117" y="648896"/>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 name="Google Shape;15;p2"/>
          <p:cNvSpPr/>
          <p:nvPr/>
        </p:nvSpPr>
        <p:spPr>
          <a:xfrm>
            <a:off x="5047258" y="1471458"/>
            <a:ext cx="272312" cy="324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2"/>
          <p:cNvSpPr/>
          <p:nvPr/>
        </p:nvSpPr>
        <p:spPr>
          <a:xfrm rot="-3340227">
            <a:off x="5058386" y="1088640"/>
            <a:ext cx="272312" cy="2736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2"/>
          <p:cNvSpPr/>
          <p:nvPr/>
        </p:nvSpPr>
        <p:spPr>
          <a:xfrm>
            <a:off x="5046449" y="241611"/>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2"/>
          <p:cNvSpPr/>
          <p:nvPr/>
        </p:nvSpPr>
        <p:spPr>
          <a:xfrm>
            <a:off x="4179849" y="5156319"/>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 name="Google Shape;19;p2"/>
          <p:cNvSpPr/>
          <p:nvPr/>
        </p:nvSpPr>
        <p:spPr>
          <a:xfrm rot="-317598">
            <a:off x="4188157" y="5954153"/>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 name="Google Shape;20;p2"/>
          <p:cNvSpPr/>
          <p:nvPr/>
        </p:nvSpPr>
        <p:spPr>
          <a:xfrm>
            <a:off x="5060416" y="4792091"/>
            <a:ext cx="273600" cy="72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 name="Google Shape;21;p2"/>
          <p:cNvSpPr/>
          <p:nvPr/>
        </p:nvSpPr>
        <p:spPr>
          <a:xfrm rot="-317598">
            <a:off x="5068724" y="5589925"/>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2"/>
          <p:cNvSpPr/>
          <p:nvPr/>
        </p:nvSpPr>
        <p:spPr>
          <a:xfrm>
            <a:off x="5496962" y="2002862"/>
            <a:ext cx="272312" cy="324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2"/>
          <p:cNvSpPr/>
          <p:nvPr/>
        </p:nvSpPr>
        <p:spPr>
          <a:xfrm>
            <a:off x="5938947" y="4059609"/>
            <a:ext cx="272312" cy="216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2"/>
          <p:cNvSpPr/>
          <p:nvPr/>
        </p:nvSpPr>
        <p:spPr>
          <a:xfrm>
            <a:off x="5938947" y="2864855"/>
            <a:ext cx="272312" cy="108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2"/>
          <p:cNvSpPr/>
          <p:nvPr/>
        </p:nvSpPr>
        <p:spPr>
          <a:xfrm rot="-3340227">
            <a:off x="5938947" y="2423713"/>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2"/>
          <p:cNvSpPr/>
          <p:nvPr/>
        </p:nvSpPr>
        <p:spPr>
          <a:xfrm>
            <a:off x="5936437" y="1567257"/>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2"/>
          <p:cNvSpPr/>
          <p:nvPr/>
        </p:nvSpPr>
        <p:spPr>
          <a:xfrm rot="-317598">
            <a:off x="5498663" y="1629471"/>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2"/>
          <p:cNvSpPr/>
          <p:nvPr/>
        </p:nvSpPr>
        <p:spPr>
          <a:xfrm>
            <a:off x="5496153" y="801296"/>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2"/>
          <p:cNvSpPr/>
          <p:nvPr/>
        </p:nvSpPr>
        <p:spPr>
          <a:xfrm>
            <a:off x="6367294" y="1623858"/>
            <a:ext cx="272312" cy="324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2"/>
          <p:cNvSpPr/>
          <p:nvPr/>
        </p:nvSpPr>
        <p:spPr>
          <a:xfrm rot="-3340227">
            <a:off x="6378422" y="1241040"/>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2"/>
          <p:cNvSpPr/>
          <p:nvPr/>
        </p:nvSpPr>
        <p:spPr>
          <a:xfrm>
            <a:off x="6366485" y="394011"/>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2"/>
          <p:cNvSpPr/>
          <p:nvPr/>
        </p:nvSpPr>
        <p:spPr>
          <a:xfrm>
            <a:off x="5499885" y="5308719"/>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2"/>
          <p:cNvSpPr/>
          <p:nvPr/>
        </p:nvSpPr>
        <p:spPr>
          <a:xfrm rot="-317598">
            <a:off x="5508193" y="6106553"/>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2"/>
          <p:cNvSpPr/>
          <p:nvPr/>
        </p:nvSpPr>
        <p:spPr>
          <a:xfrm>
            <a:off x="6380452" y="4944491"/>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2"/>
          <p:cNvSpPr/>
          <p:nvPr/>
        </p:nvSpPr>
        <p:spPr>
          <a:xfrm rot="-317598">
            <a:off x="6388760" y="5742325"/>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2"/>
          <p:cNvSpPr/>
          <p:nvPr/>
        </p:nvSpPr>
        <p:spPr>
          <a:xfrm>
            <a:off x="6826121" y="2229466"/>
            <a:ext cx="272312" cy="324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2"/>
          <p:cNvSpPr/>
          <p:nvPr/>
        </p:nvSpPr>
        <p:spPr>
          <a:xfrm>
            <a:off x="7268106" y="4286213"/>
            <a:ext cx="272312" cy="216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2"/>
          <p:cNvSpPr/>
          <p:nvPr/>
        </p:nvSpPr>
        <p:spPr>
          <a:xfrm>
            <a:off x="7268106" y="3091459"/>
            <a:ext cx="272312" cy="108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2"/>
          <p:cNvSpPr/>
          <p:nvPr/>
        </p:nvSpPr>
        <p:spPr>
          <a:xfrm rot="-3340227">
            <a:off x="7268106" y="2650317"/>
            <a:ext cx="272312" cy="2736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2"/>
          <p:cNvSpPr/>
          <p:nvPr/>
        </p:nvSpPr>
        <p:spPr>
          <a:xfrm>
            <a:off x="7265596" y="1793861"/>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1" name="Google Shape;41;p2"/>
          <p:cNvSpPr/>
          <p:nvPr/>
        </p:nvSpPr>
        <p:spPr>
          <a:xfrm rot="-317598">
            <a:off x="6827822" y="1856075"/>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2" name="Google Shape;42;p2"/>
          <p:cNvSpPr/>
          <p:nvPr/>
        </p:nvSpPr>
        <p:spPr>
          <a:xfrm>
            <a:off x="6825312" y="1027900"/>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3" name="Google Shape;43;p2"/>
          <p:cNvSpPr/>
          <p:nvPr/>
        </p:nvSpPr>
        <p:spPr>
          <a:xfrm>
            <a:off x="7696453" y="1850462"/>
            <a:ext cx="272312" cy="324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4" name="Google Shape;44;p2"/>
          <p:cNvSpPr/>
          <p:nvPr/>
        </p:nvSpPr>
        <p:spPr>
          <a:xfrm rot="-3340227">
            <a:off x="7707581" y="1467644"/>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5" name="Google Shape;45;p2"/>
          <p:cNvSpPr/>
          <p:nvPr/>
        </p:nvSpPr>
        <p:spPr>
          <a:xfrm>
            <a:off x="7695644" y="620615"/>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6" name="Google Shape;46;p2"/>
          <p:cNvSpPr/>
          <p:nvPr/>
        </p:nvSpPr>
        <p:spPr>
          <a:xfrm>
            <a:off x="6829044" y="5535323"/>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7" name="Google Shape;47;p2"/>
          <p:cNvSpPr/>
          <p:nvPr/>
        </p:nvSpPr>
        <p:spPr>
          <a:xfrm rot="-317598">
            <a:off x="6837352" y="6333157"/>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8" name="Google Shape;48;p2"/>
          <p:cNvSpPr/>
          <p:nvPr/>
        </p:nvSpPr>
        <p:spPr>
          <a:xfrm>
            <a:off x="7709611" y="5171095"/>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9" name="Google Shape;49;p2"/>
          <p:cNvSpPr/>
          <p:nvPr/>
        </p:nvSpPr>
        <p:spPr>
          <a:xfrm rot="-317598">
            <a:off x="7717919" y="596892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0" name="Google Shape;50;p2"/>
          <p:cNvSpPr/>
          <p:nvPr/>
        </p:nvSpPr>
        <p:spPr>
          <a:xfrm>
            <a:off x="7243516" y="599107"/>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1" name="Google Shape;51;p2"/>
          <p:cNvSpPr/>
          <p:nvPr/>
        </p:nvSpPr>
        <p:spPr>
          <a:xfrm>
            <a:off x="3725455" y="3024375"/>
            <a:ext cx="272312" cy="216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2" name="Google Shape;52;p2"/>
          <p:cNvSpPr/>
          <p:nvPr/>
        </p:nvSpPr>
        <p:spPr>
          <a:xfrm>
            <a:off x="3725455" y="1829621"/>
            <a:ext cx="272312" cy="108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3" name="Google Shape;53;p2"/>
          <p:cNvSpPr/>
          <p:nvPr/>
        </p:nvSpPr>
        <p:spPr>
          <a:xfrm>
            <a:off x="8130540" y="1494690"/>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4" name="Google Shape;54;p2"/>
          <p:cNvSpPr/>
          <p:nvPr/>
        </p:nvSpPr>
        <p:spPr>
          <a:xfrm>
            <a:off x="8143698" y="4815323"/>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2"/>
          <p:cNvSpPr/>
          <p:nvPr/>
        </p:nvSpPr>
        <p:spPr>
          <a:xfrm>
            <a:off x="8612728" y="1627143"/>
            <a:ext cx="272312" cy="324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2"/>
          <p:cNvSpPr/>
          <p:nvPr/>
        </p:nvSpPr>
        <p:spPr>
          <a:xfrm rot="-3340227">
            <a:off x="8623856" y="1244325"/>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2"/>
          <p:cNvSpPr/>
          <p:nvPr/>
        </p:nvSpPr>
        <p:spPr>
          <a:xfrm>
            <a:off x="8611919" y="397296"/>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8" name="Google Shape;58;p2"/>
          <p:cNvSpPr/>
          <p:nvPr/>
        </p:nvSpPr>
        <p:spPr>
          <a:xfrm>
            <a:off x="8625886" y="4947776"/>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2"/>
          <p:cNvSpPr/>
          <p:nvPr/>
        </p:nvSpPr>
        <p:spPr>
          <a:xfrm rot="-317598">
            <a:off x="8634194" y="5745610"/>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2"/>
          <p:cNvSpPr/>
          <p:nvPr/>
        </p:nvSpPr>
        <p:spPr>
          <a:xfrm>
            <a:off x="9071555" y="2232751"/>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1" name="Google Shape;61;p2"/>
          <p:cNvSpPr/>
          <p:nvPr/>
        </p:nvSpPr>
        <p:spPr>
          <a:xfrm>
            <a:off x="9513540" y="4289498"/>
            <a:ext cx="272312" cy="216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2"/>
          <p:cNvSpPr/>
          <p:nvPr/>
        </p:nvSpPr>
        <p:spPr>
          <a:xfrm>
            <a:off x="9513540" y="3094744"/>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2"/>
          <p:cNvSpPr/>
          <p:nvPr/>
        </p:nvSpPr>
        <p:spPr>
          <a:xfrm rot="-3340227">
            <a:off x="9513540" y="2653602"/>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2"/>
          <p:cNvSpPr/>
          <p:nvPr/>
        </p:nvSpPr>
        <p:spPr>
          <a:xfrm>
            <a:off x="9511030" y="1797146"/>
            <a:ext cx="273600" cy="72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2"/>
          <p:cNvSpPr/>
          <p:nvPr/>
        </p:nvSpPr>
        <p:spPr>
          <a:xfrm rot="-317598">
            <a:off x="9073256" y="1859360"/>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2"/>
          <p:cNvSpPr/>
          <p:nvPr/>
        </p:nvSpPr>
        <p:spPr>
          <a:xfrm>
            <a:off x="9070746" y="1031185"/>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2"/>
          <p:cNvSpPr/>
          <p:nvPr/>
        </p:nvSpPr>
        <p:spPr>
          <a:xfrm>
            <a:off x="9941887" y="1853747"/>
            <a:ext cx="272312" cy="324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2"/>
          <p:cNvSpPr/>
          <p:nvPr/>
        </p:nvSpPr>
        <p:spPr>
          <a:xfrm rot="-3340227">
            <a:off x="9953015" y="147092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2"/>
          <p:cNvSpPr/>
          <p:nvPr/>
        </p:nvSpPr>
        <p:spPr>
          <a:xfrm>
            <a:off x="9941078" y="623900"/>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2"/>
          <p:cNvSpPr/>
          <p:nvPr/>
        </p:nvSpPr>
        <p:spPr>
          <a:xfrm>
            <a:off x="9074478" y="5538608"/>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2"/>
          <p:cNvSpPr/>
          <p:nvPr/>
        </p:nvSpPr>
        <p:spPr>
          <a:xfrm rot="-317598">
            <a:off x="9082786" y="6336442"/>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2"/>
          <p:cNvSpPr/>
          <p:nvPr/>
        </p:nvSpPr>
        <p:spPr>
          <a:xfrm>
            <a:off x="9955045" y="5174380"/>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2"/>
          <p:cNvSpPr/>
          <p:nvPr/>
        </p:nvSpPr>
        <p:spPr>
          <a:xfrm rot="-317598">
            <a:off x="9963353" y="5972214"/>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4" name="Google Shape;74;p2"/>
          <p:cNvSpPr/>
          <p:nvPr/>
        </p:nvSpPr>
        <p:spPr>
          <a:xfrm>
            <a:off x="9488950" y="602392"/>
            <a:ext cx="272312" cy="108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5" name="Google Shape;75;p2"/>
          <p:cNvSpPr/>
          <p:nvPr/>
        </p:nvSpPr>
        <p:spPr>
          <a:xfrm>
            <a:off x="10375974" y="1497975"/>
            <a:ext cx="272312" cy="324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6" name="Google Shape;76;p2"/>
          <p:cNvSpPr/>
          <p:nvPr/>
        </p:nvSpPr>
        <p:spPr>
          <a:xfrm>
            <a:off x="10389132" y="4818608"/>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7" name="Google Shape;77;p2"/>
          <p:cNvSpPr/>
          <p:nvPr/>
        </p:nvSpPr>
        <p:spPr>
          <a:xfrm>
            <a:off x="1519053" y="1735708"/>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8" name="Google Shape;78;p2"/>
          <p:cNvSpPr/>
          <p:nvPr/>
        </p:nvSpPr>
        <p:spPr>
          <a:xfrm>
            <a:off x="1961038" y="3792455"/>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9" name="Google Shape;79;p2"/>
          <p:cNvSpPr/>
          <p:nvPr/>
        </p:nvSpPr>
        <p:spPr>
          <a:xfrm>
            <a:off x="1961038" y="2597701"/>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0" name="Google Shape;80;p2"/>
          <p:cNvSpPr/>
          <p:nvPr/>
        </p:nvSpPr>
        <p:spPr>
          <a:xfrm rot="-3340227">
            <a:off x="1961038" y="2156559"/>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1" name="Google Shape;81;p2"/>
          <p:cNvSpPr/>
          <p:nvPr/>
        </p:nvSpPr>
        <p:spPr>
          <a:xfrm>
            <a:off x="1958528" y="1300103"/>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2" name="Google Shape;82;p2"/>
          <p:cNvSpPr/>
          <p:nvPr/>
        </p:nvSpPr>
        <p:spPr>
          <a:xfrm rot="-317598">
            <a:off x="1520754" y="1362317"/>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3" name="Google Shape;83;p2"/>
          <p:cNvSpPr/>
          <p:nvPr/>
        </p:nvSpPr>
        <p:spPr>
          <a:xfrm>
            <a:off x="1518244" y="534142"/>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4" name="Google Shape;84;p2"/>
          <p:cNvSpPr/>
          <p:nvPr/>
        </p:nvSpPr>
        <p:spPr>
          <a:xfrm>
            <a:off x="2389385" y="1356704"/>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2"/>
          <p:cNvSpPr/>
          <p:nvPr/>
        </p:nvSpPr>
        <p:spPr>
          <a:xfrm rot="-3340227">
            <a:off x="2400513" y="973886"/>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6" name="Google Shape;86;p2"/>
          <p:cNvSpPr/>
          <p:nvPr/>
        </p:nvSpPr>
        <p:spPr>
          <a:xfrm>
            <a:off x="1521976" y="5041565"/>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7" name="Google Shape;87;p2"/>
          <p:cNvSpPr/>
          <p:nvPr/>
        </p:nvSpPr>
        <p:spPr>
          <a:xfrm rot="-317598">
            <a:off x="1530284" y="5839399"/>
            <a:ext cx="272312" cy="2736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8" name="Google Shape;88;p2"/>
          <p:cNvSpPr/>
          <p:nvPr/>
        </p:nvSpPr>
        <p:spPr>
          <a:xfrm>
            <a:off x="2402543" y="4677337"/>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9" name="Google Shape;89;p2"/>
          <p:cNvSpPr/>
          <p:nvPr/>
        </p:nvSpPr>
        <p:spPr>
          <a:xfrm rot="-317598">
            <a:off x="2410851" y="5475171"/>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2"/>
          <p:cNvSpPr/>
          <p:nvPr/>
        </p:nvSpPr>
        <p:spPr>
          <a:xfrm>
            <a:off x="2839089" y="1888108"/>
            <a:ext cx="272312" cy="324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2"/>
          <p:cNvSpPr/>
          <p:nvPr/>
        </p:nvSpPr>
        <p:spPr>
          <a:xfrm>
            <a:off x="3281074" y="3944855"/>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2"/>
          <p:cNvSpPr/>
          <p:nvPr/>
        </p:nvSpPr>
        <p:spPr>
          <a:xfrm>
            <a:off x="3281074" y="2750101"/>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3" name="Google Shape;93;p2"/>
          <p:cNvSpPr/>
          <p:nvPr/>
        </p:nvSpPr>
        <p:spPr>
          <a:xfrm rot="-3340227">
            <a:off x="3281074" y="230895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2"/>
          <p:cNvSpPr/>
          <p:nvPr/>
        </p:nvSpPr>
        <p:spPr>
          <a:xfrm>
            <a:off x="3278564" y="1452503"/>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5" name="Google Shape;95;p2"/>
          <p:cNvSpPr/>
          <p:nvPr/>
        </p:nvSpPr>
        <p:spPr>
          <a:xfrm rot="-317598">
            <a:off x="2840790" y="1514717"/>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2"/>
          <p:cNvSpPr/>
          <p:nvPr/>
        </p:nvSpPr>
        <p:spPr>
          <a:xfrm>
            <a:off x="2838280" y="686542"/>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2"/>
          <p:cNvSpPr/>
          <p:nvPr/>
        </p:nvSpPr>
        <p:spPr>
          <a:xfrm>
            <a:off x="2842012" y="5193965"/>
            <a:ext cx="273600" cy="72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2"/>
          <p:cNvSpPr/>
          <p:nvPr/>
        </p:nvSpPr>
        <p:spPr>
          <a:xfrm rot="-317598">
            <a:off x="2850320" y="5991799"/>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2"/>
          <p:cNvSpPr/>
          <p:nvPr/>
        </p:nvSpPr>
        <p:spPr>
          <a:xfrm>
            <a:off x="1067582" y="2909621"/>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2"/>
          <p:cNvSpPr/>
          <p:nvPr/>
        </p:nvSpPr>
        <p:spPr>
          <a:xfrm>
            <a:off x="1067582" y="1714867"/>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2"/>
          <p:cNvSpPr/>
          <p:nvPr/>
        </p:nvSpPr>
        <p:spPr>
          <a:xfrm>
            <a:off x="10845439" y="4282496"/>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2"/>
          <p:cNvSpPr/>
          <p:nvPr/>
        </p:nvSpPr>
        <p:spPr>
          <a:xfrm>
            <a:off x="10845439" y="3087742"/>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2"/>
          <p:cNvSpPr/>
          <p:nvPr/>
        </p:nvSpPr>
        <p:spPr>
          <a:xfrm rot="-3340227">
            <a:off x="10845439" y="2646600"/>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2"/>
          <p:cNvSpPr/>
          <p:nvPr/>
        </p:nvSpPr>
        <p:spPr>
          <a:xfrm>
            <a:off x="10842929" y="1790144"/>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2"/>
          <p:cNvSpPr/>
          <p:nvPr/>
        </p:nvSpPr>
        <p:spPr>
          <a:xfrm>
            <a:off x="11273786" y="1846745"/>
            <a:ext cx="272312" cy="324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2"/>
          <p:cNvSpPr/>
          <p:nvPr/>
        </p:nvSpPr>
        <p:spPr>
          <a:xfrm rot="-3340227">
            <a:off x="11284914" y="1463927"/>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2"/>
          <p:cNvSpPr/>
          <p:nvPr/>
        </p:nvSpPr>
        <p:spPr>
          <a:xfrm>
            <a:off x="11272977" y="616898"/>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2"/>
          <p:cNvSpPr/>
          <p:nvPr/>
        </p:nvSpPr>
        <p:spPr>
          <a:xfrm>
            <a:off x="11286944" y="5167378"/>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2"/>
          <p:cNvSpPr/>
          <p:nvPr/>
        </p:nvSpPr>
        <p:spPr>
          <a:xfrm rot="-317598">
            <a:off x="11295252" y="5965212"/>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0" name="Google Shape;110;p2"/>
          <p:cNvSpPr/>
          <p:nvPr/>
        </p:nvSpPr>
        <p:spPr>
          <a:xfrm>
            <a:off x="10820849" y="595390"/>
            <a:ext cx="272312" cy="108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1" name="Google Shape;111;p2"/>
          <p:cNvSpPr/>
          <p:nvPr/>
        </p:nvSpPr>
        <p:spPr>
          <a:xfrm>
            <a:off x="11707873" y="1490973"/>
            <a:ext cx="272312" cy="324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2" name="Google Shape;112;p2"/>
          <p:cNvSpPr/>
          <p:nvPr/>
        </p:nvSpPr>
        <p:spPr>
          <a:xfrm>
            <a:off x="11721031" y="4811606"/>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3" name="Google Shape;113;p2"/>
          <p:cNvSpPr/>
          <p:nvPr/>
        </p:nvSpPr>
        <p:spPr>
          <a:xfrm>
            <a:off x="201454" y="1743489"/>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4" name="Google Shape;114;p2"/>
          <p:cNvSpPr/>
          <p:nvPr/>
        </p:nvSpPr>
        <p:spPr>
          <a:xfrm>
            <a:off x="643439" y="3800236"/>
            <a:ext cx="272312" cy="216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5" name="Google Shape;115;p2"/>
          <p:cNvSpPr/>
          <p:nvPr/>
        </p:nvSpPr>
        <p:spPr>
          <a:xfrm>
            <a:off x="643439" y="2605482"/>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6" name="Google Shape;116;p2"/>
          <p:cNvSpPr/>
          <p:nvPr/>
        </p:nvSpPr>
        <p:spPr>
          <a:xfrm rot="-3340227">
            <a:off x="643439" y="2164340"/>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7" name="Google Shape;117;p2"/>
          <p:cNvSpPr/>
          <p:nvPr/>
        </p:nvSpPr>
        <p:spPr>
          <a:xfrm>
            <a:off x="640929" y="1307884"/>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8" name="Google Shape;118;p2"/>
          <p:cNvSpPr/>
          <p:nvPr/>
        </p:nvSpPr>
        <p:spPr>
          <a:xfrm rot="-317598">
            <a:off x="203155" y="1370098"/>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9" name="Google Shape;119;p2"/>
          <p:cNvSpPr/>
          <p:nvPr/>
        </p:nvSpPr>
        <p:spPr>
          <a:xfrm>
            <a:off x="200645" y="541923"/>
            <a:ext cx="273600" cy="7200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0" name="Google Shape;120;p2"/>
          <p:cNvSpPr/>
          <p:nvPr/>
        </p:nvSpPr>
        <p:spPr>
          <a:xfrm>
            <a:off x="204377" y="5049346"/>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1" name="Google Shape;121;p2"/>
          <p:cNvSpPr/>
          <p:nvPr/>
        </p:nvSpPr>
        <p:spPr>
          <a:xfrm rot="-317598">
            <a:off x="212685" y="5847180"/>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2" name="Google Shape;122;p2"/>
          <p:cNvSpPr/>
          <p:nvPr/>
        </p:nvSpPr>
        <p:spPr>
          <a:xfrm>
            <a:off x="3378217" y="745560"/>
            <a:ext cx="5400000" cy="5400000"/>
          </a:xfrm>
          <a:prstGeom prst="ellipse">
            <a:avLst/>
          </a:prstGeom>
          <a:solidFill>
            <a:schemeClr val="lt1"/>
          </a:solidFill>
          <a:ln>
            <a:noFill/>
          </a:ln>
          <a:effectLst>
            <a:outerShdw blurRad="50800" rotWithShape="0" algn="tl" dir="2700000" dist="1397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4">
  <p:cSld name="0056_Neon_Template_SlidesMania_4">
    <p:bg>
      <p:bgPr>
        <a:solidFill>
          <a:srgbClr val="222A35"/>
        </a:solidFill>
      </p:bgPr>
    </p:bg>
    <p:spTree>
      <p:nvGrpSpPr>
        <p:cNvPr id="123" name="Shape 123"/>
        <p:cNvGrpSpPr/>
        <p:nvPr/>
      </p:nvGrpSpPr>
      <p:grpSpPr>
        <a:xfrm>
          <a:off x="0" y="0"/>
          <a:ext cx="0" cy="0"/>
          <a:chOff x="0" y="0"/>
          <a:chExt cx="0" cy="0"/>
        </a:xfrm>
      </p:grpSpPr>
      <p:sp>
        <p:nvSpPr>
          <p:cNvPr id="124" name="Google Shape;124;p3"/>
          <p:cNvSpPr/>
          <p:nvPr/>
        </p:nvSpPr>
        <p:spPr>
          <a:xfrm rot="5400000">
            <a:off x="7829424" y="-874853"/>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3"/>
          <p:cNvSpPr/>
          <p:nvPr/>
        </p:nvSpPr>
        <p:spPr>
          <a:xfrm rot="5400000">
            <a:off x="10349732" y="-795853"/>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3"/>
          <p:cNvSpPr/>
          <p:nvPr/>
        </p:nvSpPr>
        <p:spPr>
          <a:xfrm rot="5400000">
            <a:off x="11768253" y="120727"/>
            <a:ext cx="272312" cy="326839"/>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3"/>
          <p:cNvSpPr/>
          <p:nvPr/>
        </p:nvSpPr>
        <p:spPr>
          <a:xfrm rot="2059773">
            <a:off x="11784995" y="619578"/>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3"/>
          <p:cNvSpPr/>
          <p:nvPr/>
        </p:nvSpPr>
        <p:spPr>
          <a:xfrm rot="5400000">
            <a:off x="11138566" y="374605"/>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3"/>
          <p:cNvSpPr/>
          <p:nvPr/>
        </p:nvSpPr>
        <p:spPr>
          <a:xfrm rot="5082402">
            <a:off x="9686015" y="610048"/>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3"/>
          <p:cNvSpPr/>
          <p:nvPr/>
        </p:nvSpPr>
        <p:spPr>
          <a:xfrm rot="5400000">
            <a:off x="10290346" y="384982"/>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3"/>
          <p:cNvSpPr/>
          <p:nvPr/>
        </p:nvSpPr>
        <p:spPr>
          <a:xfrm rot="5400000">
            <a:off x="5782923" y="388715"/>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3"/>
          <p:cNvSpPr/>
          <p:nvPr/>
        </p:nvSpPr>
        <p:spPr>
          <a:xfrm rot="5082402">
            <a:off x="5208933" y="619579"/>
            <a:ext cx="272312" cy="2736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3"/>
          <p:cNvSpPr/>
          <p:nvPr/>
        </p:nvSpPr>
        <p:spPr>
          <a:xfrm rot="5400000">
            <a:off x="6783210" y="-795853"/>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3"/>
          <p:cNvSpPr/>
          <p:nvPr/>
        </p:nvSpPr>
        <p:spPr>
          <a:xfrm rot="5400000">
            <a:off x="8566471" y="-246323"/>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3"/>
          <p:cNvSpPr/>
          <p:nvPr/>
        </p:nvSpPr>
        <p:spPr>
          <a:xfrm rot="5400000">
            <a:off x="2785447" y="-1325514"/>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3"/>
          <p:cNvSpPr/>
          <p:nvPr/>
        </p:nvSpPr>
        <p:spPr>
          <a:xfrm rot="5400000">
            <a:off x="1268700" y="-343528"/>
            <a:ext cx="272312" cy="216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3"/>
          <p:cNvSpPr/>
          <p:nvPr/>
        </p:nvSpPr>
        <p:spPr>
          <a:xfrm rot="5400000">
            <a:off x="3003454" y="196472"/>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3"/>
          <p:cNvSpPr/>
          <p:nvPr/>
        </p:nvSpPr>
        <p:spPr>
          <a:xfrm rot="2059773">
            <a:off x="3847796" y="599671"/>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3"/>
          <p:cNvSpPr/>
          <p:nvPr/>
        </p:nvSpPr>
        <p:spPr>
          <a:xfrm rot="5400000">
            <a:off x="4480408" y="374605"/>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3"/>
          <p:cNvSpPr/>
          <p:nvPr/>
        </p:nvSpPr>
        <p:spPr>
          <a:xfrm rot="5082402">
            <a:off x="4642038" y="159387"/>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3"/>
          <p:cNvSpPr/>
          <p:nvPr/>
        </p:nvSpPr>
        <p:spPr>
          <a:xfrm rot="5400000">
            <a:off x="5246369" y="-65679"/>
            <a:ext cx="273600" cy="7200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2" name="Google Shape;142;p3"/>
          <p:cNvSpPr/>
          <p:nvPr/>
        </p:nvSpPr>
        <p:spPr>
          <a:xfrm rot="5400000">
            <a:off x="738946" y="-61946"/>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3" name="Google Shape;143;p3"/>
          <p:cNvSpPr/>
          <p:nvPr/>
        </p:nvSpPr>
        <p:spPr>
          <a:xfrm rot="5082402">
            <a:off x="164956" y="168918"/>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7">
  <p:cSld name="0056_Neon_Template_SlidesMania_7">
    <p:bg>
      <p:bgPr>
        <a:solidFill>
          <a:srgbClr val="222A35"/>
        </a:solidFill>
      </p:bgPr>
    </p:bg>
    <p:spTree>
      <p:nvGrpSpPr>
        <p:cNvPr id="144" name="Shape 144"/>
        <p:cNvGrpSpPr/>
        <p:nvPr/>
      </p:nvGrpSpPr>
      <p:grpSpPr>
        <a:xfrm>
          <a:off x="0" y="0"/>
          <a:ext cx="0" cy="0"/>
          <a:chOff x="0" y="0"/>
          <a:chExt cx="0" cy="0"/>
        </a:xfrm>
      </p:grpSpPr>
      <p:sp>
        <p:nvSpPr>
          <p:cNvPr id="145" name="Google Shape;145;p4"/>
          <p:cNvSpPr/>
          <p:nvPr/>
        </p:nvSpPr>
        <p:spPr>
          <a:xfrm>
            <a:off x="9941887" y="1853747"/>
            <a:ext cx="272312" cy="324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4"/>
          <p:cNvSpPr/>
          <p:nvPr/>
        </p:nvSpPr>
        <p:spPr>
          <a:xfrm rot="-3340227">
            <a:off x="9953015" y="147092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4"/>
          <p:cNvSpPr/>
          <p:nvPr/>
        </p:nvSpPr>
        <p:spPr>
          <a:xfrm>
            <a:off x="9941078" y="623900"/>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8" name="Google Shape;148;p4"/>
          <p:cNvSpPr/>
          <p:nvPr/>
        </p:nvSpPr>
        <p:spPr>
          <a:xfrm>
            <a:off x="9955045" y="5174380"/>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4"/>
          <p:cNvSpPr/>
          <p:nvPr/>
        </p:nvSpPr>
        <p:spPr>
          <a:xfrm rot="-317598">
            <a:off x="9963353" y="5972214"/>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0" name="Google Shape;150;p4"/>
          <p:cNvSpPr/>
          <p:nvPr/>
        </p:nvSpPr>
        <p:spPr>
          <a:xfrm>
            <a:off x="10375974" y="1497975"/>
            <a:ext cx="272312" cy="324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1" name="Google Shape;151;p4"/>
          <p:cNvSpPr/>
          <p:nvPr/>
        </p:nvSpPr>
        <p:spPr>
          <a:xfrm>
            <a:off x="10389132" y="4818608"/>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 name="Google Shape;152;p4"/>
          <p:cNvSpPr/>
          <p:nvPr/>
        </p:nvSpPr>
        <p:spPr>
          <a:xfrm>
            <a:off x="10845439" y="4282496"/>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3" name="Google Shape;153;p4"/>
          <p:cNvSpPr/>
          <p:nvPr/>
        </p:nvSpPr>
        <p:spPr>
          <a:xfrm>
            <a:off x="10845439" y="3087742"/>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4" name="Google Shape;154;p4"/>
          <p:cNvSpPr/>
          <p:nvPr/>
        </p:nvSpPr>
        <p:spPr>
          <a:xfrm rot="-3340227">
            <a:off x="10845439" y="2646600"/>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4"/>
          <p:cNvSpPr/>
          <p:nvPr/>
        </p:nvSpPr>
        <p:spPr>
          <a:xfrm>
            <a:off x="10842929" y="1790144"/>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4"/>
          <p:cNvSpPr/>
          <p:nvPr/>
        </p:nvSpPr>
        <p:spPr>
          <a:xfrm>
            <a:off x="11273786" y="1846745"/>
            <a:ext cx="272312" cy="324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4"/>
          <p:cNvSpPr/>
          <p:nvPr/>
        </p:nvSpPr>
        <p:spPr>
          <a:xfrm rot="-3340227">
            <a:off x="11284914" y="1463927"/>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4"/>
          <p:cNvSpPr/>
          <p:nvPr/>
        </p:nvSpPr>
        <p:spPr>
          <a:xfrm>
            <a:off x="11272977" y="616898"/>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4"/>
          <p:cNvSpPr/>
          <p:nvPr/>
        </p:nvSpPr>
        <p:spPr>
          <a:xfrm>
            <a:off x="11286944" y="5167378"/>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4"/>
          <p:cNvSpPr/>
          <p:nvPr/>
        </p:nvSpPr>
        <p:spPr>
          <a:xfrm rot="-317598">
            <a:off x="11295252" y="5965212"/>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4"/>
          <p:cNvSpPr/>
          <p:nvPr/>
        </p:nvSpPr>
        <p:spPr>
          <a:xfrm>
            <a:off x="10820849" y="595390"/>
            <a:ext cx="272312" cy="108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2" name="Google Shape;162;p4"/>
          <p:cNvSpPr/>
          <p:nvPr/>
        </p:nvSpPr>
        <p:spPr>
          <a:xfrm>
            <a:off x="11707873" y="1490973"/>
            <a:ext cx="272312" cy="324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3" name="Google Shape;163;p4"/>
          <p:cNvSpPr/>
          <p:nvPr/>
        </p:nvSpPr>
        <p:spPr>
          <a:xfrm>
            <a:off x="11721031" y="4811606"/>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8">
  <p:cSld name="0056_Neon_Template_SlidesMania_8">
    <p:bg>
      <p:bgPr>
        <a:solidFill>
          <a:srgbClr val="222A35"/>
        </a:solidFill>
      </p:bgPr>
    </p:bg>
    <p:spTree>
      <p:nvGrpSpPr>
        <p:cNvPr id="164" name="Shape 164"/>
        <p:cNvGrpSpPr/>
        <p:nvPr/>
      </p:nvGrpSpPr>
      <p:grpSpPr>
        <a:xfrm>
          <a:off x="0" y="0"/>
          <a:ext cx="0" cy="0"/>
          <a:chOff x="0" y="0"/>
          <a:chExt cx="0" cy="0"/>
        </a:xfrm>
      </p:grpSpPr>
      <p:sp>
        <p:nvSpPr>
          <p:cNvPr id="165" name="Google Shape;165;p5"/>
          <p:cNvSpPr/>
          <p:nvPr/>
        </p:nvSpPr>
        <p:spPr>
          <a:xfrm>
            <a:off x="1519053" y="1735708"/>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6" name="Google Shape;166;p5"/>
          <p:cNvSpPr/>
          <p:nvPr/>
        </p:nvSpPr>
        <p:spPr>
          <a:xfrm>
            <a:off x="1961038" y="3792455"/>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5"/>
          <p:cNvSpPr/>
          <p:nvPr/>
        </p:nvSpPr>
        <p:spPr>
          <a:xfrm>
            <a:off x="1961038" y="2597701"/>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5"/>
          <p:cNvSpPr/>
          <p:nvPr/>
        </p:nvSpPr>
        <p:spPr>
          <a:xfrm rot="-3340227">
            <a:off x="1961038" y="2156559"/>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9" name="Google Shape;169;p5"/>
          <p:cNvSpPr/>
          <p:nvPr/>
        </p:nvSpPr>
        <p:spPr>
          <a:xfrm>
            <a:off x="1958528" y="1300103"/>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0" name="Google Shape;170;p5"/>
          <p:cNvSpPr/>
          <p:nvPr/>
        </p:nvSpPr>
        <p:spPr>
          <a:xfrm rot="-317598">
            <a:off x="1520754" y="1362317"/>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1" name="Google Shape;171;p5"/>
          <p:cNvSpPr/>
          <p:nvPr/>
        </p:nvSpPr>
        <p:spPr>
          <a:xfrm>
            <a:off x="1518244" y="534142"/>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2" name="Google Shape;172;p5"/>
          <p:cNvSpPr/>
          <p:nvPr/>
        </p:nvSpPr>
        <p:spPr>
          <a:xfrm>
            <a:off x="1521976" y="5041565"/>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3" name="Google Shape;173;p5"/>
          <p:cNvSpPr/>
          <p:nvPr/>
        </p:nvSpPr>
        <p:spPr>
          <a:xfrm rot="-317598">
            <a:off x="1530284" y="5839399"/>
            <a:ext cx="272312" cy="2736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5"/>
          <p:cNvSpPr/>
          <p:nvPr/>
        </p:nvSpPr>
        <p:spPr>
          <a:xfrm>
            <a:off x="1067582" y="2909621"/>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5"/>
          <p:cNvSpPr/>
          <p:nvPr/>
        </p:nvSpPr>
        <p:spPr>
          <a:xfrm>
            <a:off x="1067582" y="1714867"/>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5"/>
          <p:cNvSpPr/>
          <p:nvPr/>
        </p:nvSpPr>
        <p:spPr>
          <a:xfrm>
            <a:off x="201454" y="1743489"/>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5"/>
          <p:cNvSpPr/>
          <p:nvPr/>
        </p:nvSpPr>
        <p:spPr>
          <a:xfrm>
            <a:off x="643439" y="3800236"/>
            <a:ext cx="272312" cy="216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5"/>
          <p:cNvSpPr/>
          <p:nvPr/>
        </p:nvSpPr>
        <p:spPr>
          <a:xfrm>
            <a:off x="643439" y="2605482"/>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9" name="Google Shape;179;p5"/>
          <p:cNvSpPr/>
          <p:nvPr/>
        </p:nvSpPr>
        <p:spPr>
          <a:xfrm rot="-3340227">
            <a:off x="643439" y="2164340"/>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0" name="Google Shape;180;p5"/>
          <p:cNvSpPr/>
          <p:nvPr/>
        </p:nvSpPr>
        <p:spPr>
          <a:xfrm>
            <a:off x="640929" y="1307884"/>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5"/>
          <p:cNvSpPr/>
          <p:nvPr/>
        </p:nvSpPr>
        <p:spPr>
          <a:xfrm rot="-317598">
            <a:off x="203155" y="1370098"/>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2" name="Google Shape;182;p5"/>
          <p:cNvSpPr/>
          <p:nvPr/>
        </p:nvSpPr>
        <p:spPr>
          <a:xfrm>
            <a:off x="200645" y="541923"/>
            <a:ext cx="273600" cy="7200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3" name="Google Shape;183;p5"/>
          <p:cNvSpPr/>
          <p:nvPr/>
        </p:nvSpPr>
        <p:spPr>
          <a:xfrm>
            <a:off x="204377" y="5049346"/>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5"/>
          <p:cNvSpPr/>
          <p:nvPr/>
        </p:nvSpPr>
        <p:spPr>
          <a:xfrm rot="-317598">
            <a:off x="212685" y="5847180"/>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5">
  <p:cSld name="0056_Neon_Template_SlidesMania_5">
    <p:bg>
      <p:bgPr>
        <a:solidFill>
          <a:srgbClr val="222A35"/>
        </a:solidFill>
      </p:bgPr>
    </p:bg>
    <p:spTree>
      <p:nvGrpSpPr>
        <p:cNvPr id="185" name="Shape 185"/>
        <p:cNvGrpSpPr/>
        <p:nvPr/>
      </p:nvGrpSpPr>
      <p:grpSpPr>
        <a:xfrm>
          <a:off x="0" y="0"/>
          <a:ext cx="0" cy="0"/>
          <a:chOff x="0" y="0"/>
          <a:chExt cx="0" cy="0"/>
        </a:xfrm>
      </p:grpSpPr>
      <p:sp>
        <p:nvSpPr>
          <p:cNvPr id="186" name="Google Shape;186;p6"/>
          <p:cNvSpPr/>
          <p:nvPr/>
        </p:nvSpPr>
        <p:spPr>
          <a:xfrm rot="5400000">
            <a:off x="7750766" y="4886850"/>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6"/>
          <p:cNvSpPr/>
          <p:nvPr/>
        </p:nvSpPr>
        <p:spPr>
          <a:xfrm rot="5400000">
            <a:off x="10347230" y="4965894"/>
            <a:ext cx="272400"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6"/>
          <p:cNvSpPr/>
          <p:nvPr/>
        </p:nvSpPr>
        <p:spPr>
          <a:xfrm rot="5400000">
            <a:off x="11765820" y="5882543"/>
            <a:ext cx="272400" cy="3267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9" name="Google Shape;189;p6"/>
          <p:cNvSpPr/>
          <p:nvPr/>
        </p:nvSpPr>
        <p:spPr>
          <a:xfrm rot="2059773">
            <a:off x="11706337" y="6381281"/>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0" name="Google Shape;190;p6"/>
          <p:cNvSpPr/>
          <p:nvPr/>
        </p:nvSpPr>
        <p:spPr>
          <a:xfrm rot="5400000">
            <a:off x="11059908" y="6136308"/>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1" name="Google Shape;191;p6"/>
          <p:cNvSpPr/>
          <p:nvPr/>
        </p:nvSpPr>
        <p:spPr>
          <a:xfrm rot="5082402">
            <a:off x="9607357" y="6371751"/>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2" name="Google Shape;192;p6"/>
          <p:cNvSpPr/>
          <p:nvPr/>
        </p:nvSpPr>
        <p:spPr>
          <a:xfrm rot="5400000">
            <a:off x="10211688" y="6146685"/>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3" name="Google Shape;193;p6"/>
          <p:cNvSpPr/>
          <p:nvPr/>
        </p:nvSpPr>
        <p:spPr>
          <a:xfrm rot="5400000">
            <a:off x="5704265" y="6150418"/>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4" name="Google Shape;194;p6"/>
          <p:cNvSpPr/>
          <p:nvPr/>
        </p:nvSpPr>
        <p:spPr>
          <a:xfrm rot="5082402">
            <a:off x="5130275" y="6381282"/>
            <a:ext cx="272312" cy="2736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5" name="Google Shape;195;p6"/>
          <p:cNvSpPr/>
          <p:nvPr/>
        </p:nvSpPr>
        <p:spPr>
          <a:xfrm rot="5400000">
            <a:off x="6780708" y="4965894"/>
            <a:ext cx="272400"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6" name="Google Shape;196;p6"/>
          <p:cNvSpPr/>
          <p:nvPr/>
        </p:nvSpPr>
        <p:spPr>
          <a:xfrm rot="5400000">
            <a:off x="8563969" y="5515424"/>
            <a:ext cx="272400"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7" name="Google Shape;197;p6"/>
          <p:cNvSpPr/>
          <p:nvPr/>
        </p:nvSpPr>
        <p:spPr>
          <a:xfrm rot="5400000">
            <a:off x="2782945" y="4436233"/>
            <a:ext cx="272400"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8" name="Google Shape;198;p6"/>
          <p:cNvSpPr/>
          <p:nvPr/>
        </p:nvSpPr>
        <p:spPr>
          <a:xfrm rot="5400000">
            <a:off x="1190042" y="5418175"/>
            <a:ext cx="272312" cy="216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9" name="Google Shape;199;p6"/>
          <p:cNvSpPr/>
          <p:nvPr/>
        </p:nvSpPr>
        <p:spPr>
          <a:xfrm rot="5400000">
            <a:off x="2924796" y="5958175"/>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0" name="Google Shape;200;p6"/>
          <p:cNvSpPr/>
          <p:nvPr/>
        </p:nvSpPr>
        <p:spPr>
          <a:xfrm rot="2059773">
            <a:off x="3769138" y="6361374"/>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1" name="Google Shape;201;p6"/>
          <p:cNvSpPr/>
          <p:nvPr/>
        </p:nvSpPr>
        <p:spPr>
          <a:xfrm rot="5400000">
            <a:off x="4401750" y="6136308"/>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6"/>
          <p:cNvSpPr/>
          <p:nvPr/>
        </p:nvSpPr>
        <p:spPr>
          <a:xfrm rot="5081478">
            <a:off x="4639608" y="5921113"/>
            <a:ext cx="272368" cy="273563"/>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6"/>
          <p:cNvSpPr/>
          <p:nvPr/>
        </p:nvSpPr>
        <p:spPr>
          <a:xfrm rot="5400000">
            <a:off x="5243911" y="5696024"/>
            <a:ext cx="273600" cy="7200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6"/>
          <p:cNvSpPr/>
          <p:nvPr/>
        </p:nvSpPr>
        <p:spPr>
          <a:xfrm rot="5400000">
            <a:off x="736488" y="5699757"/>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5" name="Google Shape;205;p6"/>
          <p:cNvSpPr/>
          <p:nvPr/>
        </p:nvSpPr>
        <p:spPr>
          <a:xfrm rot="5081478">
            <a:off x="162526" y="5930644"/>
            <a:ext cx="272368" cy="273563"/>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6">
  <p:cSld name="0056_Neon_Template_SlidesMania_6">
    <p:bg>
      <p:bgPr>
        <a:solidFill>
          <a:srgbClr val="222A35"/>
        </a:solidFill>
      </p:bgPr>
    </p:bg>
    <p:spTree>
      <p:nvGrpSpPr>
        <p:cNvPr id="206" name="Shape 20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3">
  <p:cSld name="0056_Neon_Template_SlidesMania_3">
    <p:bg>
      <p:bgPr>
        <a:solidFill>
          <a:srgbClr val="222A35"/>
        </a:solidFill>
      </p:bgPr>
    </p:bg>
    <p:spTree>
      <p:nvGrpSpPr>
        <p:cNvPr id="207" name="Shape 207"/>
        <p:cNvGrpSpPr/>
        <p:nvPr/>
      </p:nvGrpSpPr>
      <p:grpSpPr>
        <a:xfrm>
          <a:off x="0" y="0"/>
          <a:ext cx="0" cy="0"/>
          <a:chOff x="0" y="0"/>
          <a:chExt cx="0" cy="0"/>
        </a:xfrm>
      </p:grpSpPr>
      <p:sp>
        <p:nvSpPr>
          <p:cNvPr id="208" name="Google Shape;208;p8"/>
          <p:cNvSpPr/>
          <p:nvPr/>
        </p:nvSpPr>
        <p:spPr>
          <a:xfrm rot="-1859408">
            <a:off x="6558632" y="710972"/>
            <a:ext cx="272312" cy="4728489"/>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9" name="Google Shape;209;p8"/>
          <p:cNvSpPr/>
          <p:nvPr/>
        </p:nvSpPr>
        <p:spPr>
          <a:xfrm rot="-1859408">
            <a:off x="8077265" y="3169064"/>
            <a:ext cx="272312" cy="3152326"/>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0" name="Google Shape;210;p8"/>
          <p:cNvSpPr/>
          <p:nvPr/>
        </p:nvSpPr>
        <p:spPr>
          <a:xfrm rot="-1859408">
            <a:off x="6773708" y="1786815"/>
            <a:ext cx="272312" cy="1576163"/>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1" name="Google Shape;211;p8"/>
          <p:cNvSpPr/>
          <p:nvPr/>
        </p:nvSpPr>
        <p:spPr>
          <a:xfrm rot="-7185059">
            <a:off x="6076687" y="1381750"/>
            <a:ext cx="397415"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2" name="Google Shape;212;p8"/>
          <p:cNvSpPr/>
          <p:nvPr/>
        </p:nvSpPr>
        <p:spPr>
          <a:xfrm rot="-1859408">
            <a:off x="5661143" y="201865"/>
            <a:ext cx="273600" cy="1050775"/>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3" name="Google Shape;213;p8"/>
          <p:cNvSpPr/>
          <p:nvPr/>
        </p:nvSpPr>
        <p:spPr>
          <a:xfrm rot="-2177006">
            <a:off x="5164980" y="551934"/>
            <a:ext cx="272312" cy="399295"/>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4" name="Google Shape;214;p8"/>
          <p:cNvSpPr/>
          <p:nvPr/>
        </p:nvSpPr>
        <p:spPr>
          <a:xfrm rot="-1859408">
            <a:off x="7019932" y="-211321"/>
            <a:ext cx="272312" cy="4728489"/>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5" name="Google Shape;215;p8"/>
          <p:cNvSpPr/>
          <p:nvPr/>
        </p:nvSpPr>
        <p:spPr>
          <a:xfrm rot="-1859408">
            <a:off x="8098377" y="5107539"/>
            <a:ext cx="273600" cy="1050775"/>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8"/>
          <p:cNvSpPr/>
          <p:nvPr/>
        </p:nvSpPr>
        <p:spPr>
          <a:xfrm rot="-2177006">
            <a:off x="8537392" y="6148251"/>
            <a:ext cx="272312" cy="399295"/>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8"/>
          <p:cNvSpPr/>
          <p:nvPr/>
        </p:nvSpPr>
        <p:spPr>
          <a:xfrm rot="-1859408">
            <a:off x="8579554" y="4198462"/>
            <a:ext cx="273600" cy="1050775"/>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8"/>
          <p:cNvSpPr/>
          <p:nvPr/>
        </p:nvSpPr>
        <p:spPr>
          <a:xfrm rot="-2177006">
            <a:off x="9018569" y="5239174"/>
            <a:ext cx="272312" cy="399295"/>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9" name="Google Shape;219;p8"/>
          <p:cNvSpPr/>
          <p:nvPr/>
        </p:nvSpPr>
        <p:spPr>
          <a:xfrm rot="-1859408">
            <a:off x="7804759" y="221964"/>
            <a:ext cx="272312" cy="4728489"/>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8"/>
          <p:cNvSpPr/>
          <p:nvPr/>
        </p:nvSpPr>
        <p:spPr>
          <a:xfrm rot="-1859408">
            <a:off x="9323392" y="2680055"/>
            <a:ext cx="272312" cy="3152326"/>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1" name="Google Shape;221;p8"/>
          <p:cNvSpPr/>
          <p:nvPr/>
        </p:nvSpPr>
        <p:spPr>
          <a:xfrm rot="-1859408">
            <a:off x="8019835" y="1297807"/>
            <a:ext cx="272312" cy="1576163"/>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8"/>
          <p:cNvSpPr/>
          <p:nvPr/>
        </p:nvSpPr>
        <p:spPr>
          <a:xfrm rot="-7105916">
            <a:off x="7322815" y="892742"/>
            <a:ext cx="397415"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3" name="Google Shape;223;p8"/>
          <p:cNvSpPr/>
          <p:nvPr/>
        </p:nvSpPr>
        <p:spPr>
          <a:xfrm rot="-1859408">
            <a:off x="6991246" y="18699"/>
            <a:ext cx="274414" cy="721652"/>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4" name="Google Shape;224;p8"/>
          <p:cNvSpPr/>
          <p:nvPr/>
        </p:nvSpPr>
        <p:spPr>
          <a:xfrm rot="-2177006">
            <a:off x="6411108" y="62926"/>
            <a:ext cx="272312" cy="399295"/>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5" name="Google Shape;225;p8"/>
          <p:cNvSpPr/>
          <p:nvPr/>
        </p:nvSpPr>
        <p:spPr>
          <a:xfrm rot="-1859408">
            <a:off x="8425066" y="-152731"/>
            <a:ext cx="265116" cy="4136809"/>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8"/>
          <p:cNvSpPr/>
          <p:nvPr/>
        </p:nvSpPr>
        <p:spPr>
          <a:xfrm rot="-1859408">
            <a:off x="9344504" y="4618531"/>
            <a:ext cx="273600" cy="1050775"/>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7" name="Google Shape;227;p8"/>
          <p:cNvSpPr/>
          <p:nvPr/>
        </p:nvSpPr>
        <p:spPr>
          <a:xfrm rot="-2177006">
            <a:off x="9783519" y="5659243"/>
            <a:ext cx="272312" cy="399295"/>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8" name="Google Shape;228;p8"/>
          <p:cNvSpPr/>
          <p:nvPr/>
        </p:nvSpPr>
        <p:spPr>
          <a:xfrm rot="-1859408">
            <a:off x="9825682" y="3709454"/>
            <a:ext cx="273600" cy="1050775"/>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8"/>
          <p:cNvSpPr/>
          <p:nvPr/>
        </p:nvSpPr>
        <p:spPr>
          <a:xfrm rot="-2177006">
            <a:off x="10264697" y="4750166"/>
            <a:ext cx="272312" cy="399295"/>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0" name="Google Shape;230;p8"/>
          <p:cNvSpPr/>
          <p:nvPr/>
        </p:nvSpPr>
        <p:spPr>
          <a:xfrm rot="-1859408">
            <a:off x="9114467" y="-178906"/>
            <a:ext cx="272312" cy="4728489"/>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1" name="Google Shape;231;p8"/>
          <p:cNvSpPr/>
          <p:nvPr/>
        </p:nvSpPr>
        <p:spPr>
          <a:xfrm rot="-1859408">
            <a:off x="10654212" y="4217661"/>
            <a:ext cx="273600" cy="1050775"/>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2" name="Google Shape;232;p8"/>
          <p:cNvSpPr/>
          <p:nvPr/>
        </p:nvSpPr>
        <p:spPr>
          <a:xfrm rot="-2177006">
            <a:off x="11093227" y="5258373"/>
            <a:ext cx="272312" cy="399295"/>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3" name="Google Shape;233;p8"/>
          <p:cNvSpPr/>
          <p:nvPr/>
        </p:nvSpPr>
        <p:spPr>
          <a:xfrm rot="-1859408">
            <a:off x="6647951" y="2524592"/>
            <a:ext cx="272312" cy="3152326"/>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4" name="Google Shape;234;p8"/>
          <p:cNvSpPr/>
          <p:nvPr/>
        </p:nvSpPr>
        <p:spPr>
          <a:xfrm rot="-1859408">
            <a:off x="5344394" y="1142344"/>
            <a:ext cx="272312" cy="1576163"/>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5" name="Google Shape;235;p8"/>
          <p:cNvSpPr/>
          <p:nvPr/>
        </p:nvSpPr>
        <p:spPr>
          <a:xfrm rot="-1859408">
            <a:off x="4193924" y="1935918"/>
            <a:ext cx="272312" cy="4728489"/>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6" name="Google Shape;236;p8"/>
          <p:cNvSpPr/>
          <p:nvPr/>
        </p:nvSpPr>
        <p:spPr>
          <a:xfrm rot="-1859408">
            <a:off x="5507432" y="4450877"/>
            <a:ext cx="298241" cy="2449083"/>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7" name="Google Shape;237;p8"/>
          <p:cNvSpPr/>
          <p:nvPr/>
        </p:nvSpPr>
        <p:spPr>
          <a:xfrm rot="-1859408">
            <a:off x="4409000" y="3011761"/>
            <a:ext cx="272312" cy="1576163"/>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8" name="Google Shape;238;p8"/>
          <p:cNvSpPr/>
          <p:nvPr/>
        </p:nvSpPr>
        <p:spPr>
          <a:xfrm rot="-7020653">
            <a:off x="3711979" y="2606696"/>
            <a:ext cx="397415"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9" name="Google Shape;239;p8"/>
          <p:cNvSpPr/>
          <p:nvPr/>
        </p:nvSpPr>
        <p:spPr>
          <a:xfrm rot="-1859408">
            <a:off x="3296435" y="1426811"/>
            <a:ext cx="273600" cy="1050775"/>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8"/>
          <p:cNvSpPr/>
          <p:nvPr/>
        </p:nvSpPr>
        <p:spPr>
          <a:xfrm rot="-2177006">
            <a:off x="2800272" y="1776881"/>
            <a:ext cx="272312" cy="399295"/>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1" name="Google Shape;241;p8"/>
          <p:cNvSpPr/>
          <p:nvPr/>
        </p:nvSpPr>
        <p:spPr>
          <a:xfrm rot="-1859408">
            <a:off x="2343428" y="695224"/>
            <a:ext cx="273600" cy="1050775"/>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8"/>
          <p:cNvSpPr/>
          <p:nvPr/>
        </p:nvSpPr>
        <p:spPr>
          <a:xfrm rot="-1859408">
            <a:off x="4655224" y="1013625"/>
            <a:ext cx="272312" cy="4728489"/>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3" name="Google Shape;243;p8"/>
          <p:cNvSpPr/>
          <p:nvPr/>
        </p:nvSpPr>
        <p:spPr>
          <a:xfrm rot="-7324532">
            <a:off x="3200018" y="900787"/>
            <a:ext cx="397415"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8"/>
          <p:cNvSpPr/>
          <p:nvPr/>
        </p:nvSpPr>
        <p:spPr>
          <a:xfrm rot="-1859408">
            <a:off x="5547773" y="6384022"/>
            <a:ext cx="260992" cy="283214"/>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5" name="Google Shape;245;p8"/>
          <p:cNvSpPr/>
          <p:nvPr/>
        </p:nvSpPr>
        <p:spPr>
          <a:xfrm rot="-1859408">
            <a:off x="6214846" y="5423408"/>
            <a:ext cx="273600" cy="1050775"/>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6" name="Google Shape;246;p8"/>
          <p:cNvSpPr/>
          <p:nvPr/>
        </p:nvSpPr>
        <p:spPr>
          <a:xfrm rot="-2177006">
            <a:off x="6653861" y="6464120"/>
            <a:ext cx="272312" cy="399295"/>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7" name="Google Shape;247;p8"/>
          <p:cNvSpPr/>
          <p:nvPr/>
        </p:nvSpPr>
        <p:spPr>
          <a:xfrm rot="-1859408">
            <a:off x="5440052" y="1446910"/>
            <a:ext cx="272312" cy="4728489"/>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8"/>
          <p:cNvSpPr/>
          <p:nvPr/>
        </p:nvSpPr>
        <p:spPr>
          <a:xfrm rot="-1859408">
            <a:off x="6958685" y="3905001"/>
            <a:ext cx="272312" cy="3152326"/>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9" name="Google Shape;249;p8"/>
          <p:cNvSpPr/>
          <p:nvPr/>
        </p:nvSpPr>
        <p:spPr>
          <a:xfrm rot="-1859408">
            <a:off x="5655127" y="2522753"/>
            <a:ext cx="272312" cy="1576163"/>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0" name="Google Shape;250;p8"/>
          <p:cNvSpPr/>
          <p:nvPr/>
        </p:nvSpPr>
        <p:spPr>
          <a:xfrm rot="-7392669">
            <a:off x="4958107" y="2117688"/>
            <a:ext cx="397415"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1" name="Google Shape;251;p8"/>
          <p:cNvSpPr/>
          <p:nvPr/>
        </p:nvSpPr>
        <p:spPr>
          <a:xfrm rot="-1859408">
            <a:off x="4542563" y="937802"/>
            <a:ext cx="273600" cy="1050775"/>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2" name="Google Shape;252;p8"/>
          <p:cNvSpPr/>
          <p:nvPr/>
        </p:nvSpPr>
        <p:spPr>
          <a:xfrm rot="-2177006">
            <a:off x="4046400" y="1287872"/>
            <a:ext cx="272312" cy="399295"/>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3" name="Google Shape;253;p8"/>
          <p:cNvSpPr/>
          <p:nvPr/>
        </p:nvSpPr>
        <p:spPr>
          <a:xfrm rot="-1859408">
            <a:off x="3589556" y="206216"/>
            <a:ext cx="273600" cy="1050775"/>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4" name="Google Shape;254;p8"/>
          <p:cNvSpPr/>
          <p:nvPr/>
        </p:nvSpPr>
        <p:spPr>
          <a:xfrm rot="-1859408">
            <a:off x="6979797" y="5843477"/>
            <a:ext cx="273600" cy="1050775"/>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5" name="Google Shape;255;p8"/>
          <p:cNvSpPr/>
          <p:nvPr/>
        </p:nvSpPr>
        <p:spPr>
          <a:xfrm rot="-1859408">
            <a:off x="4283243" y="3749539"/>
            <a:ext cx="272312" cy="3152326"/>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6" name="Google Shape;256;p8"/>
          <p:cNvSpPr/>
          <p:nvPr/>
        </p:nvSpPr>
        <p:spPr>
          <a:xfrm rot="-1859408">
            <a:off x="2979686" y="2367290"/>
            <a:ext cx="272312" cy="1576163"/>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7" name="Google Shape;257;p8"/>
          <p:cNvSpPr/>
          <p:nvPr/>
        </p:nvSpPr>
        <p:spPr>
          <a:xfrm rot="-1859408">
            <a:off x="2981269" y="2644029"/>
            <a:ext cx="289310" cy="4387563"/>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8" name="Google Shape;258;p8"/>
          <p:cNvSpPr/>
          <p:nvPr/>
        </p:nvSpPr>
        <p:spPr>
          <a:xfrm rot="-1859408">
            <a:off x="4210343" y="5188143"/>
            <a:ext cx="268571" cy="1680917"/>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9" name="Google Shape;259;p8"/>
          <p:cNvSpPr/>
          <p:nvPr/>
        </p:nvSpPr>
        <p:spPr>
          <a:xfrm rot="-1859408">
            <a:off x="3285327" y="3699915"/>
            <a:ext cx="272312" cy="1576163"/>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0" name="Google Shape;260;p8"/>
          <p:cNvSpPr/>
          <p:nvPr/>
        </p:nvSpPr>
        <p:spPr>
          <a:xfrm rot="-7170066">
            <a:off x="2588306" y="3294850"/>
            <a:ext cx="397415"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1" name="Google Shape;261;p8"/>
          <p:cNvSpPr/>
          <p:nvPr/>
        </p:nvSpPr>
        <p:spPr>
          <a:xfrm rot="-1859408">
            <a:off x="2172763" y="2114964"/>
            <a:ext cx="273600" cy="1050775"/>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2" name="Google Shape;262;p8"/>
          <p:cNvSpPr/>
          <p:nvPr/>
        </p:nvSpPr>
        <p:spPr>
          <a:xfrm rot="-2177006">
            <a:off x="1676600" y="2465034"/>
            <a:ext cx="272312" cy="399295"/>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3" name="Google Shape;263;p8"/>
          <p:cNvSpPr/>
          <p:nvPr/>
        </p:nvSpPr>
        <p:spPr>
          <a:xfrm rot="-1859408">
            <a:off x="1219756" y="1383378"/>
            <a:ext cx="273600" cy="1050775"/>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56_Neon_Template_SlidesMania_2">
  <p:cSld name="0056_Neon_Template_SlidesMania_2">
    <p:bg>
      <p:bgPr>
        <a:solidFill>
          <a:srgbClr val="222A35"/>
        </a:solidFill>
      </p:bgPr>
    </p:bg>
    <p:spTree>
      <p:nvGrpSpPr>
        <p:cNvPr id="264" name="Shape 264"/>
        <p:cNvGrpSpPr/>
        <p:nvPr/>
      </p:nvGrpSpPr>
      <p:grpSpPr>
        <a:xfrm>
          <a:off x="0" y="0"/>
          <a:ext cx="0" cy="0"/>
          <a:chOff x="0" y="0"/>
          <a:chExt cx="0" cy="0"/>
        </a:xfrm>
      </p:grpSpPr>
      <p:sp>
        <p:nvSpPr>
          <p:cNvPr id="265" name="Google Shape;265;p9"/>
          <p:cNvSpPr/>
          <p:nvPr/>
        </p:nvSpPr>
        <p:spPr>
          <a:xfrm>
            <a:off x="4176926" y="1850462"/>
            <a:ext cx="272312" cy="324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6" name="Google Shape;266;p9"/>
          <p:cNvSpPr/>
          <p:nvPr/>
        </p:nvSpPr>
        <p:spPr>
          <a:xfrm>
            <a:off x="4618911" y="3907209"/>
            <a:ext cx="272312" cy="216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7" name="Google Shape;267;p9"/>
          <p:cNvSpPr/>
          <p:nvPr/>
        </p:nvSpPr>
        <p:spPr>
          <a:xfrm>
            <a:off x="4618911" y="2712455"/>
            <a:ext cx="272312" cy="108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8" name="Google Shape;268;p9"/>
          <p:cNvSpPr/>
          <p:nvPr/>
        </p:nvSpPr>
        <p:spPr>
          <a:xfrm rot="-3340227">
            <a:off x="4618911" y="2271313"/>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9" name="Google Shape;269;p9"/>
          <p:cNvSpPr/>
          <p:nvPr/>
        </p:nvSpPr>
        <p:spPr>
          <a:xfrm>
            <a:off x="4616401" y="1414857"/>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0" name="Google Shape;270;p9"/>
          <p:cNvSpPr/>
          <p:nvPr/>
        </p:nvSpPr>
        <p:spPr>
          <a:xfrm rot="-317598">
            <a:off x="4178627" y="1477071"/>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1" name="Google Shape;271;p9"/>
          <p:cNvSpPr/>
          <p:nvPr/>
        </p:nvSpPr>
        <p:spPr>
          <a:xfrm>
            <a:off x="4176117" y="648896"/>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2" name="Google Shape;272;p9"/>
          <p:cNvSpPr/>
          <p:nvPr/>
        </p:nvSpPr>
        <p:spPr>
          <a:xfrm>
            <a:off x="5047258" y="1471458"/>
            <a:ext cx="272312" cy="324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3" name="Google Shape;273;p9"/>
          <p:cNvSpPr/>
          <p:nvPr/>
        </p:nvSpPr>
        <p:spPr>
          <a:xfrm rot="-3340227">
            <a:off x="5058386" y="1088640"/>
            <a:ext cx="272312" cy="2736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4" name="Google Shape;274;p9"/>
          <p:cNvSpPr/>
          <p:nvPr/>
        </p:nvSpPr>
        <p:spPr>
          <a:xfrm>
            <a:off x="5046449" y="241611"/>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5" name="Google Shape;275;p9"/>
          <p:cNvSpPr/>
          <p:nvPr/>
        </p:nvSpPr>
        <p:spPr>
          <a:xfrm>
            <a:off x="4179849" y="5156319"/>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6" name="Google Shape;276;p9"/>
          <p:cNvSpPr/>
          <p:nvPr/>
        </p:nvSpPr>
        <p:spPr>
          <a:xfrm rot="-317598">
            <a:off x="4188157" y="5954153"/>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9"/>
          <p:cNvSpPr/>
          <p:nvPr/>
        </p:nvSpPr>
        <p:spPr>
          <a:xfrm>
            <a:off x="5060416" y="4792091"/>
            <a:ext cx="273600" cy="72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9"/>
          <p:cNvSpPr/>
          <p:nvPr/>
        </p:nvSpPr>
        <p:spPr>
          <a:xfrm rot="-317598">
            <a:off x="5068724" y="5589925"/>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9" name="Google Shape;279;p9"/>
          <p:cNvSpPr/>
          <p:nvPr/>
        </p:nvSpPr>
        <p:spPr>
          <a:xfrm>
            <a:off x="5496962" y="2002862"/>
            <a:ext cx="272312" cy="324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0" name="Google Shape;280;p9"/>
          <p:cNvSpPr/>
          <p:nvPr/>
        </p:nvSpPr>
        <p:spPr>
          <a:xfrm>
            <a:off x="5938947" y="4059609"/>
            <a:ext cx="272312" cy="216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9"/>
          <p:cNvSpPr/>
          <p:nvPr/>
        </p:nvSpPr>
        <p:spPr>
          <a:xfrm>
            <a:off x="5938947" y="2864855"/>
            <a:ext cx="272312" cy="108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2" name="Google Shape;282;p9"/>
          <p:cNvSpPr/>
          <p:nvPr/>
        </p:nvSpPr>
        <p:spPr>
          <a:xfrm rot="-3340227">
            <a:off x="5938947" y="2423713"/>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9"/>
          <p:cNvSpPr/>
          <p:nvPr/>
        </p:nvSpPr>
        <p:spPr>
          <a:xfrm>
            <a:off x="5936437" y="1567257"/>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4" name="Google Shape;284;p9"/>
          <p:cNvSpPr/>
          <p:nvPr/>
        </p:nvSpPr>
        <p:spPr>
          <a:xfrm rot="-317598">
            <a:off x="5498663" y="1629471"/>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5" name="Google Shape;285;p9"/>
          <p:cNvSpPr/>
          <p:nvPr/>
        </p:nvSpPr>
        <p:spPr>
          <a:xfrm>
            <a:off x="5496153" y="801296"/>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6" name="Google Shape;286;p9"/>
          <p:cNvSpPr/>
          <p:nvPr/>
        </p:nvSpPr>
        <p:spPr>
          <a:xfrm>
            <a:off x="6367294" y="1623858"/>
            <a:ext cx="272312" cy="324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7" name="Google Shape;287;p9"/>
          <p:cNvSpPr/>
          <p:nvPr/>
        </p:nvSpPr>
        <p:spPr>
          <a:xfrm rot="-3340227">
            <a:off x="6378422" y="1241040"/>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8" name="Google Shape;288;p9"/>
          <p:cNvSpPr/>
          <p:nvPr/>
        </p:nvSpPr>
        <p:spPr>
          <a:xfrm>
            <a:off x="6366485" y="394011"/>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9"/>
          <p:cNvSpPr/>
          <p:nvPr/>
        </p:nvSpPr>
        <p:spPr>
          <a:xfrm>
            <a:off x="5499885" y="5308719"/>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9"/>
          <p:cNvSpPr/>
          <p:nvPr/>
        </p:nvSpPr>
        <p:spPr>
          <a:xfrm rot="-317598">
            <a:off x="5508193" y="6106553"/>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1" name="Google Shape;291;p9"/>
          <p:cNvSpPr/>
          <p:nvPr/>
        </p:nvSpPr>
        <p:spPr>
          <a:xfrm>
            <a:off x="6380452" y="4944491"/>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2" name="Google Shape;292;p9"/>
          <p:cNvSpPr/>
          <p:nvPr/>
        </p:nvSpPr>
        <p:spPr>
          <a:xfrm rot="-317598">
            <a:off x="6388760" y="5742325"/>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3" name="Google Shape;293;p9"/>
          <p:cNvSpPr/>
          <p:nvPr/>
        </p:nvSpPr>
        <p:spPr>
          <a:xfrm>
            <a:off x="6826121" y="2229466"/>
            <a:ext cx="272312" cy="324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4" name="Google Shape;294;p9"/>
          <p:cNvSpPr/>
          <p:nvPr/>
        </p:nvSpPr>
        <p:spPr>
          <a:xfrm>
            <a:off x="7268106" y="4286213"/>
            <a:ext cx="272312" cy="216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5" name="Google Shape;295;p9"/>
          <p:cNvSpPr/>
          <p:nvPr/>
        </p:nvSpPr>
        <p:spPr>
          <a:xfrm>
            <a:off x="7268106" y="3091459"/>
            <a:ext cx="272312" cy="108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6" name="Google Shape;296;p9"/>
          <p:cNvSpPr/>
          <p:nvPr/>
        </p:nvSpPr>
        <p:spPr>
          <a:xfrm rot="-3340227">
            <a:off x="7268106" y="2650317"/>
            <a:ext cx="272312" cy="2736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7" name="Google Shape;297;p9"/>
          <p:cNvSpPr/>
          <p:nvPr/>
        </p:nvSpPr>
        <p:spPr>
          <a:xfrm>
            <a:off x="7265596" y="1793861"/>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8" name="Google Shape;298;p9"/>
          <p:cNvSpPr/>
          <p:nvPr/>
        </p:nvSpPr>
        <p:spPr>
          <a:xfrm rot="-317598">
            <a:off x="6827822" y="1856075"/>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9" name="Google Shape;299;p9"/>
          <p:cNvSpPr/>
          <p:nvPr/>
        </p:nvSpPr>
        <p:spPr>
          <a:xfrm>
            <a:off x="6825312" y="1027900"/>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0" name="Google Shape;300;p9"/>
          <p:cNvSpPr/>
          <p:nvPr/>
        </p:nvSpPr>
        <p:spPr>
          <a:xfrm>
            <a:off x="7696453" y="1850462"/>
            <a:ext cx="272312" cy="324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1" name="Google Shape;301;p9"/>
          <p:cNvSpPr/>
          <p:nvPr/>
        </p:nvSpPr>
        <p:spPr>
          <a:xfrm rot="-3340227">
            <a:off x="7707581" y="1467644"/>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2" name="Google Shape;302;p9"/>
          <p:cNvSpPr/>
          <p:nvPr/>
        </p:nvSpPr>
        <p:spPr>
          <a:xfrm>
            <a:off x="7695644" y="620615"/>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3" name="Google Shape;303;p9"/>
          <p:cNvSpPr/>
          <p:nvPr/>
        </p:nvSpPr>
        <p:spPr>
          <a:xfrm>
            <a:off x="6829044" y="5535323"/>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4" name="Google Shape;304;p9"/>
          <p:cNvSpPr/>
          <p:nvPr/>
        </p:nvSpPr>
        <p:spPr>
          <a:xfrm rot="-317598">
            <a:off x="6837352" y="6333157"/>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5" name="Google Shape;305;p9"/>
          <p:cNvSpPr/>
          <p:nvPr/>
        </p:nvSpPr>
        <p:spPr>
          <a:xfrm>
            <a:off x="7709611" y="5171095"/>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6" name="Google Shape;306;p9"/>
          <p:cNvSpPr/>
          <p:nvPr/>
        </p:nvSpPr>
        <p:spPr>
          <a:xfrm rot="-317598">
            <a:off x="7717919" y="596892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7" name="Google Shape;307;p9"/>
          <p:cNvSpPr/>
          <p:nvPr/>
        </p:nvSpPr>
        <p:spPr>
          <a:xfrm>
            <a:off x="7243516" y="599107"/>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8" name="Google Shape;308;p9"/>
          <p:cNvSpPr/>
          <p:nvPr/>
        </p:nvSpPr>
        <p:spPr>
          <a:xfrm>
            <a:off x="3725455" y="3024375"/>
            <a:ext cx="272312" cy="216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9" name="Google Shape;309;p9"/>
          <p:cNvSpPr/>
          <p:nvPr/>
        </p:nvSpPr>
        <p:spPr>
          <a:xfrm>
            <a:off x="3725455" y="1829621"/>
            <a:ext cx="272312" cy="108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0" name="Google Shape;310;p9"/>
          <p:cNvSpPr/>
          <p:nvPr/>
        </p:nvSpPr>
        <p:spPr>
          <a:xfrm>
            <a:off x="8130540" y="1494690"/>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1" name="Google Shape;311;p9"/>
          <p:cNvSpPr/>
          <p:nvPr/>
        </p:nvSpPr>
        <p:spPr>
          <a:xfrm>
            <a:off x="8143698" y="4815323"/>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2" name="Google Shape;312;p9"/>
          <p:cNvSpPr/>
          <p:nvPr/>
        </p:nvSpPr>
        <p:spPr>
          <a:xfrm>
            <a:off x="8612728" y="1627143"/>
            <a:ext cx="272312" cy="324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3" name="Google Shape;313;p9"/>
          <p:cNvSpPr/>
          <p:nvPr/>
        </p:nvSpPr>
        <p:spPr>
          <a:xfrm rot="-3340227">
            <a:off x="8623856" y="1244325"/>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4" name="Google Shape;314;p9"/>
          <p:cNvSpPr/>
          <p:nvPr/>
        </p:nvSpPr>
        <p:spPr>
          <a:xfrm>
            <a:off x="8611919" y="397296"/>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9"/>
          <p:cNvSpPr/>
          <p:nvPr/>
        </p:nvSpPr>
        <p:spPr>
          <a:xfrm>
            <a:off x="8625886" y="4947776"/>
            <a:ext cx="273600" cy="72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6" name="Google Shape;316;p9"/>
          <p:cNvSpPr/>
          <p:nvPr/>
        </p:nvSpPr>
        <p:spPr>
          <a:xfrm rot="-317598">
            <a:off x="8634194" y="5745610"/>
            <a:ext cx="272312" cy="2736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7" name="Google Shape;317;p9"/>
          <p:cNvSpPr/>
          <p:nvPr/>
        </p:nvSpPr>
        <p:spPr>
          <a:xfrm>
            <a:off x="9071555" y="2232751"/>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8" name="Google Shape;318;p9"/>
          <p:cNvSpPr/>
          <p:nvPr/>
        </p:nvSpPr>
        <p:spPr>
          <a:xfrm>
            <a:off x="9513540" y="4289498"/>
            <a:ext cx="272312" cy="216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9" name="Google Shape;319;p9"/>
          <p:cNvSpPr/>
          <p:nvPr/>
        </p:nvSpPr>
        <p:spPr>
          <a:xfrm>
            <a:off x="9513540" y="3094744"/>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0" name="Google Shape;320;p9"/>
          <p:cNvSpPr/>
          <p:nvPr/>
        </p:nvSpPr>
        <p:spPr>
          <a:xfrm rot="-3340227">
            <a:off x="9513540" y="2653602"/>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1" name="Google Shape;321;p9"/>
          <p:cNvSpPr/>
          <p:nvPr/>
        </p:nvSpPr>
        <p:spPr>
          <a:xfrm>
            <a:off x="9511030" y="1797146"/>
            <a:ext cx="273600" cy="72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2" name="Google Shape;322;p9"/>
          <p:cNvSpPr/>
          <p:nvPr/>
        </p:nvSpPr>
        <p:spPr>
          <a:xfrm rot="-317598">
            <a:off x="9073256" y="1859360"/>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3" name="Google Shape;323;p9"/>
          <p:cNvSpPr/>
          <p:nvPr/>
        </p:nvSpPr>
        <p:spPr>
          <a:xfrm>
            <a:off x="9070746" y="1031185"/>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9"/>
          <p:cNvSpPr/>
          <p:nvPr/>
        </p:nvSpPr>
        <p:spPr>
          <a:xfrm>
            <a:off x="9941887" y="1853747"/>
            <a:ext cx="272312" cy="324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9"/>
          <p:cNvSpPr/>
          <p:nvPr/>
        </p:nvSpPr>
        <p:spPr>
          <a:xfrm rot="-3340227">
            <a:off x="9953015" y="147092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6" name="Google Shape;326;p9"/>
          <p:cNvSpPr/>
          <p:nvPr/>
        </p:nvSpPr>
        <p:spPr>
          <a:xfrm>
            <a:off x="9941078" y="623900"/>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7" name="Google Shape;327;p9"/>
          <p:cNvSpPr/>
          <p:nvPr/>
        </p:nvSpPr>
        <p:spPr>
          <a:xfrm>
            <a:off x="9074478" y="5538608"/>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8" name="Google Shape;328;p9"/>
          <p:cNvSpPr/>
          <p:nvPr/>
        </p:nvSpPr>
        <p:spPr>
          <a:xfrm rot="-317598">
            <a:off x="9082786" y="6336442"/>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9" name="Google Shape;329;p9"/>
          <p:cNvSpPr/>
          <p:nvPr/>
        </p:nvSpPr>
        <p:spPr>
          <a:xfrm>
            <a:off x="9955045" y="5174380"/>
            <a:ext cx="273600" cy="72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0" name="Google Shape;330;p9"/>
          <p:cNvSpPr/>
          <p:nvPr/>
        </p:nvSpPr>
        <p:spPr>
          <a:xfrm rot="-317598">
            <a:off x="9963353" y="5972214"/>
            <a:ext cx="272312" cy="2736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1" name="Google Shape;331;p9"/>
          <p:cNvSpPr/>
          <p:nvPr/>
        </p:nvSpPr>
        <p:spPr>
          <a:xfrm>
            <a:off x="9488950" y="602392"/>
            <a:ext cx="272312" cy="108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2" name="Google Shape;332;p9"/>
          <p:cNvSpPr/>
          <p:nvPr/>
        </p:nvSpPr>
        <p:spPr>
          <a:xfrm>
            <a:off x="10375974" y="1497975"/>
            <a:ext cx="272312" cy="324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9"/>
          <p:cNvSpPr/>
          <p:nvPr/>
        </p:nvSpPr>
        <p:spPr>
          <a:xfrm>
            <a:off x="10389132" y="4818608"/>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9"/>
          <p:cNvSpPr/>
          <p:nvPr/>
        </p:nvSpPr>
        <p:spPr>
          <a:xfrm>
            <a:off x="1519053" y="1735708"/>
            <a:ext cx="272312" cy="324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5" name="Google Shape;335;p9"/>
          <p:cNvSpPr/>
          <p:nvPr/>
        </p:nvSpPr>
        <p:spPr>
          <a:xfrm>
            <a:off x="1961038" y="3792455"/>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6" name="Google Shape;336;p9"/>
          <p:cNvSpPr/>
          <p:nvPr/>
        </p:nvSpPr>
        <p:spPr>
          <a:xfrm>
            <a:off x="1961038" y="2597701"/>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7" name="Google Shape;337;p9"/>
          <p:cNvSpPr/>
          <p:nvPr/>
        </p:nvSpPr>
        <p:spPr>
          <a:xfrm rot="-3340227">
            <a:off x="1961038" y="2156559"/>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8" name="Google Shape;338;p9"/>
          <p:cNvSpPr/>
          <p:nvPr/>
        </p:nvSpPr>
        <p:spPr>
          <a:xfrm>
            <a:off x="1958528" y="1300103"/>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9"/>
          <p:cNvSpPr/>
          <p:nvPr/>
        </p:nvSpPr>
        <p:spPr>
          <a:xfrm rot="-317598">
            <a:off x="1520754" y="1362317"/>
            <a:ext cx="272312" cy="2736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0" name="Google Shape;340;p9"/>
          <p:cNvSpPr/>
          <p:nvPr/>
        </p:nvSpPr>
        <p:spPr>
          <a:xfrm>
            <a:off x="1518244" y="534142"/>
            <a:ext cx="273600" cy="7200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9"/>
          <p:cNvSpPr/>
          <p:nvPr/>
        </p:nvSpPr>
        <p:spPr>
          <a:xfrm>
            <a:off x="2389385" y="1356704"/>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9"/>
          <p:cNvSpPr/>
          <p:nvPr/>
        </p:nvSpPr>
        <p:spPr>
          <a:xfrm rot="-3340227">
            <a:off x="2400513" y="973886"/>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9"/>
          <p:cNvSpPr/>
          <p:nvPr/>
        </p:nvSpPr>
        <p:spPr>
          <a:xfrm>
            <a:off x="1521976" y="5041565"/>
            <a:ext cx="273600" cy="720000"/>
          </a:xfrm>
          <a:prstGeom prst="roundRect">
            <a:avLst>
              <a:gd fmla="val 50000" name="adj"/>
            </a:avLst>
          </a:prstGeom>
          <a:solidFill>
            <a:srgbClr val="E7C5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4" name="Google Shape;344;p9"/>
          <p:cNvSpPr/>
          <p:nvPr/>
        </p:nvSpPr>
        <p:spPr>
          <a:xfrm rot="-317598">
            <a:off x="1530284" y="5839399"/>
            <a:ext cx="272312" cy="273600"/>
          </a:xfrm>
          <a:prstGeom prst="roundRect">
            <a:avLst>
              <a:gd fmla="val 50000" name="adj"/>
            </a:avLst>
          </a:prstGeom>
          <a:solidFill>
            <a:srgbClr val="C6E60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5" name="Google Shape;345;p9"/>
          <p:cNvSpPr/>
          <p:nvPr/>
        </p:nvSpPr>
        <p:spPr>
          <a:xfrm>
            <a:off x="2402543" y="4677337"/>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6" name="Google Shape;346;p9"/>
          <p:cNvSpPr/>
          <p:nvPr/>
        </p:nvSpPr>
        <p:spPr>
          <a:xfrm rot="-317598">
            <a:off x="2410851" y="5475171"/>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7" name="Google Shape;347;p9"/>
          <p:cNvSpPr/>
          <p:nvPr/>
        </p:nvSpPr>
        <p:spPr>
          <a:xfrm>
            <a:off x="2839089" y="1888108"/>
            <a:ext cx="272312" cy="324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8" name="Google Shape;348;p9"/>
          <p:cNvSpPr/>
          <p:nvPr/>
        </p:nvSpPr>
        <p:spPr>
          <a:xfrm>
            <a:off x="3281074" y="3944855"/>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9" name="Google Shape;349;p9"/>
          <p:cNvSpPr/>
          <p:nvPr/>
        </p:nvSpPr>
        <p:spPr>
          <a:xfrm>
            <a:off x="3281074" y="2750101"/>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0" name="Google Shape;350;p9"/>
          <p:cNvSpPr/>
          <p:nvPr/>
        </p:nvSpPr>
        <p:spPr>
          <a:xfrm rot="-3340227">
            <a:off x="3281074" y="2308959"/>
            <a:ext cx="272312" cy="2736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1" name="Google Shape;351;p9"/>
          <p:cNvSpPr/>
          <p:nvPr/>
        </p:nvSpPr>
        <p:spPr>
          <a:xfrm>
            <a:off x="3278564" y="1452503"/>
            <a:ext cx="273600" cy="72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9"/>
          <p:cNvSpPr/>
          <p:nvPr/>
        </p:nvSpPr>
        <p:spPr>
          <a:xfrm rot="-317598">
            <a:off x="2840790" y="1514717"/>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3" name="Google Shape;353;p9"/>
          <p:cNvSpPr/>
          <p:nvPr/>
        </p:nvSpPr>
        <p:spPr>
          <a:xfrm>
            <a:off x="2838280" y="686542"/>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4" name="Google Shape;354;p9"/>
          <p:cNvSpPr/>
          <p:nvPr/>
        </p:nvSpPr>
        <p:spPr>
          <a:xfrm>
            <a:off x="2842012" y="5193965"/>
            <a:ext cx="273600" cy="72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5" name="Google Shape;355;p9"/>
          <p:cNvSpPr/>
          <p:nvPr/>
        </p:nvSpPr>
        <p:spPr>
          <a:xfrm rot="-317598">
            <a:off x="2850320" y="5991799"/>
            <a:ext cx="272312" cy="2736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6" name="Google Shape;356;p9"/>
          <p:cNvSpPr/>
          <p:nvPr/>
        </p:nvSpPr>
        <p:spPr>
          <a:xfrm>
            <a:off x="1067582" y="2909621"/>
            <a:ext cx="272312" cy="2160000"/>
          </a:xfrm>
          <a:prstGeom prst="roundRect">
            <a:avLst>
              <a:gd fmla="val 50000" name="adj"/>
            </a:avLst>
          </a:prstGeom>
          <a:solidFill>
            <a:srgbClr val="2EF8A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7" name="Google Shape;357;p9"/>
          <p:cNvSpPr/>
          <p:nvPr/>
        </p:nvSpPr>
        <p:spPr>
          <a:xfrm>
            <a:off x="1067582" y="1714867"/>
            <a:ext cx="272312" cy="1080000"/>
          </a:xfrm>
          <a:prstGeom prst="roundRect">
            <a:avLst>
              <a:gd fmla="val 50000" name="adj"/>
            </a:avLst>
          </a:prstGeom>
          <a:solidFill>
            <a:srgbClr val="67FF6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8" name="Google Shape;358;p9"/>
          <p:cNvSpPr/>
          <p:nvPr/>
        </p:nvSpPr>
        <p:spPr>
          <a:xfrm>
            <a:off x="10845439" y="4282496"/>
            <a:ext cx="272312" cy="216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9" name="Google Shape;359;p9"/>
          <p:cNvSpPr/>
          <p:nvPr/>
        </p:nvSpPr>
        <p:spPr>
          <a:xfrm>
            <a:off x="10845439" y="3087742"/>
            <a:ext cx="272312" cy="108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0" name="Google Shape;360;p9"/>
          <p:cNvSpPr/>
          <p:nvPr/>
        </p:nvSpPr>
        <p:spPr>
          <a:xfrm rot="-3340227">
            <a:off x="10845439" y="2646600"/>
            <a:ext cx="272312" cy="2736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1" name="Google Shape;361;p9"/>
          <p:cNvSpPr/>
          <p:nvPr/>
        </p:nvSpPr>
        <p:spPr>
          <a:xfrm>
            <a:off x="10842929" y="1790144"/>
            <a:ext cx="273600" cy="720000"/>
          </a:xfrm>
          <a:prstGeom prst="roundRect">
            <a:avLst>
              <a:gd fmla="val 50000" name="adj"/>
            </a:avLst>
          </a:prstGeom>
          <a:solidFill>
            <a:srgbClr val="F82D9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2" name="Google Shape;362;p9"/>
          <p:cNvSpPr/>
          <p:nvPr/>
        </p:nvSpPr>
        <p:spPr>
          <a:xfrm>
            <a:off x="11273786" y="1846745"/>
            <a:ext cx="272312" cy="324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3" name="Google Shape;363;p9"/>
          <p:cNvSpPr/>
          <p:nvPr/>
        </p:nvSpPr>
        <p:spPr>
          <a:xfrm rot="-3340227">
            <a:off x="11284914" y="1463927"/>
            <a:ext cx="272312" cy="2736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4" name="Google Shape;364;p9"/>
          <p:cNvSpPr/>
          <p:nvPr/>
        </p:nvSpPr>
        <p:spPr>
          <a:xfrm>
            <a:off x="11272977" y="616898"/>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5" name="Google Shape;365;p9"/>
          <p:cNvSpPr/>
          <p:nvPr/>
        </p:nvSpPr>
        <p:spPr>
          <a:xfrm>
            <a:off x="11286944" y="5167378"/>
            <a:ext cx="273600" cy="72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6" name="Google Shape;366;p9"/>
          <p:cNvSpPr/>
          <p:nvPr/>
        </p:nvSpPr>
        <p:spPr>
          <a:xfrm rot="-317598">
            <a:off x="11295252" y="5965212"/>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7" name="Google Shape;367;p9"/>
          <p:cNvSpPr/>
          <p:nvPr/>
        </p:nvSpPr>
        <p:spPr>
          <a:xfrm>
            <a:off x="10820849" y="595390"/>
            <a:ext cx="272312" cy="1080000"/>
          </a:xfrm>
          <a:prstGeom prst="roundRect">
            <a:avLst>
              <a:gd fmla="val 50000" name="adj"/>
            </a:avLst>
          </a:prstGeom>
          <a:solidFill>
            <a:srgbClr val="FF6A6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8" name="Google Shape;368;p9"/>
          <p:cNvSpPr/>
          <p:nvPr/>
        </p:nvSpPr>
        <p:spPr>
          <a:xfrm>
            <a:off x="11707873" y="1490973"/>
            <a:ext cx="272312" cy="324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9" name="Google Shape;369;p9"/>
          <p:cNvSpPr/>
          <p:nvPr/>
        </p:nvSpPr>
        <p:spPr>
          <a:xfrm>
            <a:off x="11721031" y="4811606"/>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0" name="Google Shape;370;p9"/>
          <p:cNvSpPr/>
          <p:nvPr/>
        </p:nvSpPr>
        <p:spPr>
          <a:xfrm>
            <a:off x="201454" y="1743489"/>
            <a:ext cx="272312" cy="3240000"/>
          </a:xfrm>
          <a:prstGeom prst="roundRect">
            <a:avLst>
              <a:gd fmla="val 50000" name="adj"/>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1" name="Google Shape;371;p9"/>
          <p:cNvSpPr/>
          <p:nvPr/>
        </p:nvSpPr>
        <p:spPr>
          <a:xfrm>
            <a:off x="643439" y="3800236"/>
            <a:ext cx="272312" cy="21600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2" name="Google Shape;372;p9"/>
          <p:cNvSpPr/>
          <p:nvPr/>
        </p:nvSpPr>
        <p:spPr>
          <a:xfrm>
            <a:off x="643439" y="2605482"/>
            <a:ext cx="272312" cy="1080000"/>
          </a:xfrm>
          <a:prstGeom prst="roundRect">
            <a:avLst>
              <a:gd fmla="val 50000" name="adj"/>
            </a:avLst>
          </a:prstGeom>
          <a:solidFill>
            <a:srgbClr val="15E6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3" name="Google Shape;373;p9"/>
          <p:cNvSpPr/>
          <p:nvPr/>
        </p:nvSpPr>
        <p:spPr>
          <a:xfrm rot="-3340227">
            <a:off x="643439" y="2164340"/>
            <a:ext cx="272312" cy="273600"/>
          </a:xfrm>
          <a:prstGeom prst="roundRect">
            <a:avLst>
              <a:gd fmla="val 50000" name="adj"/>
            </a:avLst>
          </a:prstGeom>
          <a:solidFill>
            <a:srgbClr val="01C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9"/>
          <p:cNvSpPr/>
          <p:nvPr/>
        </p:nvSpPr>
        <p:spPr>
          <a:xfrm>
            <a:off x="640929" y="1307884"/>
            <a:ext cx="273600" cy="720000"/>
          </a:xfrm>
          <a:prstGeom prst="roundRect">
            <a:avLst>
              <a:gd fmla="val 50000" name="adj"/>
            </a:avLst>
          </a:prstGeom>
          <a:solidFill>
            <a:srgbClr val="2B97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5" name="Google Shape;375;p9"/>
          <p:cNvSpPr/>
          <p:nvPr/>
        </p:nvSpPr>
        <p:spPr>
          <a:xfrm rot="-317598">
            <a:off x="203155" y="1370098"/>
            <a:ext cx="272312" cy="2736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6" name="Google Shape;376;p9"/>
          <p:cNvSpPr/>
          <p:nvPr/>
        </p:nvSpPr>
        <p:spPr>
          <a:xfrm>
            <a:off x="200645" y="541923"/>
            <a:ext cx="273600" cy="7200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7" name="Google Shape;377;p9"/>
          <p:cNvSpPr/>
          <p:nvPr/>
        </p:nvSpPr>
        <p:spPr>
          <a:xfrm>
            <a:off x="204377" y="5049346"/>
            <a:ext cx="273600" cy="720000"/>
          </a:xfrm>
          <a:prstGeom prst="roundRect">
            <a:avLst>
              <a:gd fmla="val 50000" name="adj"/>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9"/>
          <p:cNvSpPr/>
          <p:nvPr/>
        </p:nvSpPr>
        <p:spPr>
          <a:xfrm rot="-317598">
            <a:off x="212685" y="5847180"/>
            <a:ext cx="272312" cy="273600"/>
          </a:xfrm>
          <a:prstGeom prst="roundRect">
            <a:avLst>
              <a:gd fmla="val 50000" name="adj"/>
            </a:avLst>
          </a:prstGeom>
          <a:solidFill>
            <a:srgbClr val="C501E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379" name="Shape 379"/>
        <p:cNvGrpSpPr/>
        <p:nvPr/>
      </p:nvGrpSpPr>
      <p:grpSpPr>
        <a:xfrm>
          <a:off x="0" y="0"/>
          <a:ext cx="0" cy="0"/>
          <a:chOff x="0" y="0"/>
          <a:chExt cx="0" cy="0"/>
        </a:xfrm>
      </p:grpSpPr>
      <p:grpSp>
        <p:nvGrpSpPr>
          <p:cNvPr id="380" name="Google Shape;380;p10"/>
          <p:cNvGrpSpPr/>
          <p:nvPr/>
        </p:nvGrpSpPr>
        <p:grpSpPr>
          <a:xfrm>
            <a:off x="0" y="0"/>
            <a:ext cx="12192000" cy="6858000"/>
            <a:chOff x="0" y="0"/>
            <a:chExt cx="12192000" cy="6858000"/>
          </a:xfrm>
        </p:grpSpPr>
        <p:sp>
          <p:nvSpPr>
            <p:cNvPr id="381" name="Google Shape;381;p10"/>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82" name="Google Shape;382;p10">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383" name="Google Shape;383;p10"/>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384" name="Google Shape;384;p10"/>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385" name="Google Shape;385;p10">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386" name="Google Shape;386;p10">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387" name="Google Shape;387;p10">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388" name="Google Shape;388;p10">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389" name="Google Shape;389;p10"/>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22A35"/>
        </a:solidFill>
      </p:bgPr>
    </p:bg>
    <p:spTree>
      <p:nvGrpSpPr>
        <p:cNvPr id="5" name="Shape 5"/>
        <p:cNvGrpSpPr/>
        <p:nvPr/>
      </p:nvGrpSpPr>
      <p:grpSpPr>
        <a:xfrm>
          <a:off x="0" y="0"/>
          <a:ext cx="0" cy="0"/>
          <a:chOff x="0" y="0"/>
          <a:chExt cx="0" cy="0"/>
        </a:xfrm>
      </p:grpSpPr>
      <p:sp>
        <p:nvSpPr>
          <p:cNvPr id="6" name="Google Shape;6;p1"/>
          <p:cNvSpPr txBox="1"/>
          <p:nvPr/>
        </p:nvSpPr>
        <p:spPr>
          <a:xfrm rot="5400000">
            <a:off x="-679350" y="63509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sz="1200">
                <a:solidFill>
                  <a:srgbClr val="C6E602"/>
                </a:solidFill>
                <a:latin typeface="Barlow Condensed"/>
                <a:ea typeface="Barlow Condensed"/>
                <a:cs typeface="Barlow Condensed"/>
                <a:sym typeface="Barlow Condensed"/>
              </a:rPr>
              <a:t>SLIDESMANIA.COM</a:t>
            </a:r>
            <a:endParaRPr sz="1200">
              <a:solidFill>
                <a:srgbClr val="C6E602"/>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11"/>
          <p:cNvSpPr txBox="1"/>
          <p:nvPr/>
        </p:nvSpPr>
        <p:spPr>
          <a:xfrm>
            <a:off x="3820377" y="2243591"/>
            <a:ext cx="4551246" cy="255454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ES" sz="8000" u="none" cap="none" strike="noStrike">
                <a:solidFill>
                  <a:schemeClr val="dk1"/>
                </a:solidFill>
                <a:latin typeface="Imprima"/>
                <a:ea typeface="Imprima"/>
                <a:cs typeface="Imprima"/>
                <a:sym typeface="Imprima"/>
              </a:rPr>
              <a:t>Here goes</a:t>
            </a:r>
            <a:endParaRPr b="1" i="0" sz="8000" u="none" cap="none" strike="noStrike">
              <a:solidFill>
                <a:schemeClr val="dk1"/>
              </a:solidFill>
              <a:latin typeface="Imprima"/>
              <a:ea typeface="Imprima"/>
              <a:cs typeface="Imprima"/>
              <a:sym typeface="Imprima"/>
            </a:endParaRPr>
          </a:p>
          <a:p>
            <a:pPr indent="0" lvl="0" marL="0" marR="0" rtl="0" algn="ctr">
              <a:spcBef>
                <a:spcPts val="0"/>
              </a:spcBef>
              <a:spcAft>
                <a:spcPts val="0"/>
              </a:spcAft>
              <a:buNone/>
            </a:pPr>
            <a:r>
              <a:rPr b="1" i="0" lang="es-ES" sz="8000" u="none" cap="none" strike="noStrike">
                <a:solidFill>
                  <a:schemeClr val="dk1"/>
                </a:solidFill>
                <a:latin typeface="Imprima"/>
                <a:ea typeface="Imprima"/>
                <a:cs typeface="Imprima"/>
                <a:sym typeface="Imprima"/>
              </a:rPr>
              <a:t>your </a:t>
            </a:r>
            <a:r>
              <a:rPr b="1" i="0" lang="es-ES" sz="8000" u="none" cap="none" strike="noStrike">
                <a:solidFill>
                  <a:srgbClr val="9A27F7"/>
                </a:solidFill>
                <a:latin typeface="Imprima"/>
                <a:ea typeface="Imprima"/>
                <a:cs typeface="Imprima"/>
                <a:sym typeface="Imprima"/>
              </a:rPr>
              <a:t>title</a:t>
            </a:r>
            <a:endParaRPr b="1" i="0" sz="8000" u="none" cap="none" strike="noStrike">
              <a:solidFill>
                <a:srgbClr val="9A27F7"/>
              </a:solidFill>
              <a:latin typeface="Imprima"/>
              <a:ea typeface="Imprima"/>
              <a:cs typeface="Imprima"/>
              <a:sym typeface="Imprim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20"/>
          <p:cNvSpPr/>
          <p:nvPr/>
        </p:nvSpPr>
        <p:spPr>
          <a:xfrm>
            <a:off x="6400799" y="3035709"/>
            <a:ext cx="5606375" cy="357894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Imprima"/>
              <a:ea typeface="Imprima"/>
              <a:cs typeface="Imprima"/>
              <a:sym typeface="Imprima"/>
            </a:endParaRPr>
          </a:p>
        </p:txBody>
      </p:sp>
      <p:sp>
        <p:nvSpPr>
          <p:cNvPr id="485" name="Google Shape;485;p20"/>
          <p:cNvSpPr txBox="1"/>
          <p:nvPr/>
        </p:nvSpPr>
        <p:spPr>
          <a:xfrm>
            <a:off x="6792104" y="3706248"/>
            <a:ext cx="4336025"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800"/>
              <a:buFont typeface="Arial"/>
              <a:buNone/>
            </a:pPr>
            <a:r>
              <a:rPr b="1" i="1" lang="es-ES" sz="4800" u="none" cap="none" strike="noStrike">
                <a:solidFill>
                  <a:schemeClr val="dk1"/>
                </a:solidFill>
                <a:latin typeface="Imprima"/>
                <a:ea typeface="Imprima"/>
                <a:cs typeface="Imprima"/>
                <a:sym typeface="Imprima"/>
              </a:rPr>
              <a:t>Thank you</a:t>
            </a:r>
            <a:endParaRPr b="0" i="0" sz="1400" u="none" cap="none" strike="noStrike">
              <a:solidFill>
                <a:schemeClr val="dk1"/>
              </a:solidFill>
              <a:latin typeface="Imprima"/>
              <a:ea typeface="Imprima"/>
              <a:cs typeface="Imprima"/>
              <a:sym typeface="Imprima"/>
            </a:endParaRPr>
          </a:p>
        </p:txBody>
      </p:sp>
      <p:sp>
        <p:nvSpPr>
          <p:cNvPr id="486" name="Google Shape;486;p20"/>
          <p:cNvSpPr/>
          <p:nvPr/>
        </p:nvSpPr>
        <p:spPr>
          <a:xfrm>
            <a:off x="6792104" y="4618110"/>
            <a:ext cx="5215070" cy="138499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200"/>
              <a:buFont typeface="Arial"/>
              <a:buNone/>
            </a:pPr>
            <a:r>
              <a:rPr b="0" i="0" lang="es-ES" sz="3200" u="none" cap="none" strike="noStrike">
                <a:solidFill>
                  <a:schemeClr val="dk1"/>
                </a:solidFill>
                <a:latin typeface="Imprima"/>
                <a:ea typeface="Imprima"/>
                <a:cs typeface="Imprima"/>
                <a:sym typeface="Imprima"/>
              </a:rPr>
              <a:t>Slides</a:t>
            </a:r>
            <a:r>
              <a:rPr b="0" i="0" lang="es-ES" sz="3600" u="none" cap="none" strike="noStrike">
                <a:solidFill>
                  <a:schemeClr val="dk1"/>
                </a:solidFill>
                <a:latin typeface="Imprima"/>
                <a:ea typeface="Imprima"/>
                <a:cs typeface="Imprima"/>
                <a:sym typeface="Imprima"/>
              </a:rPr>
              <a:t>: </a:t>
            </a:r>
            <a:r>
              <a:rPr b="0" i="0" lang="es-ES" sz="3200" u="sng" cap="none" strike="noStrike">
                <a:solidFill>
                  <a:schemeClr val="hlink"/>
                </a:solidFill>
                <a:latin typeface="Imprima"/>
                <a:ea typeface="Imprima"/>
                <a:cs typeface="Imprima"/>
                <a:sym typeface="Imprima"/>
                <a:hlinkClick r:id="rId3"/>
              </a:rPr>
              <a:t>SlidesMania</a:t>
            </a:r>
            <a:endParaRPr b="0" i="0" sz="3600" u="none" cap="none" strike="noStrike">
              <a:solidFill>
                <a:schemeClr val="dk1"/>
              </a:solidFill>
              <a:latin typeface="Imprima"/>
              <a:ea typeface="Imprima"/>
              <a:cs typeface="Imprima"/>
              <a:sym typeface="Imprima"/>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Imprima"/>
              <a:ea typeface="Imprima"/>
              <a:cs typeface="Imprima"/>
              <a:sym typeface="Imprima"/>
            </a:endParaRPr>
          </a:p>
          <a:p>
            <a:pPr indent="0" lvl="0" marL="0" marR="0" rtl="0" algn="l">
              <a:lnSpc>
                <a:spcPct val="100000"/>
              </a:lnSpc>
              <a:spcBef>
                <a:spcPts val="0"/>
              </a:spcBef>
              <a:spcAft>
                <a:spcPts val="0"/>
              </a:spcAft>
              <a:buClr>
                <a:srgbClr val="000000"/>
              </a:buClr>
              <a:buSzPts val="1400"/>
              <a:buFont typeface="Arial"/>
              <a:buNone/>
            </a:pPr>
            <a:r>
              <a:rPr b="0" i="0" lang="es-ES" sz="1400" u="none" cap="none" strike="noStrike">
                <a:solidFill>
                  <a:schemeClr val="dk1"/>
                </a:solidFill>
                <a:latin typeface="Imprima"/>
                <a:ea typeface="Imprima"/>
                <a:cs typeface="Imprima"/>
                <a:sym typeface="Imprima"/>
              </a:rPr>
              <a:t>Image: Unsplash</a:t>
            </a:r>
            <a:endParaRPr b="0" i="0" sz="1400" u="none" cap="none" strike="noStrike">
              <a:solidFill>
                <a:schemeClr val="dk1"/>
              </a:solidFill>
              <a:latin typeface="Imprima"/>
              <a:ea typeface="Imprima"/>
              <a:cs typeface="Imprima"/>
              <a:sym typeface="Imprima"/>
            </a:endParaRPr>
          </a:p>
          <a:p>
            <a:pPr indent="0" lvl="0" marL="0" marR="0" rtl="0" algn="l">
              <a:lnSpc>
                <a:spcPct val="100000"/>
              </a:lnSpc>
              <a:spcBef>
                <a:spcPts val="0"/>
              </a:spcBef>
              <a:spcAft>
                <a:spcPts val="0"/>
              </a:spcAft>
              <a:buNone/>
            </a:pPr>
            <a:r>
              <a:rPr b="0" i="0" lang="es-ES" sz="1400" u="none" cap="none" strike="noStrike">
                <a:solidFill>
                  <a:schemeClr val="dk1"/>
                </a:solidFill>
                <a:latin typeface="Imprima"/>
                <a:ea typeface="Imprima"/>
                <a:cs typeface="Imprima"/>
                <a:sym typeface="Imprima"/>
              </a:rPr>
              <a:t>Fonts Used: Imprima</a:t>
            </a:r>
            <a:endParaRPr b="0" i="0" sz="1400" u="none" cap="none" strike="noStrike">
              <a:solidFill>
                <a:schemeClr val="dk1"/>
              </a:solidFill>
              <a:latin typeface="Oswald ExtraLight"/>
              <a:ea typeface="Oswald ExtraLight"/>
              <a:cs typeface="Oswald ExtraLight"/>
              <a:sym typeface="Oswald Extra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12"/>
          <p:cNvSpPr txBox="1"/>
          <p:nvPr/>
        </p:nvSpPr>
        <p:spPr>
          <a:xfrm>
            <a:off x="334295" y="1280029"/>
            <a:ext cx="4562169"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s-ES" sz="6600" u="none" cap="none" strike="noStrike">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
        <p:nvSpPr>
          <p:cNvPr id="400" name="Google Shape;400;p12"/>
          <p:cNvSpPr txBox="1"/>
          <p:nvPr/>
        </p:nvSpPr>
        <p:spPr>
          <a:xfrm>
            <a:off x="432618" y="2796454"/>
            <a:ext cx="6666272" cy="372409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Did you know that dogs can smell your feelings?</a:t>
            </a:r>
            <a:endParaRPr/>
          </a:p>
          <a:p>
            <a:pPr indent="0" lvl="0" marL="0" marR="0" rtl="0" algn="l">
              <a:lnSpc>
                <a:spcPct val="150000"/>
              </a:lnSpc>
              <a:spcBef>
                <a:spcPts val="0"/>
              </a:spcBef>
              <a:spcAft>
                <a:spcPts val="0"/>
              </a:spcAft>
              <a:buNone/>
            </a:pPr>
            <a:r>
              <a:t/>
            </a:r>
            <a:endParaRPr sz="2400">
              <a:solidFill>
                <a:schemeClr val="lt1"/>
              </a:solidFill>
              <a:latin typeface="Imprima"/>
              <a:ea typeface="Imprima"/>
              <a:cs typeface="Imprima"/>
              <a:sym typeface="Imprima"/>
            </a:endParaRPr>
          </a:p>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Dogs can pick up on subtle changes in your scent, which can help him figure out how you are feeling, such as by smelling your perspiration when you become nervous or fearful. </a:t>
            </a:r>
            <a:endParaRPr sz="2400">
              <a:solidFill>
                <a:schemeClr val="lt1"/>
              </a:solidFill>
              <a:latin typeface="Imprima"/>
              <a:ea typeface="Imprima"/>
              <a:cs typeface="Imprima"/>
              <a:sym typeface="Imprima"/>
            </a:endParaRPr>
          </a:p>
          <a:p>
            <a:pPr indent="0" lvl="0" marL="0" marR="0" rtl="0" algn="l">
              <a:spcBef>
                <a:spcPts val="0"/>
              </a:spcBef>
              <a:spcAft>
                <a:spcPts val="0"/>
              </a:spcAft>
              <a:buNone/>
            </a:pPr>
            <a:r>
              <a:t/>
            </a:r>
            <a:endParaRPr sz="2000">
              <a:solidFill>
                <a:schemeClr val="lt1"/>
              </a:solidFill>
              <a:latin typeface="Oswald ExtraLight"/>
              <a:ea typeface="Oswald ExtraLight"/>
              <a:cs typeface="Oswald ExtraLight"/>
              <a:sym typeface="Oswald Extra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grpSp>
        <p:nvGrpSpPr>
          <p:cNvPr id="405" name="Google Shape;405;p13"/>
          <p:cNvGrpSpPr/>
          <p:nvPr/>
        </p:nvGrpSpPr>
        <p:grpSpPr>
          <a:xfrm>
            <a:off x="1274917" y="1348183"/>
            <a:ext cx="8127999" cy="5105528"/>
            <a:chOff x="0" y="156569"/>
            <a:chExt cx="8127999" cy="5105528"/>
          </a:xfrm>
        </p:grpSpPr>
        <p:sp>
          <p:nvSpPr>
            <p:cNvPr id="406" name="Google Shape;406;p13"/>
            <p:cNvSpPr/>
            <p:nvPr/>
          </p:nvSpPr>
          <p:spPr>
            <a:xfrm>
              <a:off x="1532940" y="355685"/>
              <a:ext cx="4370425" cy="4370331"/>
            </a:xfrm>
            <a:prstGeom prst="ellipse">
              <a:avLst/>
            </a:prstGeom>
            <a:solidFill>
              <a:srgbClr val="F82D97"/>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13"/>
            <p:cNvSpPr txBox="1"/>
            <p:nvPr/>
          </p:nvSpPr>
          <p:spPr>
            <a:xfrm>
              <a:off x="2172974" y="995705"/>
              <a:ext cx="3090357" cy="3090291"/>
            </a:xfrm>
            <a:prstGeom prst="rect">
              <a:avLst/>
            </a:prstGeom>
            <a:noFill/>
            <a:ln>
              <a:noFill/>
            </a:ln>
          </p:spPr>
          <p:txBody>
            <a:bodyPr anchorCtr="0" anchor="ctr" bIns="114300" lIns="114300" spcFirstLastPara="1" rIns="114300" wrap="square" tIns="114300">
              <a:noAutofit/>
            </a:bodyPr>
            <a:lstStyle/>
            <a:p>
              <a:pPr indent="0" lvl="0" marL="0" marR="0" rtl="0" algn="ctr">
                <a:lnSpc>
                  <a:spcPct val="90000"/>
                </a:lnSpc>
                <a:spcBef>
                  <a:spcPts val="0"/>
                </a:spcBef>
                <a:spcAft>
                  <a:spcPts val="0"/>
                </a:spcAft>
                <a:buClr>
                  <a:srgbClr val="FFFFFF"/>
                </a:buClr>
                <a:buSzPts val="3000"/>
                <a:buFont typeface="Oswald ExtraLight"/>
                <a:buNone/>
              </a:pPr>
              <a:r>
                <a:rPr lang="es-ES" sz="3000">
                  <a:solidFill>
                    <a:srgbClr val="FFFFFF"/>
                  </a:solidFill>
                  <a:latin typeface="Oswald ExtraLight"/>
                  <a:ea typeface="Oswald ExtraLight"/>
                  <a:cs typeface="Oswald ExtraLight"/>
                  <a:sym typeface="Oswald ExtraLight"/>
                </a:rPr>
                <a:t>Text Here</a:t>
              </a:r>
              <a:endParaRPr/>
            </a:p>
          </p:txBody>
        </p:sp>
        <p:sp>
          <p:nvSpPr>
            <p:cNvPr id="408" name="Google Shape;408;p13"/>
            <p:cNvSpPr/>
            <p:nvPr/>
          </p:nvSpPr>
          <p:spPr>
            <a:xfrm>
              <a:off x="4026611" y="156569"/>
              <a:ext cx="486054" cy="486046"/>
            </a:xfrm>
            <a:prstGeom prst="ellipse">
              <a:avLst/>
            </a:prstGeom>
            <a:solidFill>
              <a:srgbClr val="E7C50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13"/>
            <p:cNvSpPr/>
            <p:nvPr/>
          </p:nvSpPr>
          <p:spPr>
            <a:xfrm>
              <a:off x="2875686" y="4401305"/>
              <a:ext cx="351942" cy="352281"/>
            </a:xfrm>
            <a:prstGeom prst="ellipse">
              <a:avLst/>
            </a:prstGeom>
            <a:solidFill>
              <a:srgbClr val="9A27F7"/>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13"/>
            <p:cNvSpPr/>
            <p:nvPr/>
          </p:nvSpPr>
          <p:spPr>
            <a:xfrm>
              <a:off x="6184595" y="2129345"/>
              <a:ext cx="351942" cy="352281"/>
            </a:xfrm>
            <a:prstGeom prst="ellipse">
              <a:avLst/>
            </a:prstGeom>
            <a:solidFill>
              <a:srgbClr val="2EF8A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13"/>
            <p:cNvSpPr/>
            <p:nvPr/>
          </p:nvSpPr>
          <p:spPr>
            <a:xfrm>
              <a:off x="4500473" y="4776051"/>
              <a:ext cx="486054" cy="486046"/>
            </a:xfrm>
            <a:prstGeom prst="ellipse">
              <a:avLst/>
            </a:prstGeom>
            <a:solidFill>
              <a:srgbClr val="2B97F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13"/>
            <p:cNvSpPr/>
            <p:nvPr/>
          </p:nvSpPr>
          <p:spPr>
            <a:xfrm>
              <a:off x="2975660" y="847347"/>
              <a:ext cx="351942" cy="352281"/>
            </a:xfrm>
            <a:prstGeom prst="ellipse">
              <a:avLst/>
            </a:prstGeom>
            <a:solidFill>
              <a:srgbClr val="C6E60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13"/>
            <p:cNvSpPr/>
            <p:nvPr/>
          </p:nvSpPr>
          <p:spPr>
            <a:xfrm>
              <a:off x="1866188" y="2862499"/>
              <a:ext cx="351942" cy="352281"/>
            </a:xfrm>
            <a:prstGeom prst="ellipse">
              <a:avLst/>
            </a:prstGeom>
            <a:solidFill>
              <a:srgbClr val="FF6A6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13"/>
            <p:cNvSpPr/>
            <p:nvPr/>
          </p:nvSpPr>
          <p:spPr>
            <a:xfrm>
              <a:off x="167436" y="1144489"/>
              <a:ext cx="1776780" cy="1776213"/>
            </a:xfrm>
            <a:prstGeom prst="ellipse">
              <a:avLst/>
            </a:prstGeom>
            <a:solidFill>
              <a:srgbClr val="E830CE"/>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13"/>
            <p:cNvSpPr txBox="1"/>
            <p:nvPr/>
          </p:nvSpPr>
          <p:spPr>
            <a:xfrm>
              <a:off x="427639" y="1404609"/>
              <a:ext cx="1256374" cy="1255973"/>
            </a:xfrm>
            <a:prstGeom prst="rect">
              <a:avLst/>
            </a:prstGeom>
            <a:noFill/>
            <a:ln>
              <a:noFill/>
            </a:ln>
          </p:spPr>
          <p:txBody>
            <a:bodyPr anchorCtr="0" anchor="ctr" bIns="114300" lIns="114300" spcFirstLastPara="1" rIns="114300" wrap="square" tIns="114300">
              <a:noAutofit/>
            </a:bodyPr>
            <a:lstStyle/>
            <a:p>
              <a:pPr indent="0" lvl="0" marL="0" marR="0" rtl="0" algn="ctr">
                <a:lnSpc>
                  <a:spcPct val="90000"/>
                </a:lnSpc>
                <a:spcBef>
                  <a:spcPts val="0"/>
                </a:spcBef>
                <a:spcAft>
                  <a:spcPts val="0"/>
                </a:spcAft>
                <a:buClr>
                  <a:schemeClr val="lt1"/>
                </a:buClr>
                <a:buSzPts val="3000"/>
                <a:buFont typeface="Oswald ExtraLight"/>
                <a:buNone/>
              </a:pPr>
              <a:r>
                <a:rPr lang="es-ES" sz="3000">
                  <a:solidFill>
                    <a:schemeClr val="lt1"/>
                  </a:solidFill>
                  <a:latin typeface="Oswald ExtraLight"/>
                  <a:ea typeface="Oswald ExtraLight"/>
                  <a:cs typeface="Oswald ExtraLight"/>
                  <a:sym typeface="Oswald ExtraLight"/>
                </a:rPr>
                <a:t>Text Here</a:t>
              </a:r>
              <a:endParaRPr/>
            </a:p>
          </p:txBody>
        </p:sp>
        <p:sp>
          <p:nvSpPr>
            <p:cNvPr id="416" name="Google Shape;416;p13"/>
            <p:cNvSpPr/>
            <p:nvPr/>
          </p:nvSpPr>
          <p:spPr>
            <a:xfrm>
              <a:off x="3534867" y="862664"/>
              <a:ext cx="486054" cy="486046"/>
            </a:xfrm>
            <a:prstGeom prst="ellipse">
              <a:avLst/>
            </a:prstGeom>
            <a:solidFill>
              <a:srgbClr val="FF6A6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13"/>
            <p:cNvSpPr/>
            <p:nvPr/>
          </p:nvSpPr>
          <p:spPr>
            <a:xfrm>
              <a:off x="334060" y="3441466"/>
              <a:ext cx="878636" cy="878661"/>
            </a:xfrm>
            <a:prstGeom prst="ellipse">
              <a:avLst/>
            </a:prstGeom>
            <a:solidFill>
              <a:srgbClr val="67FF6B"/>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13"/>
            <p:cNvSpPr/>
            <p:nvPr/>
          </p:nvSpPr>
          <p:spPr>
            <a:xfrm>
              <a:off x="6351219" y="308714"/>
              <a:ext cx="1776780" cy="1776213"/>
            </a:xfrm>
            <a:prstGeom prst="ellipse">
              <a:avLst/>
            </a:prstGeom>
            <a:solidFill>
              <a:srgbClr val="9A27F7"/>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13"/>
            <p:cNvSpPr txBox="1"/>
            <p:nvPr/>
          </p:nvSpPr>
          <p:spPr>
            <a:xfrm>
              <a:off x="6611422" y="568834"/>
              <a:ext cx="1256374" cy="1255973"/>
            </a:xfrm>
            <a:prstGeom prst="rect">
              <a:avLst/>
            </a:prstGeom>
            <a:noFill/>
            <a:ln>
              <a:noFill/>
            </a:ln>
          </p:spPr>
          <p:txBody>
            <a:bodyPr anchorCtr="0" anchor="ctr" bIns="114300" lIns="114300" spcFirstLastPara="1" rIns="114300" wrap="square" tIns="114300">
              <a:noAutofit/>
            </a:bodyPr>
            <a:lstStyle/>
            <a:p>
              <a:pPr indent="0" lvl="0" marL="0" marR="0" rtl="0" algn="ctr">
                <a:lnSpc>
                  <a:spcPct val="90000"/>
                </a:lnSpc>
                <a:spcBef>
                  <a:spcPts val="0"/>
                </a:spcBef>
                <a:spcAft>
                  <a:spcPts val="0"/>
                </a:spcAft>
                <a:buClr>
                  <a:srgbClr val="FFFFFF"/>
                </a:buClr>
                <a:buSzPts val="3000"/>
                <a:buFont typeface="Oswald ExtraLight"/>
                <a:buNone/>
              </a:pPr>
              <a:r>
                <a:rPr lang="es-ES" sz="3000">
                  <a:solidFill>
                    <a:srgbClr val="FFFFFF"/>
                  </a:solidFill>
                  <a:latin typeface="Oswald ExtraLight"/>
                  <a:ea typeface="Oswald ExtraLight"/>
                  <a:cs typeface="Oswald ExtraLight"/>
                  <a:sym typeface="Oswald ExtraLight"/>
                </a:rPr>
                <a:t>Text Here</a:t>
              </a:r>
              <a:endParaRPr/>
            </a:p>
          </p:txBody>
        </p:sp>
        <p:sp>
          <p:nvSpPr>
            <p:cNvPr id="420" name="Google Shape;420;p13"/>
            <p:cNvSpPr/>
            <p:nvPr/>
          </p:nvSpPr>
          <p:spPr>
            <a:xfrm>
              <a:off x="5558739" y="1535062"/>
              <a:ext cx="486054" cy="486046"/>
            </a:xfrm>
            <a:prstGeom prst="ellipse">
              <a:avLst/>
            </a:prstGeom>
            <a:solidFill>
              <a:srgbClr val="67FF6B"/>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13"/>
            <p:cNvSpPr/>
            <p:nvPr/>
          </p:nvSpPr>
          <p:spPr>
            <a:xfrm>
              <a:off x="0" y="4487078"/>
              <a:ext cx="351942" cy="352281"/>
            </a:xfrm>
            <a:prstGeom prst="ellipse">
              <a:avLst/>
            </a:prstGeom>
            <a:solidFill>
              <a:srgbClr val="C6E60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13"/>
            <p:cNvSpPr/>
            <p:nvPr/>
          </p:nvSpPr>
          <p:spPr>
            <a:xfrm>
              <a:off x="3509670" y="3985715"/>
              <a:ext cx="351942" cy="352281"/>
            </a:xfrm>
            <a:prstGeom prst="ellipse">
              <a:avLst/>
            </a:prstGeom>
            <a:solidFill>
              <a:srgbClr val="15E6CC"/>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3" name="Google Shape;423;p13"/>
          <p:cNvSpPr txBox="1"/>
          <p:nvPr/>
        </p:nvSpPr>
        <p:spPr>
          <a:xfrm>
            <a:off x="294966" y="247719"/>
            <a:ext cx="4562169"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6600">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7" name="Shape 427"/>
        <p:cNvGrpSpPr/>
        <p:nvPr/>
      </p:nvGrpSpPr>
      <p:grpSpPr>
        <a:xfrm>
          <a:off x="0" y="0"/>
          <a:ext cx="0" cy="0"/>
          <a:chOff x="0" y="0"/>
          <a:chExt cx="0" cy="0"/>
        </a:xfrm>
      </p:grpSpPr>
      <p:sp>
        <p:nvSpPr>
          <p:cNvPr id="428" name="Google Shape;428;p14"/>
          <p:cNvSpPr txBox="1"/>
          <p:nvPr/>
        </p:nvSpPr>
        <p:spPr>
          <a:xfrm>
            <a:off x="4375355" y="5982136"/>
            <a:ext cx="7718115" cy="646331"/>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s-ES" sz="3600">
                <a:solidFill>
                  <a:schemeClr val="lt1"/>
                </a:solidFill>
                <a:latin typeface="Imprima"/>
                <a:ea typeface="Imprima"/>
                <a:cs typeface="Imprima"/>
                <a:sym typeface="Imprima"/>
              </a:rPr>
              <a:t>Add your pictures as backgrounds</a:t>
            </a:r>
            <a:endParaRPr b="1" sz="3600">
              <a:solidFill>
                <a:schemeClr val="lt1"/>
              </a:solidFill>
              <a:latin typeface="Imprima"/>
              <a:ea typeface="Imprima"/>
              <a:cs typeface="Imprima"/>
              <a:sym typeface="Imprim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15"/>
          <p:cNvSpPr txBox="1"/>
          <p:nvPr/>
        </p:nvSpPr>
        <p:spPr>
          <a:xfrm>
            <a:off x="5738685" y="1179494"/>
            <a:ext cx="5991199" cy="424731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Did you know that a cat uses its whiskers as feelers to determine if a space is too small to squeeze through?</a:t>
            </a:r>
            <a:endParaRPr/>
          </a:p>
          <a:p>
            <a:pPr indent="0" lvl="0" marL="0" marR="0" rtl="0" algn="l">
              <a:lnSpc>
                <a:spcPct val="150000"/>
              </a:lnSpc>
              <a:spcBef>
                <a:spcPts val="0"/>
              </a:spcBef>
              <a:spcAft>
                <a:spcPts val="0"/>
              </a:spcAft>
              <a:buNone/>
            </a:pPr>
            <a:r>
              <a:t/>
            </a:r>
            <a:endParaRPr sz="2400">
              <a:solidFill>
                <a:schemeClr val="lt1"/>
              </a:solidFill>
              <a:latin typeface="Imprima"/>
              <a:ea typeface="Imprima"/>
              <a:cs typeface="Imprima"/>
              <a:sym typeface="Imprima"/>
            </a:endParaRPr>
          </a:p>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Also, cats love to sleep. A fifteen-year-old cat has probably spent ten years of its life sleeping.</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434" name="Google Shape;434;p15"/>
          <p:cNvSpPr txBox="1"/>
          <p:nvPr/>
        </p:nvSpPr>
        <p:spPr>
          <a:xfrm>
            <a:off x="314630" y="237810"/>
            <a:ext cx="4562169"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6600">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16"/>
          <p:cNvSpPr/>
          <p:nvPr/>
        </p:nvSpPr>
        <p:spPr>
          <a:xfrm>
            <a:off x="158098" y="1886760"/>
            <a:ext cx="2994546" cy="4524906"/>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Imprima"/>
              <a:ea typeface="Imprima"/>
              <a:cs typeface="Imprima"/>
              <a:sym typeface="Imprima"/>
            </a:endParaRPr>
          </a:p>
        </p:txBody>
      </p:sp>
      <p:pic>
        <p:nvPicPr>
          <p:cNvPr id="440" name="Google Shape;440;p16"/>
          <p:cNvPicPr preferRelativeResize="0"/>
          <p:nvPr/>
        </p:nvPicPr>
        <p:blipFill rotWithShape="1">
          <a:blip r:embed="rId3">
            <a:alphaModFix/>
          </a:blip>
          <a:srcRect b="0" l="0" r="0" t="0"/>
          <a:stretch/>
        </p:blipFill>
        <p:spPr>
          <a:xfrm>
            <a:off x="311789" y="1974217"/>
            <a:ext cx="2696994" cy="2174996"/>
          </a:xfrm>
          <a:prstGeom prst="rect">
            <a:avLst/>
          </a:prstGeom>
          <a:noFill/>
          <a:ln>
            <a:noFill/>
          </a:ln>
        </p:spPr>
      </p:pic>
      <p:sp>
        <p:nvSpPr>
          <p:cNvPr id="441" name="Google Shape;441;p16"/>
          <p:cNvSpPr/>
          <p:nvPr/>
        </p:nvSpPr>
        <p:spPr>
          <a:xfrm>
            <a:off x="285917" y="4530630"/>
            <a:ext cx="2738907" cy="13490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2000">
                <a:solidFill>
                  <a:schemeClr val="lt1"/>
                </a:solidFill>
                <a:latin typeface="Imprima"/>
                <a:ea typeface="Imprima"/>
                <a:cs typeface="Imprima"/>
                <a:sym typeface="Imprima"/>
              </a:rPr>
              <a:t>Lorem ipsum dolor sit amet, consectetuer adipiscing elit. Aenean commodo ligula eget dolor. Aenean massa.</a:t>
            </a:r>
            <a:endParaRPr b="0" i="0" sz="2000" u="none" cap="none" strike="noStrike">
              <a:solidFill>
                <a:schemeClr val="lt1"/>
              </a:solidFill>
              <a:latin typeface="Imprima"/>
              <a:ea typeface="Imprima"/>
              <a:cs typeface="Imprima"/>
              <a:sym typeface="Imprima"/>
            </a:endParaRPr>
          </a:p>
        </p:txBody>
      </p:sp>
      <p:sp>
        <p:nvSpPr>
          <p:cNvPr id="442" name="Google Shape;442;p16"/>
          <p:cNvSpPr/>
          <p:nvPr/>
        </p:nvSpPr>
        <p:spPr>
          <a:xfrm>
            <a:off x="3130951" y="1886760"/>
            <a:ext cx="2994546" cy="4524906"/>
          </a:xfrm>
          <a:prstGeom prst="rect">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Imprima"/>
              <a:ea typeface="Imprima"/>
              <a:cs typeface="Imprima"/>
              <a:sym typeface="Imprima"/>
            </a:endParaRPr>
          </a:p>
        </p:txBody>
      </p:sp>
      <p:pic>
        <p:nvPicPr>
          <p:cNvPr id="443" name="Google Shape;443;p16"/>
          <p:cNvPicPr preferRelativeResize="0"/>
          <p:nvPr/>
        </p:nvPicPr>
        <p:blipFill rotWithShape="1">
          <a:blip r:embed="rId3">
            <a:alphaModFix/>
          </a:blip>
          <a:srcRect b="0" l="0" r="0" t="0"/>
          <a:stretch/>
        </p:blipFill>
        <p:spPr>
          <a:xfrm>
            <a:off x="3284642" y="1974217"/>
            <a:ext cx="2696994" cy="2174996"/>
          </a:xfrm>
          <a:prstGeom prst="rect">
            <a:avLst/>
          </a:prstGeom>
          <a:noFill/>
          <a:ln>
            <a:noFill/>
          </a:ln>
        </p:spPr>
      </p:pic>
      <p:sp>
        <p:nvSpPr>
          <p:cNvPr id="444" name="Google Shape;444;p16"/>
          <p:cNvSpPr/>
          <p:nvPr/>
        </p:nvSpPr>
        <p:spPr>
          <a:xfrm>
            <a:off x="6098725" y="1886760"/>
            <a:ext cx="2994546" cy="4524906"/>
          </a:xfrm>
          <a:prstGeom prst="rect">
            <a:avLst/>
          </a:prstGeom>
          <a:solidFill>
            <a:srgbClr val="E830C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Imprima"/>
              <a:ea typeface="Imprima"/>
              <a:cs typeface="Imprima"/>
              <a:sym typeface="Imprima"/>
            </a:endParaRPr>
          </a:p>
        </p:txBody>
      </p:sp>
      <p:pic>
        <p:nvPicPr>
          <p:cNvPr id="445" name="Google Shape;445;p16"/>
          <p:cNvPicPr preferRelativeResize="0"/>
          <p:nvPr/>
        </p:nvPicPr>
        <p:blipFill rotWithShape="1">
          <a:blip r:embed="rId3">
            <a:alphaModFix/>
          </a:blip>
          <a:srcRect b="0" l="0" r="0" t="0"/>
          <a:stretch/>
        </p:blipFill>
        <p:spPr>
          <a:xfrm>
            <a:off x="6252416" y="1974217"/>
            <a:ext cx="2696994" cy="2174996"/>
          </a:xfrm>
          <a:prstGeom prst="rect">
            <a:avLst/>
          </a:prstGeom>
          <a:noFill/>
          <a:ln>
            <a:noFill/>
          </a:ln>
        </p:spPr>
      </p:pic>
      <p:sp>
        <p:nvSpPr>
          <p:cNvPr id="446" name="Google Shape;446;p16"/>
          <p:cNvSpPr/>
          <p:nvPr/>
        </p:nvSpPr>
        <p:spPr>
          <a:xfrm>
            <a:off x="9071578" y="1886760"/>
            <a:ext cx="2994546" cy="4524906"/>
          </a:xfrm>
          <a:prstGeom prst="rect">
            <a:avLst/>
          </a:prstGeom>
          <a:solidFill>
            <a:srgbClr val="9A27F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Imprima"/>
              <a:ea typeface="Imprima"/>
              <a:cs typeface="Imprima"/>
              <a:sym typeface="Imprima"/>
            </a:endParaRPr>
          </a:p>
        </p:txBody>
      </p:sp>
      <p:pic>
        <p:nvPicPr>
          <p:cNvPr id="447" name="Google Shape;447;p16"/>
          <p:cNvPicPr preferRelativeResize="0"/>
          <p:nvPr/>
        </p:nvPicPr>
        <p:blipFill rotWithShape="1">
          <a:blip r:embed="rId3">
            <a:alphaModFix/>
          </a:blip>
          <a:srcRect b="0" l="0" r="0" t="0"/>
          <a:stretch/>
        </p:blipFill>
        <p:spPr>
          <a:xfrm>
            <a:off x="9225269" y="1974217"/>
            <a:ext cx="2696994" cy="2174996"/>
          </a:xfrm>
          <a:prstGeom prst="rect">
            <a:avLst/>
          </a:prstGeom>
          <a:noFill/>
          <a:ln>
            <a:noFill/>
          </a:ln>
        </p:spPr>
      </p:pic>
      <p:sp>
        <p:nvSpPr>
          <p:cNvPr id="448" name="Google Shape;448;p16"/>
          <p:cNvSpPr/>
          <p:nvPr/>
        </p:nvSpPr>
        <p:spPr>
          <a:xfrm>
            <a:off x="3231998" y="4530630"/>
            <a:ext cx="2738907" cy="13490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2000">
                <a:solidFill>
                  <a:schemeClr val="lt1"/>
                </a:solidFill>
                <a:latin typeface="Imprima"/>
                <a:ea typeface="Imprima"/>
                <a:cs typeface="Imprima"/>
                <a:sym typeface="Imprima"/>
              </a:rPr>
              <a:t>Lorem ipsum dolor sit amet, consectetuer adipiscing elit. Aenean commodo ligula eget dolor. Aenean massa.</a:t>
            </a:r>
            <a:endParaRPr b="0" i="0" sz="2000" u="none" cap="none" strike="noStrike">
              <a:solidFill>
                <a:schemeClr val="lt1"/>
              </a:solidFill>
              <a:latin typeface="Imprima"/>
              <a:ea typeface="Imprima"/>
              <a:cs typeface="Imprima"/>
              <a:sym typeface="Imprima"/>
            </a:endParaRPr>
          </a:p>
        </p:txBody>
      </p:sp>
      <p:sp>
        <p:nvSpPr>
          <p:cNvPr id="449" name="Google Shape;449;p16"/>
          <p:cNvSpPr/>
          <p:nvPr/>
        </p:nvSpPr>
        <p:spPr>
          <a:xfrm>
            <a:off x="6238406" y="4530630"/>
            <a:ext cx="2738907" cy="13490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2000">
                <a:solidFill>
                  <a:schemeClr val="lt1"/>
                </a:solidFill>
                <a:latin typeface="Imprima"/>
                <a:ea typeface="Imprima"/>
                <a:cs typeface="Imprima"/>
                <a:sym typeface="Imprima"/>
              </a:rPr>
              <a:t>Lorem ipsum dolor sit amet, consectetuer adipiscing elit. Aenean commodo ligula eget dolor. Aenean massa.</a:t>
            </a:r>
            <a:endParaRPr b="0" i="0" sz="2000" u="none" cap="none" strike="noStrike">
              <a:solidFill>
                <a:schemeClr val="lt1"/>
              </a:solidFill>
              <a:latin typeface="Imprima"/>
              <a:ea typeface="Imprima"/>
              <a:cs typeface="Imprima"/>
              <a:sym typeface="Imprima"/>
            </a:endParaRPr>
          </a:p>
        </p:txBody>
      </p:sp>
      <p:sp>
        <p:nvSpPr>
          <p:cNvPr id="450" name="Google Shape;450;p16"/>
          <p:cNvSpPr/>
          <p:nvPr/>
        </p:nvSpPr>
        <p:spPr>
          <a:xfrm>
            <a:off x="9184487" y="4530630"/>
            <a:ext cx="2738907" cy="13490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s-ES" sz="2000">
                <a:solidFill>
                  <a:schemeClr val="lt1"/>
                </a:solidFill>
                <a:latin typeface="Imprima"/>
                <a:ea typeface="Imprima"/>
                <a:cs typeface="Imprima"/>
                <a:sym typeface="Imprima"/>
              </a:rPr>
              <a:t>Lorem ipsum dolor sit amet, consectetuer adipiscing elit. Aenean commodo ligula eget dolor. Aenean massa.</a:t>
            </a:r>
            <a:endParaRPr b="0" i="0" sz="2000" u="none" cap="none" strike="noStrike">
              <a:solidFill>
                <a:schemeClr val="lt1"/>
              </a:solidFill>
              <a:latin typeface="Imprima"/>
              <a:ea typeface="Imprima"/>
              <a:cs typeface="Imprima"/>
              <a:sym typeface="Imprima"/>
            </a:endParaRPr>
          </a:p>
        </p:txBody>
      </p:sp>
      <p:sp>
        <p:nvSpPr>
          <p:cNvPr id="451" name="Google Shape;451;p16"/>
          <p:cNvSpPr txBox="1"/>
          <p:nvPr/>
        </p:nvSpPr>
        <p:spPr>
          <a:xfrm>
            <a:off x="158098" y="392471"/>
            <a:ext cx="4562169"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6600">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5" name="Shape 455"/>
        <p:cNvGrpSpPr/>
        <p:nvPr/>
      </p:nvGrpSpPr>
      <p:grpSpPr>
        <a:xfrm>
          <a:off x="0" y="0"/>
          <a:ext cx="0" cy="0"/>
          <a:chOff x="0" y="0"/>
          <a:chExt cx="0" cy="0"/>
        </a:xfrm>
      </p:grpSpPr>
      <p:grpSp>
        <p:nvGrpSpPr>
          <p:cNvPr id="456" name="Google Shape;456;p17"/>
          <p:cNvGrpSpPr/>
          <p:nvPr/>
        </p:nvGrpSpPr>
        <p:grpSpPr>
          <a:xfrm>
            <a:off x="3234813" y="2690249"/>
            <a:ext cx="7993695" cy="1307712"/>
            <a:chOff x="1920" y="132390"/>
            <a:chExt cx="6551360" cy="935908"/>
          </a:xfrm>
        </p:grpSpPr>
        <p:sp>
          <p:nvSpPr>
            <p:cNvPr id="457" name="Google Shape;457;p17"/>
            <p:cNvSpPr/>
            <p:nvPr/>
          </p:nvSpPr>
          <p:spPr>
            <a:xfrm>
              <a:off x="1920" y="132390"/>
              <a:ext cx="2339771" cy="935908"/>
            </a:xfrm>
            <a:prstGeom prst="chevron">
              <a:avLst>
                <a:gd fmla="val 50000" name="adj"/>
              </a:avLst>
            </a:prstGeom>
            <a:solidFill>
              <a:srgbClr val="E830C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Imprima"/>
                <a:ea typeface="Imprima"/>
                <a:cs typeface="Imprima"/>
                <a:sym typeface="Imprima"/>
              </a:endParaRPr>
            </a:p>
          </p:txBody>
        </p:sp>
        <p:sp>
          <p:nvSpPr>
            <p:cNvPr id="458" name="Google Shape;458;p17"/>
            <p:cNvSpPr txBox="1"/>
            <p:nvPr/>
          </p:nvSpPr>
          <p:spPr>
            <a:xfrm>
              <a:off x="469874" y="132390"/>
              <a:ext cx="1403863" cy="935908"/>
            </a:xfrm>
            <a:prstGeom prst="rect">
              <a:avLst/>
            </a:prstGeom>
            <a:noFill/>
            <a:ln>
              <a:noFill/>
            </a:ln>
          </p:spPr>
          <p:txBody>
            <a:bodyPr anchorCtr="0" anchor="ctr" bIns="64000" lIns="192000" spcFirstLastPara="1" rIns="64000" wrap="square" tIns="64000">
              <a:noAutofit/>
            </a:bodyPr>
            <a:lstStyle/>
            <a:p>
              <a:pPr indent="0" lvl="0" marL="0" marR="0" rtl="0" algn="ctr">
                <a:lnSpc>
                  <a:spcPct val="90000"/>
                </a:lnSpc>
                <a:spcBef>
                  <a:spcPts val="0"/>
                </a:spcBef>
                <a:spcAft>
                  <a:spcPts val="0"/>
                </a:spcAft>
                <a:buClr>
                  <a:srgbClr val="000000"/>
                </a:buClr>
                <a:buSzPts val="4800"/>
                <a:buFont typeface="Arial"/>
                <a:buNone/>
              </a:pPr>
              <a:r>
                <a:rPr b="0" i="0" lang="es-ES" sz="6000" u="none" cap="none" strike="noStrike">
                  <a:solidFill>
                    <a:schemeClr val="lt1"/>
                  </a:solidFill>
                  <a:latin typeface="Imprima"/>
                  <a:ea typeface="Imprima"/>
                  <a:cs typeface="Imprima"/>
                  <a:sym typeface="Imprima"/>
                </a:rPr>
                <a:t>#1</a:t>
              </a:r>
              <a:endParaRPr b="0" i="0" sz="6000" u="none" cap="none" strike="noStrike">
                <a:solidFill>
                  <a:schemeClr val="lt1"/>
                </a:solidFill>
                <a:latin typeface="Imprima"/>
                <a:ea typeface="Imprima"/>
                <a:cs typeface="Imprima"/>
                <a:sym typeface="Imprima"/>
              </a:endParaRPr>
            </a:p>
          </p:txBody>
        </p:sp>
        <p:sp>
          <p:nvSpPr>
            <p:cNvPr id="459" name="Google Shape;459;p17"/>
            <p:cNvSpPr/>
            <p:nvPr/>
          </p:nvSpPr>
          <p:spPr>
            <a:xfrm>
              <a:off x="2107715" y="132390"/>
              <a:ext cx="2339771" cy="935908"/>
            </a:xfrm>
            <a:prstGeom prst="chevron">
              <a:avLst>
                <a:gd fmla="val 50000" name="adj"/>
              </a:avLst>
            </a:prstGeom>
            <a:solidFill>
              <a:srgbClr val="15E6C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Imprima"/>
                <a:ea typeface="Imprima"/>
                <a:cs typeface="Imprima"/>
                <a:sym typeface="Imprima"/>
              </a:endParaRPr>
            </a:p>
          </p:txBody>
        </p:sp>
        <p:sp>
          <p:nvSpPr>
            <p:cNvPr id="460" name="Google Shape;460;p17"/>
            <p:cNvSpPr txBox="1"/>
            <p:nvPr/>
          </p:nvSpPr>
          <p:spPr>
            <a:xfrm>
              <a:off x="2575669" y="132390"/>
              <a:ext cx="1403863" cy="935908"/>
            </a:xfrm>
            <a:prstGeom prst="rect">
              <a:avLst/>
            </a:prstGeom>
            <a:noFill/>
            <a:ln>
              <a:noFill/>
            </a:ln>
          </p:spPr>
          <p:txBody>
            <a:bodyPr anchorCtr="0" anchor="ctr" bIns="64000" lIns="192000" spcFirstLastPara="1" rIns="64000" wrap="square" tIns="64000">
              <a:noAutofit/>
            </a:bodyPr>
            <a:lstStyle/>
            <a:p>
              <a:pPr indent="0" lvl="0" marL="0" marR="0" rtl="0" algn="ctr">
                <a:lnSpc>
                  <a:spcPct val="90000"/>
                </a:lnSpc>
                <a:spcBef>
                  <a:spcPts val="0"/>
                </a:spcBef>
                <a:spcAft>
                  <a:spcPts val="0"/>
                </a:spcAft>
                <a:buClr>
                  <a:srgbClr val="000000"/>
                </a:buClr>
                <a:buSzPts val="4800"/>
                <a:buFont typeface="Arial"/>
                <a:buNone/>
              </a:pPr>
              <a:r>
                <a:rPr b="0" i="0" lang="es-ES" sz="6000" u="none" cap="none" strike="noStrike">
                  <a:solidFill>
                    <a:schemeClr val="lt1"/>
                  </a:solidFill>
                  <a:latin typeface="Imprima"/>
                  <a:ea typeface="Imprima"/>
                  <a:cs typeface="Imprima"/>
                  <a:sym typeface="Imprima"/>
                </a:rPr>
                <a:t>#2</a:t>
              </a:r>
              <a:endParaRPr b="0" i="0" sz="6000" u="none" cap="none" strike="noStrike">
                <a:solidFill>
                  <a:schemeClr val="lt1"/>
                </a:solidFill>
                <a:latin typeface="Imprima"/>
                <a:ea typeface="Imprima"/>
                <a:cs typeface="Imprima"/>
                <a:sym typeface="Imprima"/>
              </a:endParaRPr>
            </a:p>
          </p:txBody>
        </p:sp>
        <p:sp>
          <p:nvSpPr>
            <p:cNvPr id="461" name="Google Shape;461;p17"/>
            <p:cNvSpPr/>
            <p:nvPr/>
          </p:nvSpPr>
          <p:spPr>
            <a:xfrm>
              <a:off x="4213509" y="132390"/>
              <a:ext cx="2339771" cy="935908"/>
            </a:xfrm>
            <a:prstGeom prst="chevron">
              <a:avLst>
                <a:gd fmla="val 50000" name="adj"/>
              </a:avLst>
            </a:prstGeom>
            <a:solidFill>
              <a:srgbClr val="67FF6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Imprima"/>
                <a:ea typeface="Imprima"/>
                <a:cs typeface="Imprima"/>
                <a:sym typeface="Imprima"/>
              </a:endParaRPr>
            </a:p>
          </p:txBody>
        </p:sp>
        <p:sp>
          <p:nvSpPr>
            <p:cNvPr id="462" name="Google Shape;462;p17"/>
            <p:cNvSpPr txBox="1"/>
            <p:nvPr/>
          </p:nvSpPr>
          <p:spPr>
            <a:xfrm>
              <a:off x="4681463" y="132390"/>
              <a:ext cx="1403863" cy="935908"/>
            </a:xfrm>
            <a:prstGeom prst="rect">
              <a:avLst/>
            </a:prstGeom>
            <a:noFill/>
            <a:ln>
              <a:noFill/>
            </a:ln>
          </p:spPr>
          <p:txBody>
            <a:bodyPr anchorCtr="0" anchor="ctr" bIns="64000" lIns="192000" spcFirstLastPara="1" rIns="64000" wrap="square" tIns="64000">
              <a:noAutofit/>
            </a:bodyPr>
            <a:lstStyle/>
            <a:p>
              <a:pPr indent="0" lvl="0" marL="0" marR="0" rtl="0" algn="ctr">
                <a:lnSpc>
                  <a:spcPct val="90000"/>
                </a:lnSpc>
                <a:spcBef>
                  <a:spcPts val="0"/>
                </a:spcBef>
                <a:spcAft>
                  <a:spcPts val="0"/>
                </a:spcAft>
                <a:buClr>
                  <a:srgbClr val="000000"/>
                </a:buClr>
                <a:buSzPts val="4800"/>
                <a:buFont typeface="Arial"/>
                <a:buNone/>
              </a:pPr>
              <a:r>
                <a:rPr b="0" i="0" lang="es-ES" sz="6000" u="none" cap="none" strike="noStrike">
                  <a:solidFill>
                    <a:schemeClr val="lt1"/>
                  </a:solidFill>
                  <a:latin typeface="Imprima"/>
                  <a:ea typeface="Imprima"/>
                  <a:cs typeface="Imprima"/>
                  <a:sym typeface="Imprima"/>
                </a:rPr>
                <a:t>#3</a:t>
              </a:r>
              <a:endParaRPr b="0" i="0" sz="6000" u="none" cap="none" strike="noStrike">
                <a:solidFill>
                  <a:schemeClr val="lt1"/>
                </a:solidFill>
                <a:latin typeface="Imprima"/>
                <a:ea typeface="Imprima"/>
                <a:cs typeface="Imprima"/>
                <a:sym typeface="Imprima"/>
              </a:endParaRPr>
            </a:p>
          </p:txBody>
        </p:sp>
      </p:grpSp>
      <p:sp>
        <p:nvSpPr>
          <p:cNvPr id="463" name="Google Shape;463;p17"/>
          <p:cNvSpPr/>
          <p:nvPr/>
        </p:nvSpPr>
        <p:spPr>
          <a:xfrm>
            <a:off x="4177137" y="4376828"/>
            <a:ext cx="2115503" cy="90309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0" i="0" lang="es-ES" sz="2000" u="none" cap="none" strike="noStrike">
                <a:solidFill>
                  <a:schemeClr val="lt1"/>
                </a:solidFill>
                <a:latin typeface="Imprima"/>
                <a:ea typeface="Imprima"/>
                <a:cs typeface="Imprima"/>
                <a:sym typeface="Imprima"/>
              </a:rPr>
              <a:t>Lorem ipsum dolor sit amet, consectetuer adipiscing elit. </a:t>
            </a:r>
            <a:endParaRPr b="0" i="0" sz="2400" u="none" cap="none" strike="noStrike">
              <a:solidFill>
                <a:srgbClr val="000000"/>
              </a:solidFill>
              <a:latin typeface="Imprima"/>
              <a:ea typeface="Imprima"/>
              <a:cs typeface="Imprima"/>
              <a:sym typeface="Imprima"/>
            </a:endParaRPr>
          </a:p>
        </p:txBody>
      </p:sp>
      <p:sp>
        <p:nvSpPr>
          <p:cNvPr id="464" name="Google Shape;464;p17"/>
          <p:cNvSpPr/>
          <p:nvPr/>
        </p:nvSpPr>
        <p:spPr>
          <a:xfrm>
            <a:off x="6212416" y="4376828"/>
            <a:ext cx="2115503" cy="90309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0" i="0" lang="es-ES" sz="2000" u="none" cap="none" strike="noStrike">
                <a:solidFill>
                  <a:schemeClr val="lt1"/>
                </a:solidFill>
                <a:latin typeface="Imprima"/>
                <a:ea typeface="Imprima"/>
                <a:cs typeface="Imprima"/>
                <a:sym typeface="Imprima"/>
              </a:rPr>
              <a:t>Lorem ipsum dolor sit amet, consectetuer adipiscing elit. </a:t>
            </a:r>
            <a:endParaRPr b="0" i="0" sz="2400" u="none" cap="none" strike="noStrike">
              <a:solidFill>
                <a:srgbClr val="000000"/>
              </a:solidFill>
              <a:latin typeface="Imprima"/>
              <a:ea typeface="Imprima"/>
              <a:cs typeface="Imprima"/>
              <a:sym typeface="Imprima"/>
            </a:endParaRPr>
          </a:p>
        </p:txBody>
      </p:sp>
      <p:sp>
        <p:nvSpPr>
          <p:cNvPr id="465" name="Google Shape;465;p17"/>
          <p:cNvSpPr/>
          <p:nvPr/>
        </p:nvSpPr>
        <p:spPr>
          <a:xfrm>
            <a:off x="8247697" y="4376827"/>
            <a:ext cx="2115503" cy="90309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000"/>
              <a:buFont typeface="Arial"/>
              <a:buNone/>
            </a:pPr>
            <a:r>
              <a:rPr b="0" i="0" lang="es-ES" sz="2000" u="none" cap="none" strike="noStrike">
                <a:solidFill>
                  <a:schemeClr val="lt1"/>
                </a:solidFill>
                <a:latin typeface="Imprima"/>
                <a:ea typeface="Imprima"/>
                <a:cs typeface="Imprima"/>
                <a:sym typeface="Imprima"/>
              </a:rPr>
              <a:t>Lorem ipsum dolor sit amet, consectetuer adipiscing elit. </a:t>
            </a:r>
            <a:endParaRPr b="0" i="0" sz="2400" u="none" cap="none" strike="noStrike">
              <a:solidFill>
                <a:srgbClr val="000000"/>
              </a:solidFill>
              <a:latin typeface="Imprima"/>
              <a:ea typeface="Imprima"/>
              <a:cs typeface="Imprima"/>
              <a:sym typeface="Imprima"/>
            </a:endParaRPr>
          </a:p>
        </p:txBody>
      </p:sp>
      <p:sp>
        <p:nvSpPr>
          <p:cNvPr id="466" name="Google Shape;466;p17"/>
          <p:cNvSpPr txBox="1"/>
          <p:nvPr/>
        </p:nvSpPr>
        <p:spPr>
          <a:xfrm>
            <a:off x="3234813" y="503281"/>
            <a:ext cx="5012884"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6600">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18"/>
          <p:cNvSpPr txBox="1"/>
          <p:nvPr/>
        </p:nvSpPr>
        <p:spPr>
          <a:xfrm>
            <a:off x="390594" y="1080889"/>
            <a:ext cx="5272785" cy="4499693"/>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Did you know that elephants can sense storms?</a:t>
            </a:r>
            <a:endParaRPr/>
          </a:p>
          <a:p>
            <a:pPr indent="0" lvl="0" marL="0" marR="0" rtl="0" algn="l">
              <a:lnSpc>
                <a:spcPct val="150000"/>
              </a:lnSpc>
              <a:spcBef>
                <a:spcPts val="0"/>
              </a:spcBef>
              <a:spcAft>
                <a:spcPts val="0"/>
              </a:spcAft>
              <a:buNone/>
            </a:pPr>
            <a:r>
              <a:t/>
            </a:r>
            <a:endParaRPr sz="2400">
              <a:solidFill>
                <a:schemeClr val="lt1"/>
              </a:solidFill>
              <a:latin typeface="Imprima"/>
              <a:ea typeface="Imprima"/>
              <a:cs typeface="Imprima"/>
              <a:sym typeface="Imprima"/>
            </a:endParaRPr>
          </a:p>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Elephants may be able to detect a thunderstorm from hundreds of miles away, and will head towards it, looking for water. </a:t>
            </a:r>
            <a:endParaRPr/>
          </a:p>
          <a:p>
            <a:pPr indent="0" lvl="0" marL="0" marR="0" rtl="0" algn="l">
              <a:lnSpc>
                <a:spcPct val="200000"/>
              </a:lnSpc>
              <a:spcBef>
                <a:spcPts val="0"/>
              </a:spcBef>
              <a:spcAft>
                <a:spcPts val="0"/>
              </a:spcAft>
              <a:buNone/>
            </a:pPr>
            <a:r>
              <a:t/>
            </a:r>
            <a:endParaRPr sz="2000">
              <a:solidFill>
                <a:schemeClr val="lt1"/>
              </a:solidFill>
              <a:latin typeface="Imprima"/>
              <a:ea typeface="Imprima"/>
              <a:cs typeface="Imprima"/>
              <a:sym typeface="Imprima"/>
            </a:endParaRPr>
          </a:p>
        </p:txBody>
      </p:sp>
      <p:sp>
        <p:nvSpPr>
          <p:cNvPr id="472" name="Google Shape;472;p18"/>
          <p:cNvSpPr txBox="1"/>
          <p:nvPr/>
        </p:nvSpPr>
        <p:spPr>
          <a:xfrm>
            <a:off x="6528622" y="1808476"/>
            <a:ext cx="5448656" cy="504952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Did you know there are more kangaroos than humans in Australia? </a:t>
            </a:r>
            <a:endParaRPr/>
          </a:p>
          <a:p>
            <a:pPr indent="0" lvl="0" marL="0" marR="0" rtl="0" algn="l">
              <a:lnSpc>
                <a:spcPct val="150000"/>
              </a:lnSpc>
              <a:spcBef>
                <a:spcPts val="0"/>
              </a:spcBef>
              <a:spcAft>
                <a:spcPts val="0"/>
              </a:spcAft>
              <a:buNone/>
            </a:pPr>
            <a:r>
              <a:t/>
            </a:r>
            <a:endParaRPr sz="2400">
              <a:solidFill>
                <a:schemeClr val="lt1"/>
              </a:solidFill>
              <a:latin typeface="Imprima"/>
              <a:ea typeface="Imprima"/>
              <a:cs typeface="Imprima"/>
              <a:sym typeface="Imprima"/>
            </a:endParaRPr>
          </a:p>
          <a:p>
            <a:pPr indent="0" lvl="0" marL="0" marR="0" rtl="0" algn="l">
              <a:lnSpc>
                <a:spcPct val="150000"/>
              </a:lnSpc>
              <a:spcBef>
                <a:spcPts val="0"/>
              </a:spcBef>
              <a:spcAft>
                <a:spcPts val="0"/>
              </a:spcAft>
              <a:buNone/>
            </a:pPr>
            <a:r>
              <a:rPr lang="es-ES" sz="2400">
                <a:solidFill>
                  <a:schemeClr val="lt1"/>
                </a:solidFill>
                <a:latin typeface="Imprima"/>
                <a:ea typeface="Imprima"/>
                <a:cs typeface="Imprima"/>
                <a:sym typeface="Imprima"/>
              </a:rPr>
              <a:t>It is estimated that more than 50 million kangaroos live there. They are Australia’s national symbol and appear on postage stamps, coins, and airplanes.</a:t>
            </a:r>
            <a:endParaRPr/>
          </a:p>
          <a:p>
            <a:pPr indent="0" lvl="0" marL="0" marR="0" rtl="0" algn="l">
              <a:lnSpc>
                <a:spcPct val="200000"/>
              </a:lnSpc>
              <a:spcBef>
                <a:spcPts val="0"/>
              </a:spcBef>
              <a:spcAft>
                <a:spcPts val="0"/>
              </a:spcAft>
              <a:buNone/>
            </a:pPr>
            <a:r>
              <a:t/>
            </a:r>
            <a:endParaRPr sz="2000">
              <a:solidFill>
                <a:schemeClr val="lt1"/>
              </a:solidFill>
              <a:latin typeface="Imprima"/>
              <a:ea typeface="Imprima"/>
              <a:cs typeface="Imprima"/>
              <a:sym typeface="Imprima"/>
            </a:endParaRPr>
          </a:p>
        </p:txBody>
      </p:sp>
      <p:sp>
        <p:nvSpPr>
          <p:cNvPr id="473" name="Google Shape;473;p18"/>
          <p:cNvSpPr txBox="1"/>
          <p:nvPr/>
        </p:nvSpPr>
        <p:spPr>
          <a:xfrm>
            <a:off x="390594" y="5540477"/>
            <a:ext cx="4562169" cy="110799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6600">
                <a:solidFill>
                  <a:schemeClr val="lt1"/>
                </a:solidFill>
                <a:latin typeface="Imprima"/>
                <a:ea typeface="Imprima"/>
                <a:cs typeface="Imprima"/>
                <a:sym typeface="Imprima"/>
              </a:rPr>
              <a:t>A title here</a:t>
            </a:r>
            <a:endParaRPr b="1" sz="6600">
              <a:solidFill>
                <a:schemeClr val="lt1"/>
              </a:solidFill>
              <a:latin typeface="Imprima"/>
              <a:ea typeface="Imprima"/>
              <a:cs typeface="Imprima"/>
              <a:sym typeface="Imprim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19"/>
          <p:cNvSpPr/>
          <p:nvPr/>
        </p:nvSpPr>
        <p:spPr>
          <a:xfrm>
            <a:off x="2517058" y="1907458"/>
            <a:ext cx="7157884" cy="3460955"/>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79" name="Google Shape;479;p19"/>
          <p:cNvSpPr/>
          <p:nvPr/>
        </p:nvSpPr>
        <p:spPr>
          <a:xfrm>
            <a:off x="3646195" y="3085607"/>
            <a:ext cx="4701392" cy="90309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600"/>
              <a:buFont typeface="Arial"/>
              <a:buNone/>
            </a:pPr>
            <a:r>
              <a:rPr b="1" i="0" lang="es-ES" sz="6600" u="none" cap="none" strike="noStrike">
                <a:solidFill>
                  <a:schemeClr val="dk1"/>
                </a:solidFill>
                <a:latin typeface="Imprima"/>
                <a:ea typeface="Imprima"/>
                <a:cs typeface="Imprima"/>
                <a:sym typeface="Imprima"/>
              </a:rPr>
              <a:t>Title </a:t>
            </a:r>
            <a:r>
              <a:rPr b="1" i="0" lang="es-ES" sz="6600" u="none" cap="none" strike="noStrike">
                <a:solidFill>
                  <a:srgbClr val="9A27F7"/>
                </a:solidFill>
                <a:latin typeface="Imprima"/>
                <a:ea typeface="Imprima"/>
                <a:cs typeface="Imprima"/>
                <a:sym typeface="Imprima"/>
              </a:rPr>
              <a:t>Slide</a:t>
            </a:r>
            <a:endParaRPr b="1" i="0" sz="7200" u="none" cap="none" strike="noStrike">
              <a:solidFill>
                <a:srgbClr val="9A27F7"/>
              </a:solidFill>
              <a:latin typeface="Imprima"/>
              <a:ea typeface="Imprima"/>
              <a:cs typeface="Imprima"/>
              <a:sym typeface="Imprima"/>
            </a:endParaRPr>
          </a:p>
        </p:txBody>
      </p:sp>
    </p:spTree>
  </p:cSld>
  <p:clrMapOvr>
    <a:masterClrMapping/>
  </p:clrMapOvr>
</p:sld>
</file>

<file path=ppt/theme/theme1.xml><?xml version="1.0" encoding="utf-8"?>
<a:theme xmlns:a="http://schemas.openxmlformats.org/drawingml/2006/main" xmlns:r="http://schemas.openxmlformats.org/officeDocument/2006/relationships" name="0056_Neon_Template_SlidesMani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